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47B9-B0FF-1A9F-1AC5-A662A3CD3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12ECB-476B-45A0-065A-A326522A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70E1-F440-23E6-4D72-036F4E04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C97D-EDCB-08B6-D4BF-EB3C92F1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D2BC-E077-D8AC-3B8B-4C32B214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02E1-BA6B-E694-24EB-7D863030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F6A19-6DC9-93F2-4DAA-987740F6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4B678-EC5A-8D19-748D-EFE7178D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B7E6-0777-E9ED-1C9F-F2CBB54E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0A1C-FF9D-AF28-C1D7-4AA88384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2366D-DA5D-9D3A-3DE0-916FB6D04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D925C-FC92-B858-23BA-B84163B9D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7F4E-9C20-83DB-DCCA-7EAEB6C1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B955-A5E1-D138-0508-71890D30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9914-7954-B803-D391-62246790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0B95-8B82-933A-7920-10485C8E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7A4-5ABB-8839-7529-02D61319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E47B-6548-7A20-D344-C33CCEA6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EE218-BA0F-0F36-0939-4249BB0C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020EA-84D2-34CB-BFEB-755B8814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8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4D6D-5AB6-D8CB-7850-7EE8A73C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65FF-08D1-3E87-D681-F4BF9E52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BF84-F3A9-A5FE-A3BB-E44937B6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2AB9-1555-95B4-B9F7-92C3F542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7384-08B0-8854-30CD-2B1F67E2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2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555F-EF7B-0FF9-5781-BB40B2A0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718F-8056-9303-987C-45DA64255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B4C1-02F5-4173-6C1E-BB15BF86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8765-A704-E456-5CEE-523CBAA9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68962-83AF-923F-252B-E3EDF05F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706BF-836B-9BA0-D3DC-C2345316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C346-FF69-0477-3BBC-F8602F5A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D3956-8B34-EF03-5F5B-B41383C9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D4EF-C3F0-9938-E588-F56D02B9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287B3-D512-A0B0-3BDF-7F4D5FDB5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B78D1-2858-14EC-9422-33945C39C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A00EA-021A-164C-BBCC-7A482586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2A07C-DACD-0206-1E7B-A67F80CC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AE7D2-4B24-C393-4A9E-90FA9600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D936-CD55-0A13-7135-2F541259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4E7DD-39C8-906A-DD1A-DB56C667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F65EB-0FAA-97F8-6DA6-9EECAA43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20B41-DE93-B0B9-02E0-F52D2BE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25AD8-7260-35C0-6285-9C12AE15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0A97D-48F6-9258-0916-9D9CF297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9AA0A-0FA7-CB9F-BA98-BFB11292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8528-F2C2-5E01-1586-F041DB6F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0409-2CEA-3E69-9C77-31A106BA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6E73-1AA6-2244-4CD3-3CAD79AC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D62AE-BC56-B2C2-2409-544F8565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C056E-BC28-0D15-EF2C-F1B97569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9244-6C9F-1310-AAA6-7D43F325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AC33-3F36-7B19-E091-A563565C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C2E4D-C59C-6CD9-E7A5-11CA79943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A1A59-C6A8-37D7-C244-37834317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6B60F-D0FC-77D0-AA69-D0DB0E8E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C85D7-7DBE-AC57-1D90-4998267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6104E-C02C-70A5-2B57-1DABD173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C1030-4967-D921-9F63-E3316601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61062-2472-5C98-1381-6C4B5E7F2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4640-04F1-4174-BF14-C48E92B8D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9119-AB29-47B6-ABA0-D6416BE072B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F073-0A81-8403-80A3-36F1744AF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7372-F732-AA45-B74A-20DA1330F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0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086FE341-A0AF-8D54-8F73-57230A92AFAF}"/>
              </a:ext>
            </a:extLst>
          </p:cNvPr>
          <p:cNvCxnSpPr>
            <a:cxnSpLocks/>
            <a:endCxn id="239" idx="4"/>
          </p:cNvCxnSpPr>
          <p:nvPr/>
        </p:nvCxnSpPr>
        <p:spPr>
          <a:xfrm rot="5400000">
            <a:off x="483932" y="3561873"/>
            <a:ext cx="3212545" cy="1751957"/>
          </a:xfrm>
          <a:prstGeom prst="bentConnector3">
            <a:avLst>
              <a:gd name="adj1" fmla="val 107116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EE5E1F6A-023A-7A08-7766-FEB6A0760E51}"/>
              </a:ext>
            </a:extLst>
          </p:cNvPr>
          <p:cNvCxnSpPr>
            <a:cxnSpLocks/>
            <a:endCxn id="243" idx="4"/>
          </p:cNvCxnSpPr>
          <p:nvPr/>
        </p:nvCxnSpPr>
        <p:spPr>
          <a:xfrm rot="5400000">
            <a:off x="5338394" y="4294348"/>
            <a:ext cx="3196992" cy="302560"/>
          </a:xfrm>
          <a:prstGeom prst="bentConnector3">
            <a:avLst>
              <a:gd name="adj1" fmla="val 10715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378F96FA-4FE6-57A9-1CE6-A11394F9FD2C}"/>
              </a:ext>
            </a:extLst>
          </p:cNvPr>
          <p:cNvCxnSpPr>
            <a:cxnSpLocks/>
            <a:endCxn id="221" idx="4"/>
          </p:cNvCxnSpPr>
          <p:nvPr/>
        </p:nvCxnSpPr>
        <p:spPr>
          <a:xfrm rot="16200000" flipH="1">
            <a:off x="7125120" y="3589859"/>
            <a:ext cx="3208360" cy="1709234"/>
          </a:xfrm>
          <a:prstGeom prst="bentConnector3">
            <a:avLst>
              <a:gd name="adj1" fmla="val 10712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0AB797A-1527-C606-6046-643B3CF04D74}"/>
              </a:ext>
            </a:extLst>
          </p:cNvPr>
          <p:cNvCxnSpPr>
            <a:cxnSpLocks/>
            <a:endCxn id="217" idx="4"/>
          </p:cNvCxnSpPr>
          <p:nvPr/>
        </p:nvCxnSpPr>
        <p:spPr>
          <a:xfrm rot="5400000">
            <a:off x="2555820" y="4289952"/>
            <a:ext cx="3208814" cy="309503"/>
          </a:xfrm>
          <a:prstGeom prst="bentConnector3">
            <a:avLst>
              <a:gd name="adj1" fmla="val 107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7B7D69-4089-F98C-87CE-4142BEC2DAA0}"/>
              </a:ext>
            </a:extLst>
          </p:cNvPr>
          <p:cNvSpPr/>
          <p:nvPr/>
        </p:nvSpPr>
        <p:spPr>
          <a:xfrm>
            <a:off x="438150" y="4366260"/>
            <a:ext cx="11315699" cy="16045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3725DA-F97B-E7FB-9BC5-0BD358ACA849}"/>
              </a:ext>
            </a:extLst>
          </p:cNvPr>
          <p:cNvSpPr/>
          <p:nvPr/>
        </p:nvSpPr>
        <p:spPr>
          <a:xfrm>
            <a:off x="672612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16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FE66F2-070E-D1AF-A438-58F5D368FA9E}"/>
              </a:ext>
            </a:extLst>
          </p:cNvPr>
          <p:cNvSpPr/>
          <p:nvPr/>
        </p:nvSpPr>
        <p:spPr>
          <a:xfrm>
            <a:off x="1370135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17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4259B-3C11-5AF7-1E91-29BB7C1B770D}"/>
              </a:ext>
            </a:extLst>
          </p:cNvPr>
          <p:cNvSpPr/>
          <p:nvPr/>
        </p:nvSpPr>
        <p:spPr>
          <a:xfrm>
            <a:off x="672612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15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821E69-995D-4049-D337-7BDBEEADC2CF}"/>
              </a:ext>
            </a:extLst>
          </p:cNvPr>
          <p:cNvSpPr/>
          <p:nvPr/>
        </p:nvSpPr>
        <p:spPr>
          <a:xfrm>
            <a:off x="1370135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14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F200AC-6437-3E5F-C7AE-7F997AD0D690}"/>
              </a:ext>
            </a:extLst>
          </p:cNvPr>
          <p:cNvSpPr/>
          <p:nvPr/>
        </p:nvSpPr>
        <p:spPr>
          <a:xfrm>
            <a:off x="2067658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18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36783A-F128-52B7-B7CC-00CFC75CE9D6}"/>
              </a:ext>
            </a:extLst>
          </p:cNvPr>
          <p:cNvSpPr/>
          <p:nvPr/>
        </p:nvSpPr>
        <p:spPr>
          <a:xfrm>
            <a:off x="2765181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19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96DCD-B92B-DBDF-02A6-1B629E4B6ED5}"/>
              </a:ext>
            </a:extLst>
          </p:cNvPr>
          <p:cNvSpPr/>
          <p:nvPr/>
        </p:nvSpPr>
        <p:spPr>
          <a:xfrm>
            <a:off x="2067658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13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06291D-40E7-9D23-BA50-4EEB1505D928}"/>
              </a:ext>
            </a:extLst>
          </p:cNvPr>
          <p:cNvSpPr/>
          <p:nvPr/>
        </p:nvSpPr>
        <p:spPr>
          <a:xfrm>
            <a:off x="2765181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12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43350-E247-B6AB-3A2E-72E0414CC63D}"/>
              </a:ext>
            </a:extLst>
          </p:cNvPr>
          <p:cNvSpPr/>
          <p:nvPr/>
        </p:nvSpPr>
        <p:spPr>
          <a:xfrm>
            <a:off x="3462704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20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79E69-959F-26E4-A134-081F31B65C2B}"/>
              </a:ext>
            </a:extLst>
          </p:cNvPr>
          <p:cNvSpPr/>
          <p:nvPr/>
        </p:nvSpPr>
        <p:spPr>
          <a:xfrm>
            <a:off x="4160227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21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1CE9AE-CC03-69B8-7C42-B674A0A08A13}"/>
              </a:ext>
            </a:extLst>
          </p:cNvPr>
          <p:cNvSpPr/>
          <p:nvPr/>
        </p:nvSpPr>
        <p:spPr>
          <a:xfrm>
            <a:off x="3462704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11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8739B-F83E-BB47-1FC4-FB60222157CD}"/>
              </a:ext>
            </a:extLst>
          </p:cNvPr>
          <p:cNvSpPr/>
          <p:nvPr/>
        </p:nvSpPr>
        <p:spPr>
          <a:xfrm>
            <a:off x="4160227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10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900D1A-0A3B-9915-7D64-E5B370B936C6}"/>
              </a:ext>
            </a:extLst>
          </p:cNvPr>
          <p:cNvSpPr/>
          <p:nvPr/>
        </p:nvSpPr>
        <p:spPr>
          <a:xfrm>
            <a:off x="4857750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22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DDB35-F499-9F98-9C86-ED6A3643D3F2}"/>
              </a:ext>
            </a:extLst>
          </p:cNvPr>
          <p:cNvSpPr/>
          <p:nvPr/>
        </p:nvSpPr>
        <p:spPr>
          <a:xfrm>
            <a:off x="5555273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23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51E384-F32E-A10F-6195-84EA5C34AB1C}"/>
              </a:ext>
            </a:extLst>
          </p:cNvPr>
          <p:cNvSpPr/>
          <p:nvPr/>
        </p:nvSpPr>
        <p:spPr>
          <a:xfrm>
            <a:off x="4857750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9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1E7D65-0A1B-D809-CEDA-9A9F9510BAA3}"/>
              </a:ext>
            </a:extLst>
          </p:cNvPr>
          <p:cNvSpPr/>
          <p:nvPr/>
        </p:nvSpPr>
        <p:spPr>
          <a:xfrm>
            <a:off x="5555273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8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14CBFA-A90B-9081-EC79-AE252F8DBB4A}"/>
              </a:ext>
            </a:extLst>
          </p:cNvPr>
          <p:cNvSpPr/>
          <p:nvPr/>
        </p:nvSpPr>
        <p:spPr>
          <a:xfrm>
            <a:off x="6252796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24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39A5CB-AD7C-493E-F69B-4E20C4D4712D}"/>
              </a:ext>
            </a:extLst>
          </p:cNvPr>
          <p:cNvSpPr/>
          <p:nvPr/>
        </p:nvSpPr>
        <p:spPr>
          <a:xfrm>
            <a:off x="6950319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25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41ACE7-C256-D836-CD1C-137DA0CDF5F8}"/>
              </a:ext>
            </a:extLst>
          </p:cNvPr>
          <p:cNvSpPr/>
          <p:nvPr/>
        </p:nvSpPr>
        <p:spPr>
          <a:xfrm>
            <a:off x="6252796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7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9BE46-BFF9-4AEC-9A6F-970C2634A182}"/>
              </a:ext>
            </a:extLst>
          </p:cNvPr>
          <p:cNvSpPr/>
          <p:nvPr/>
        </p:nvSpPr>
        <p:spPr>
          <a:xfrm>
            <a:off x="6950319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6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DE5B85-7E57-E612-5D17-03CB6274AC5D}"/>
              </a:ext>
            </a:extLst>
          </p:cNvPr>
          <p:cNvSpPr/>
          <p:nvPr/>
        </p:nvSpPr>
        <p:spPr>
          <a:xfrm>
            <a:off x="7647842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26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F49829-043B-C989-7388-6AB29B0B3D58}"/>
              </a:ext>
            </a:extLst>
          </p:cNvPr>
          <p:cNvSpPr/>
          <p:nvPr/>
        </p:nvSpPr>
        <p:spPr>
          <a:xfrm>
            <a:off x="8345365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27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B1001-2900-A6BB-53C9-BED244DDFC57}"/>
              </a:ext>
            </a:extLst>
          </p:cNvPr>
          <p:cNvSpPr/>
          <p:nvPr/>
        </p:nvSpPr>
        <p:spPr>
          <a:xfrm>
            <a:off x="7647842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5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764D4-28B9-BD25-31BD-D24ECFFB400F}"/>
              </a:ext>
            </a:extLst>
          </p:cNvPr>
          <p:cNvSpPr/>
          <p:nvPr/>
        </p:nvSpPr>
        <p:spPr>
          <a:xfrm>
            <a:off x="8345365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4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626BC7-B763-3CDA-0F29-4C9770CE547E}"/>
              </a:ext>
            </a:extLst>
          </p:cNvPr>
          <p:cNvSpPr/>
          <p:nvPr/>
        </p:nvSpPr>
        <p:spPr>
          <a:xfrm>
            <a:off x="9042888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28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204372-51D3-7448-7B11-07F4334AD3C7}"/>
              </a:ext>
            </a:extLst>
          </p:cNvPr>
          <p:cNvSpPr/>
          <p:nvPr/>
        </p:nvSpPr>
        <p:spPr>
          <a:xfrm>
            <a:off x="9740411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29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52CE28-B38A-325F-5ACD-3860BFD50CCA}"/>
              </a:ext>
            </a:extLst>
          </p:cNvPr>
          <p:cNvSpPr/>
          <p:nvPr/>
        </p:nvSpPr>
        <p:spPr>
          <a:xfrm>
            <a:off x="9042888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F88A40-F9FE-487E-01E0-B4801F8500F1}"/>
              </a:ext>
            </a:extLst>
          </p:cNvPr>
          <p:cNvSpPr/>
          <p:nvPr/>
        </p:nvSpPr>
        <p:spPr>
          <a:xfrm>
            <a:off x="9740411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263279-20CD-F389-2EDE-62F56A6D2121}"/>
              </a:ext>
            </a:extLst>
          </p:cNvPr>
          <p:cNvSpPr/>
          <p:nvPr/>
        </p:nvSpPr>
        <p:spPr>
          <a:xfrm>
            <a:off x="10437934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30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32C9B-17DA-6EF0-85AE-F444619FB97E}"/>
              </a:ext>
            </a:extLst>
          </p:cNvPr>
          <p:cNvSpPr/>
          <p:nvPr/>
        </p:nvSpPr>
        <p:spPr>
          <a:xfrm>
            <a:off x="11135457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31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21D3FE-04B9-F94B-0CCA-B80699F325E0}"/>
              </a:ext>
            </a:extLst>
          </p:cNvPr>
          <p:cNvSpPr/>
          <p:nvPr/>
        </p:nvSpPr>
        <p:spPr>
          <a:xfrm>
            <a:off x="10437934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194917-6196-8CF8-7BAF-0238015DCBA5}"/>
              </a:ext>
            </a:extLst>
          </p:cNvPr>
          <p:cNvSpPr/>
          <p:nvPr/>
        </p:nvSpPr>
        <p:spPr>
          <a:xfrm>
            <a:off x="11135457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0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CDE2E4-2EA2-0020-805C-E782A452B2CC}"/>
              </a:ext>
            </a:extLst>
          </p:cNvPr>
          <p:cNvSpPr/>
          <p:nvPr/>
        </p:nvSpPr>
        <p:spPr>
          <a:xfrm>
            <a:off x="2953637" y="887426"/>
            <a:ext cx="5890846" cy="915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6622A1-0A80-51A8-574D-F53C0A6A011B}"/>
              </a:ext>
            </a:extLst>
          </p:cNvPr>
          <p:cNvSpPr/>
          <p:nvPr/>
        </p:nvSpPr>
        <p:spPr>
          <a:xfrm>
            <a:off x="3252575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8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C78B9-8759-62D8-3715-E1394E6FA836}"/>
              </a:ext>
            </a:extLst>
          </p:cNvPr>
          <p:cNvSpPr/>
          <p:nvPr/>
        </p:nvSpPr>
        <p:spPr>
          <a:xfrm>
            <a:off x="3950098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9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00FE1-B84A-EAE2-70D1-102D3EDB298A}"/>
              </a:ext>
            </a:extLst>
          </p:cNvPr>
          <p:cNvSpPr/>
          <p:nvPr/>
        </p:nvSpPr>
        <p:spPr>
          <a:xfrm>
            <a:off x="3252575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7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973C-C229-3134-DEBF-1242AC215F31}"/>
              </a:ext>
            </a:extLst>
          </p:cNvPr>
          <p:cNvSpPr/>
          <p:nvPr/>
        </p:nvSpPr>
        <p:spPr>
          <a:xfrm>
            <a:off x="3950098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6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F1735-5DFD-C814-2548-70A5B008CEE4}"/>
              </a:ext>
            </a:extLst>
          </p:cNvPr>
          <p:cNvSpPr/>
          <p:nvPr/>
        </p:nvSpPr>
        <p:spPr>
          <a:xfrm>
            <a:off x="4647621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10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D4D36-D3C3-E3EB-F69E-68EE6D3EF6DF}"/>
              </a:ext>
            </a:extLst>
          </p:cNvPr>
          <p:cNvSpPr/>
          <p:nvPr/>
        </p:nvSpPr>
        <p:spPr>
          <a:xfrm>
            <a:off x="5345144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11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4FF67-D7E3-8A11-C812-D053E1D70307}"/>
              </a:ext>
            </a:extLst>
          </p:cNvPr>
          <p:cNvSpPr/>
          <p:nvPr/>
        </p:nvSpPr>
        <p:spPr>
          <a:xfrm>
            <a:off x="4647621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5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5B30B-CA88-9F9C-097D-653FAB6D690A}"/>
              </a:ext>
            </a:extLst>
          </p:cNvPr>
          <p:cNvSpPr/>
          <p:nvPr/>
        </p:nvSpPr>
        <p:spPr>
          <a:xfrm>
            <a:off x="5345144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4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2752B-B3FE-4464-26FA-BBCC8E62B6D0}"/>
              </a:ext>
            </a:extLst>
          </p:cNvPr>
          <p:cNvSpPr/>
          <p:nvPr/>
        </p:nvSpPr>
        <p:spPr>
          <a:xfrm>
            <a:off x="6042667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12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1A295-238A-C790-27A3-D4A76F833920}"/>
              </a:ext>
            </a:extLst>
          </p:cNvPr>
          <p:cNvSpPr/>
          <p:nvPr/>
        </p:nvSpPr>
        <p:spPr>
          <a:xfrm>
            <a:off x="6740190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13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99004-F61B-6088-4C6F-914B91F76E16}"/>
              </a:ext>
            </a:extLst>
          </p:cNvPr>
          <p:cNvSpPr/>
          <p:nvPr/>
        </p:nvSpPr>
        <p:spPr>
          <a:xfrm>
            <a:off x="6042667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045AF-5437-01A0-E496-8103BDEB113C}"/>
              </a:ext>
            </a:extLst>
          </p:cNvPr>
          <p:cNvSpPr/>
          <p:nvPr/>
        </p:nvSpPr>
        <p:spPr>
          <a:xfrm>
            <a:off x="6740190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0D5E1-5587-4878-4FA7-647338D70AF6}"/>
              </a:ext>
            </a:extLst>
          </p:cNvPr>
          <p:cNvSpPr/>
          <p:nvPr/>
        </p:nvSpPr>
        <p:spPr>
          <a:xfrm>
            <a:off x="7437713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14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ACD8B-9888-DEED-921B-2CE6D64106F9}"/>
              </a:ext>
            </a:extLst>
          </p:cNvPr>
          <p:cNvSpPr/>
          <p:nvPr/>
        </p:nvSpPr>
        <p:spPr>
          <a:xfrm>
            <a:off x="8135236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74A16-6171-D5D5-91EB-411BE7EF2B3E}"/>
              </a:ext>
            </a:extLst>
          </p:cNvPr>
          <p:cNvSpPr/>
          <p:nvPr/>
        </p:nvSpPr>
        <p:spPr>
          <a:xfrm>
            <a:off x="7437713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243C50-F998-03A8-48E7-5E965A031233}"/>
              </a:ext>
            </a:extLst>
          </p:cNvPr>
          <p:cNvSpPr/>
          <p:nvPr/>
        </p:nvSpPr>
        <p:spPr>
          <a:xfrm>
            <a:off x="8135236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0</a:t>
            </a:r>
            <a:endParaRPr lang="en-US" sz="1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ECC33E-F1C9-99BF-065D-A17C4E93805C}"/>
              </a:ext>
            </a:extLst>
          </p:cNvPr>
          <p:cNvGrpSpPr/>
          <p:nvPr/>
        </p:nvGrpSpPr>
        <p:grpSpPr>
          <a:xfrm>
            <a:off x="7900775" y="806830"/>
            <a:ext cx="158261" cy="158261"/>
            <a:chOff x="5597769" y="580292"/>
            <a:chExt cx="158261" cy="1582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1BEA8A2-FC82-09CA-6AB9-F5842EE21C67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5144AC-63C7-9973-4C39-F9EA6816238C}"/>
                </a:ext>
              </a:extLst>
            </p:cNvPr>
            <p:cNvCxnSpPr>
              <a:stCxn id="54" idx="2"/>
              <a:endCxn id="54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CF285C-BF6B-CF7D-17D1-ABB5E46D9323}"/>
                </a:ext>
              </a:extLst>
            </p:cNvPr>
            <p:cNvCxnSpPr>
              <a:cxnSpLocks/>
              <a:stCxn id="54" idx="0"/>
              <a:endCxn id="54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5F0BDAC-5740-CE41-705F-BD66DF9F9389}"/>
              </a:ext>
            </a:extLst>
          </p:cNvPr>
          <p:cNvGrpSpPr/>
          <p:nvPr/>
        </p:nvGrpSpPr>
        <p:grpSpPr>
          <a:xfrm>
            <a:off x="7203252" y="1722109"/>
            <a:ext cx="158261" cy="158261"/>
            <a:chOff x="5597769" y="580292"/>
            <a:chExt cx="158261" cy="15826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BA6A63E-A0D9-3427-DA53-E03BDEE865D8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9DBD03-B69B-CC53-6956-860ED2EA69A5}"/>
                </a:ext>
              </a:extLst>
            </p:cNvPr>
            <p:cNvCxnSpPr>
              <a:stCxn id="66" idx="2"/>
              <a:endCxn id="66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72A2D2-8971-6AF1-2C33-6540B8EE0C03}"/>
                </a:ext>
              </a:extLst>
            </p:cNvPr>
            <p:cNvCxnSpPr>
              <a:cxnSpLocks/>
              <a:stCxn id="66" idx="0"/>
              <a:endCxn id="66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2C8CF0-B23D-0719-1EC7-3F2F66F7135C}"/>
              </a:ext>
            </a:extLst>
          </p:cNvPr>
          <p:cNvGrpSpPr/>
          <p:nvPr/>
        </p:nvGrpSpPr>
        <p:grpSpPr>
          <a:xfrm>
            <a:off x="5805277" y="806830"/>
            <a:ext cx="158261" cy="158261"/>
            <a:chOff x="5597769" y="580292"/>
            <a:chExt cx="158261" cy="15826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AB00562-8B3B-994C-CF26-71878EAA8D57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A2EF63-B369-0CC1-476C-7FD986EEA524}"/>
                </a:ext>
              </a:extLst>
            </p:cNvPr>
            <p:cNvCxnSpPr>
              <a:stCxn id="70" idx="2"/>
              <a:endCxn id="70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4293F3-3985-277E-6653-7529C256ECCF}"/>
                </a:ext>
              </a:extLst>
            </p:cNvPr>
            <p:cNvCxnSpPr>
              <a:cxnSpLocks/>
              <a:stCxn id="70" idx="0"/>
              <a:endCxn id="70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EA9DA38-142B-F11B-BC96-A90341331AC2}"/>
              </a:ext>
            </a:extLst>
          </p:cNvPr>
          <p:cNvGrpSpPr/>
          <p:nvPr/>
        </p:nvGrpSpPr>
        <p:grpSpPr>
          <a:xfrm>
            <a:off x="5107754" y="1722108"/>
            <a:ext cx="158261" cy="158261"/>
            <a:chOff x="5597769" y="580292"/>
            <a:chExt cx="158261" cy="15826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9609FA-01B4-C478-486F-F23D3ED7E064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2BC103C-64E8-5BA1-640A-90AF736E525B}"/>
                </a:ext>
              </a:extLst>
            </p:cNvPr>
            <p:cNvCxnSpPr>
              <a:stCxn id="74" idx="2"/>
              <a:endCxn id="74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4D116-A3DD-59E9-22A7-33F5D3F35E96}"/>
                </a:ext>
              </a:extLst>
            </p:cNvPr>
            <p:cNvCxnSpPr>
              <a:cxnSpLocks/>
              <a:stCxn id="74" idx="0"/>
              <a:endCxn id="74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21BE57-CCA5-3009-6B88-B4FE52FE341F}"/>
              </a:ext>
            </a:extLst>
          </p:cNvPr>
          <p:cNvGrpSpPr/>
          <p:nvPr/>
        </p:nvGrpSpPr>
        <p:grpSpPr>
          <a:xfrm>
            <a:off x="3712708" y="806830"/>
            <a:ext cx="158261" cy="158261"/>
            <a:chOff x="5597769" y="580292"/>
            <a:chExt cx="158261" cy="15826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64040DD-38DA-6BFE-EA1F-8748CD68EC67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E8CD7DB-62F1-C385-F669-02BFABF58B91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B98431-0BD7-1EC5-A80C-0DE46BA380A5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5CC7EE-CC8C-8F10-A554-792B4C40848F}"/>
              </a:ext>
            </a:extLst>
          </p:cNvPr>
          <p:cNvCxnSpPr>
            <a:cxnSpLocks/>
          </p:cNvCxnSpPr>
          <p:nvPr/>
        </p:nvCxnSpPr>
        <p:spPr>
          <a:xfrm flipV="1">
            <a:off x="7979905" y="965091"/>
            <a:ext cx="0" cy="836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EFD08C-5694-076E-BD25-6906B1C4634F}"/>
              </a:ext>
            </a:extLst>
          </p:cNvPr>
          <p:cNvCxnSpPr>
            <a:cxnSpLocks/>
          </p:cNvCxnSpPr>
          <p:nvPr/>
        </p:nvCxnSpPr>
        <p:spPr>
          <a:xfrm>
            <a:off x="7282382" y="885960"/>
            <a:ext cx="0" cy="836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F74608-01C1-2D00-60B1-F6DB801E2404}"/>
              </a:ext>
            </a:extLst>
          </p:cNvPr>
          <p:cNvCxnSpPr>
            <a:cxnSpLocks/>
          </p:cNvCxnSpPr>
          <p:nvPr/>
        </p:nvCxnSpPr>
        <p:spPr>
          <a:xfrm flipV="1">
            <a:off x="5884407" y="965091"/>
            <a:ext cx="0" cy="836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16AA681-1096-A949-BE10-46991BBA0F82}"/>
              </a:ext>
            </a:extLst>
          </p:cNvPr>
          <p:cNvCxnSpPr>
            <a:cxnSpLocks/>
          </p:cNvCxnSpPr>
          <p:nvPr/>
        </p:nvCxnSpPr>
        <p:spPr>
          <a:xfrm flipV="1">
            <a:off x="3791838" y="949560"/>
            <a:ext cx="0" cy="836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50D5A9C-420A-7EF0-4E91-91DC7F7FCA42}"/>
              </a:ext>
            </a:extLst>
          </p:cNvPr>
          <p:cNvCxnSpPr>
            <a:endCxn id="74" idx="0"/>
          </p:cNvCxnSpPr>
          <p:nvPr/>
        </p:nvCxnSpPr>
        <p:spPr>
          <a:xfrm rot="16200000" flipH="1">
            <a:off x="4426466" y="961689"/>
            <a:ext cx="836148" cy="6846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C88F41-89DE-EC70-0B0B-DC182B0C89D7}"/>
              </a:ext>
            </a:extLst>
          </p:cNvPr>
          <p:cNvCxnSpPr>
            <a:cxnSpLocks/>
          </p:cNvCxnSpPr>
          <p:nvPr/>
        </p:nvCxnSpPr>
        <p:spPr>
          <a:xfrm flipH="1">
            <a:off x="8522098" y="887715"/>
            <a:ext cx="2461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5026B28-F0F5-23A3-E1FD-BF7F29C2610F}"/>
              </a:ext>
            </a:extLst>
          </p:cNvPr>
          <p:cNvCxnSpPr>
            <a:cxnSpLocks/>
          </p:cNvCxnSpPr>
          <p:nvPr/>
        </p:nvCxnSpPr>
        <p:spPr>
          <a:xfrm>
            <a:off x="3059438" y="1803575"/>
            <a:ext cx="1931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7277-8DF6-674B-2DD8-A4A76D547841}"/>
              </a:ext>
            </a:extLst>
          </p:cNvPr>
          <p:cNvCxnSpPr>
            <a:cxnSpLocks/>
          </p:cNvCxnSpPr>
          <p:nvPr/>
        </p:nvCxnSpPr>
        <p:spPr>
          <a:xfrm flipH="1">
            <a:off x="11522319" y="4366260"/>
            <a:ext cx="2315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2C89685-D650-1599-B284-92D6C17EBC1E}"/>
              </a:ext>
            </a:extLst>
          </p:cNvPr>
          <p:cNvCxnSpPr>
            <a:cxnSpLocks/>
          </p:cNvCxnSpPr>
          <p:nvPr/>
        </p:nvCxnSpPr>
        <p:spPr>
          <a:xfrm>
            <a:off x="520212" y="5970856"/>
            <a:ext cx="15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55B2999-C837-CDC8-24A4-87EC69B9F03E}"/>
              </a:ext>
            </a:extLst>
          </p:cNvPr>
          <p:cNvGrpSpPr/>
          <p:nvPr/>
        </p:nvGrpSpPr>
        <p:grpSpPr>
          <a:xfrm flipV="1">
            <a:off x="978583" y="4356001"/>
            <a:ext cx="3268981" cy="1691055"/>
            <a:chOff x="944879" y="3456841"/>
            <a:chExt cx="3268981" cy="1691055"/>
          </a:xfrm>
        </p:grpSpPr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FC616711-19C9-DEB6-7AA6-90CE0EC3B929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39E6364-4B59-E077-387D-CC64E4F8C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303A887-9209-E32D-42D2-59A0F2704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09A4495-A3CB-A824-9185-D38B2C4BD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6671B2B-5F16-9B8E-D89F-FE1BC1BA8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24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7139543-C2D7-A8E5-B9F7-7C3EC128D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8F7EE61-2985-4C3D-4C43-C424D003CFA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C480A0B-8EA2-12D5-AE86-4D7827C16E2B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35042F3-B38C-E88B-57D7-EED74187F546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45DEF6A-1D2E-C818-8885-B83CB1544E85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719DB20-9031-9342-0DA4-5F0C703CC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5232D97-40A0-4641-56EC-7B3684514EDF}"/>
              </a:ext>
            </a:extLst>
          </p:cNvPr>
          <p:cNvGrpSpPr/>
          <p:nvPr/>
        </p:nvGrpSpPr>
        <p:grpSpPr>
          <a:xfrm flipV="1">
            <a:off x="5870336" y="4363327"/>
            <a:ext cx="3268981" cy="1691055"/>
            <a:chOff x="944879" y="3456841"/>
            <a:chExt cx="3268981" cy="1691055"/>
          </a:xfrm>
        </p:grpSpPr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824DE48-2F0D-8388-9FD3-32E60ADF9DA9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6304FBE-AA3D-0B55-8EC3-8C8C49D5A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25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E430C7B-9242-6629-555E-F9DA3E34D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271F222-61BE-5118-4C6F-4471DADAE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1FD707-5BE2-171E-B703-DA63ACC34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704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FD99316-878A-C9F9-9D87-E9C223D0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090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0FF5413-11C7-947B-BF6D-5EE29D6F3E4C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67ED324-0528-E748-56B5-FAF75EF7086D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E40BEDF-0B02-5767-53C1-7D3B2D5BC86F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5938F29-2896-31AC-1754-CFD7F7F76D07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250DB17-CFDF-65F7-EFE2-E9E45202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DD21D9B-8824-A45D-549E-78E7F45580D3}"/>
              </a:ext>
            </a:extLst>
          </p:cNvPr>
          <p:cNvGrpSpPr/>
          <p:nvPr/>
        </p:nvGrpSpPr>
        <p:grpSpPr>
          <a:xfrm rot="10800000" flipV="1">
            <a:off x="3069102" y="4282742"/>
            <a:ext cx="3268981" cy="1691055"/>
            <a:chOff x="944879" y="3456841"/>
            <a:chExt cx="3268981" cy="1691055"/>
          </a:xfrm>
        </p:grpSpPr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164550C-1085-C9A8-1696-76F1195F1931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D0EED43-18E5-2537-3B9C-2080076DE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CC7C9CE-F971-BBFC-31F8-2A2790707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3059DF9-9E78-CF73-066C-1889941C4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9E501D07-CD3A-CFBE-9755-69CAEB280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0432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F5B7139-5AC6-4C16-D337-33E87C28F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78A796E-4D92-6F2C-E77B-A2096CDE0A2A}"/>
                </a:ext>
              </a:extLst>
            </p:cNvPr>
            <p:cNvCxnSpPr>
              <a:cxnSpLocks/>
              <a:stCxn id="151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6D7AF92-5A3A-A980-7784-C514F844B749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D573CCF-0612-1608-FDC2-13D5A1647BD1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A4272BB-6AB8-3A2E-C3F5-9CE26FD252DA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F3AC47F-C8AB-18A1-ED7A-22F366420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AD569CD-3711-0CE7-A945-346361AA4A9A}"/>
              </a:ext>
            </a:extLst>
          </p:cNvPr>
          <p:cNvGrpSpPr/>
          <p:nvPr/>
        </p:nvGrpSpPr>
        <p:grpSpPr>
          <a:xfrm rot="10800000" flipV="1">
            <a:off x="7949719" y="4286258"/>
            <a:ext cx="3268981" cy="1691055"/>
            <a:chOff x="944879" y="3456841"/>
            <a:chExt cx="3268981" cy="1691055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391C174E-94D9-7927-9141-E225C8A3D1AA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53FE80C-0D13-CC7C-C574-3C8610A8B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02624197-B8E1-328D-974B-5AA6B6007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C113586B-5B27-31EE-DC54-A6126E0B7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271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0C098FC-C963-D9CC-3F12-795D6E537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704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38983BC0-07B4-4C4C-2B3F-A799EE62E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C16810E-112F-3A0F-B1B7-16322B9B831C}"/>
                </a:ext>
              </a:extLst>
            </p:cNvPr>
            <p:cNvCxnSpPr>
              <a:cxnSpLocks/>
              <a:stCxn id="163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B74B187-D1F7-4E25-FFC8-20F8AA33979A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701E65-CB75-1765-053F-F91E50CEBBE8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9A99F66-968D-C2DD-5CEC-71007A2EA974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6DEAB69-D933-562C-57AD-8AECACD5C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17617A1-7662-FC2F-7705-8723923464D5}"/>
              </a:ext>
            </a:extLst>
          </p:cNvPr>
          <p:cNvGrpSpPr/>
          <p:nvPr/>
        </p:nvGrpSpPr>
        <p:grpSpPr>
          <a:xfrm>
            <a:off x="2856926" y="800827"/>
            <a:ext cx="158261" cy="158261"/>
            <a:chOff x="5597769" y="580292"/>
            <a:chExt cx="158261" cy="158261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BE05EA5-86E5-8237-37D9-972059E499A6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3EE30A5-3A54-9E0C-B3D8-C1EB570120DE}"/>
                </a:ext>
              </a:extLst>
            </p:cNvPr>
            <p:cNvCxnSpPr>
              <a:stCxn id="175" idx="2"/>
              <a:endCxn id="175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FEFEA10-7A7E-BE99-4B5F-14A08F4F5319}"/>
                </a:ext>
              </a:extLst>
            </p:cNvPr>
            <p:cNvCxnSpPr>
              <a:cxnSpLocks/>
              <a:stCxn id="175" idx="0"/>
              <a:endCxn id="175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B0782FD-8A28-7CEC-180F-B11E0CCC9E69}"/>
              </a:ext>
            </a:extLst>
          </p:cNvPr>
          <p:cNvGrpSpPr/>
          <p:nvPr/>
        </p:nvGrpSpPr>
        <p:grpSpPr>
          <a:xfrm>
            <a:off x="5086945" y="806545"/>
            <a:ext cx="158261" cy="158261"/>
            <a:chOff x="5597769" y="580292"/>
            <a:chExt cx="158261" cy="158261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604BF89-C063-EF47-DCE0-F738417E70DF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973DF07-AA89-DC4D-893C-969F0C410C13}"/>
                </a:ext>
              </a:extLst>
            </p:cNvPr>
            <p:cNvCxnSpPr>
              <a:stCxn id="179" idx="2"/>
              <a:endCxn id="179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CD8798D-0C37-CF77-E510-3F9FBA6C483A}"/>
                </a:ext>
              </a:extLst>
            </p:cNvPr>
            <p:cNvCxnSpPr>
              <a:cxnSpLocks/>
              <a:stCxn id="179" idx="0"/>
              <a:endCxn id="179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F739F71-DACE-DEC1-16B6-1E2C9F143DFD}"/>
              </a:ext>
            </a:extLst>
          </p:cNvPr>
          <p:cNvGrpSpPr/>
          <p:nvPr/>
        </p:nvGrpSpPr>
        <p:grpSpPr>
          <a:xfrm>
            <a:off x="6511591" y="807421"/>
            <a:ext cx="158261" cy="158261"/>
            <a:chOff x="5597769" y="580292"/>
            <a:chExt cx="158261" cy="15826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8D6225F-15AB-9E4C-858B-328B0F95BE8D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79E3A72-2726-9D0B-5BA0-6DD2FBE98230}"/>
                </a:ext>
              </a:extLst>
            </p:cNvPr>
            <p:cNvCxnSpPr>
              <a:stCxn id="183" idx="2"/>
              <a:endCxn id="18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47DAFC7-CD04-4276-9E9C-6BF99427F034}"/>
                </a:ext>
              </a:extLst>
            </p:cNvPr>
            <p:cNvCxnSpPr>
              <a:cxnSpLocks/>
              <a:stCxn id="183" idx="0"/>
              <a:endCxn id="18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4965BC2-07C2-CBED-9FAE-819A81189A31}"/>
              </a:ext>
            </a:extLst>
          </p:cNvPr>
          <p:cNvSpPr txBox="1"/>
          <p:nvPr/>
        </p:nvSpPr>
        <p:spPr>
          <a:xfrm>
            <a:off x="1200158" y="251460"/>
            <a:ext cx="11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Message</a:t>
            </a:r>
            <a:endParaRPr lang="en-US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42B671E9-7E72-3551-3983-58B454CD3904}"/>
              </a:ext>
            </a:extLst>
          </p:cNvPr>
          <p:cNvCxnSpPr>
            <a:cxnSpLocks/>
            <a:stCxn id="188" idx="3"/>
            <a:endCxn id="175" idx="0"/>
          </p:cNvCxnSpPr>
          <p:nvPr/>
        </p:nvCxnSpPr>
        <p:spPr>
          <a:xfrm>
            <a:off x="2369834" y="436126"/>
            <a:ext cx="566223" cy="36470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5D758730-D04F-8ACD-B19B-B136D07AB592}"/>
              </a:ext>
            </a:extLst>
          </p:cNvPr>
          <p:cNvCxnSpPr>
            <a:cxnSpLocks/>
            <a:stCxn id="188" idx="3"/>
            <a:endCxn id="179" idx="0"/>
          </p:cNvCxnSpPr>
          <p:nvPr/>
        </p:nvCxnSpPr>
        <p:spPr>
          <a:xfrm>
            <a:off x="2369834" y="436126"/>
            <a:ext cx="2796242" cy="3704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C5C80AF6-B6E9-D079-E37F-5C6C088331CC}"/>
              </a:ext>
            </a:extLst>
          </p:cNvPr>
          <p:cNvCxnSpPr>
            <a:cxnSpLocks/>
            <a:stCxn id="188" idx="3"/>
            <a:endCxn id="183" idx="0"/>
          </p:cNvCxnSpPr>
          <p:nvPr/>
        </p:nvCxnSpPr>
        <p:spPr>
          <a:xfrm>
            <a:off x="2369834" y="436126"/>
            <a:ext cx="4220888" cy="37129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7423731-2F04-9E23-D889-F37B0B124644}"/>
              </a:ext>
            </a:extLst>
          </p:cNvPr>
          <p:cNvSpPr/>
          <p:nvPr/>
        </p:nvSpPr>
        <p:spPr>
          <a:xfrm>
            <a:off x="2878472" y="2541371"/>
            <a:ext cx="6011869" cy="298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00B050"/>
                </a:solidFill>
              </a:rPr>
              <a:t>Phasse Shifter (Min. separation: 2048)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A561FF1-807F-617F-326E-7F18836EE988}"/>
              </a:ext>
            </a:extLst>
          </p:cNvPr>
          <p:cNvCxnSpPr>
            <a:cxnSpLocks/>
          </p:cNvCxnSpPr>
          <p:nvPr/>
        </p:nvCxnSpPr>
        <p:spPr>
          <a:xfrm>
            <a:off x="3791838" y="1801238"/>
            <a:ext cx="0" cy="7401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Arrow: Down 201">
            <a:extLst>
              <a:ext uri="{FF2B5EF4-FFF2-40B4-BE49-F238E27FC236}">
                <a16:creationId xmlns:a16="http://schemas.microsoft.com/office/drawing/2014/main" id="{DCD84904-ED69-217A-EF9C-D91C1D9E39AB}"/>
              </a:ext>
            </a:extLst>
          </p:cNvPr>
          <p:cNvSpPr/>
          <p:nvPr/>
        </p:nvSpPr>
        <p:spPr>
          <a:xfrm>
            <a:off x="5367711" y="2080260"/>
            <a:ext cx="1005249" cy="4537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3749B53-3A91-6F4A-677E-B83AF2AAF05E}"/>
              </a:ext>
            </a:extLst>
          </p:cNvPr>
          <p:cNvSpPr txBox="1"/>
          <p:nvPr/>
        </p:nvSpPr>
        <p:spPr>
          <a:xfrm>
            <a:off x="1917309" y="1756833"/>
            <a:ext cx="139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65535 states</a:t>
            </a:r>
            <a:endParaRPr lang="en-US" sz="12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339E485-4380-D02E-AFF6-8C77A3B57FB0}"/>
              </a:ext>
            </a:extLst>
          </p:cNvPr>
          <p:cNvCxnSpPr>
            <a:cxnSpLocks/>
            <a:endCxn id="209" idx="0"/>
          </p:cNvCxnSpPr>
          <p:nvPr/>
        </p:nvCxnSpPr>
        <p:spPr>
          <a:xfrm rot="16200000" flipH="1">
            <a:off x="7819008" y="3218499"/>
            <a:ext cx="1458122" cy="684838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321F272-932A-6F75-F9DB-F6B89A7A535D}"/>
              </a:ext>
            </a:extLst>
          </p:cNvPr>
          <p:cNvGrpSpPr/>
          <p:nvPr/>
        </p:nvGrpSpPr>
        <p:grpSpPr>
          <a:xfrm>
            <a:off x="8811357" y="4289979"/>
            <a:ext cx="158261" cy="158261"/>
            <a:chOff x="5597769" y="580292"/>
            <a:chExt cx="158261" cy="158261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BBA64E9-0B15-A4BE-0D5E-0A3028D0ACC2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CC159FD-9049-8741-7EED-49233825BD14}"/>
                </a:ext>
              </a:extLst>
            </p:cNvPr>
            <p:cNvCxnSpPr>
              <a:stCxn id="209" idx="2"/>
              <a:endCxn id="209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71AE57A-87E4-9C72-2714-CA69C42AC910}"/>
                </a:ext>
              </a:extLst>
            </p:cNvPr>
            <p:cNvCxnSpPr>
              <a:cxnSpLocks/>
              <a:stCxn id="209" idx="0"/>
              <a:endCxn id="209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5570503-B265-D558-296D-7F39FCBFE6D4}"/>
              </a:ext>
            </a:extLst>
          </p:cNvPr>
          <p:cNvGrpSpPr/>
          <p:nvPr/>
        </p:nvGrpSpPr>
        <p:grpSpPr>
          <a:xfrm>
            <a:off x="3225310" y="4282000"/>
            <a:ext cx="158261" cy="158261"/>
            <a:chOff x="5597769" y="580292"/>
            <a:chExt cx="158261" cy="158261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CC57CC5D-3D0E-A32F-251B-4D2065AFC35F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E62563C-8118-1561-EF3C-99FEAB874281}"/>
                </a:ext>
              </a:extLst>
            </p:cNvPr>
            <p:cNvCxnSpPr>
              <a:stCxn id="213" idx="2"/>
              <a:endCxn id="21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F0B38C2-FD10-7095-67E8-396B60B16ED7}"/>
                </a:ext>
              </a:extLst>
            </p:cNvPr>
            <p:cNvCxnSpPr>
              <a:cxnSpLocks/>
              <a:stCxn id="213" idx="0"/>
              <a:endCxn id="21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598B2D-CFB0-ACA8-3766-F92C4E6711C2}"/>
              </a:ext>
            </a:extLst>
          </p:cNvPr>
          <p:cNvGrpSpPr/>
          <p:nvPr/>
        </p:nvGrpSpPr>
        <p:grpSpPr>
          <a:xfrm>
            <a:off x="3926344" y="5890849"/>
            <a:ext cx="158261" cy="158261"/>
            <a:chOff x="5597769" y="580292"/>
            <a:chExt cx="158261" cy="158261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3ADB69-B340-2A00-E92F-7E04C209BCAE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40066DD-9C79-E357-8AB4-63133A30C45E}"/>
                </a:ext>
              </a:extLst>
            </p:cNvPr>
            <p:cNvCxnSpPr>
              <a:stCxn id="217" idx="2"/>
              <a:endCxn id="217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A0A9A6A-D71B-A643-B401-93B704C96241}"/>
                </a:ext>
              </a:extLst>
            </p:cNvPr>
            <p:cNvCxnSpPr>
              <a:cxnSpLocks/>
              <a:stCxn id="217" idx="0"/>
              <a:endCxn id="217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92BC77A-1D07-0EE1-12E1-33364190BF0F}"/>
              </a:ext>
            </a:extLst>
          </p:cNvPr>
          <p:cNvGrpSpPr/>
          <p:nvPr/>
        </p:nvGrpSpPr>
        <p:grpSpPr>
          <a:xfrm>
            <a:off x="9504786" y="5890395"/>
            <a:ext cx="158261" cy="158261"/>
            <a:chOff x="5597769" y="580292"/>
            <a:chExt cx="158261" cy="15826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03DEA99-BC43-B02C-5F8B-8BFC5C610E51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FCE35A1-56A7-3069-F99A-AFCF4A779851}"/>
                </a:ext>
              </a:extLst>
            </p:cNvPr>
            <p:cNvCxnSpPr>
              <a:stCxn id="221" idx="2"/>
              <a:endCxn id="221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36D0674-7441-F255-61C4-B2586434D3AB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5C5EBE13-6B16-E7D4-8C47-FEE692FE4BEE}"/>
              </a:ext>
            </a:extLst>
          </p:cNvPr>
          <p:cNvCxnSpPr>
            <a:cxnSpLocks/>
            <a:endCxn id="213" idx="0"/>
          </p:cNvCxnSpPr>
          <p:nvPr/>
        </p:nvCxnSpPr>
        <p:spPr>
          <a:xfrm rot="5400000">
            <a:off x="2742583" y="3409479"/>
            <a:ext cx="1434379" cy="310662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629AD717-7170-A889-DA26-F95DC3A28500}"/>
              </a:ext>
            </a:extLst>
          </p:cNvPr>
          <p:cNvSpPr txBox="1"/>
          <p:nvPr/>
        </p:nvSpPr>
        <p:spPr>
          <a:xfrm>
            <a:off x="6848031" y="477842"/>
            <a:ext cx="43897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Polynomial([16, </a:t>
            </a:r>
            <a:r>
              <a:rPr lang="pl-PL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14, 11, </a:t>
            </a:r>
            <a:r>
              <a:rPr lang="pl-PL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8, 4, </a:t>
            </a:r>
            <a:r>
              <a:rPr lang="pl-PL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2, 0]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F56DEF2-E868-405D-0A95-1BD093421C7A}"/>
              </a:ext>
            </a:extLst>
          </p:cNvPr>
          <p:cNvGrpSpPr/>
          <p:nvPr/>
        </p:nvGrpSpPr>
        <p:grpSpPr>
          <a:xfrm>
            <a:off x="1135094" y="5885863"/>
            <a:ext cx="158261" cy="158261"/>
            <a:chOff x="5597769" y="580292"/>
            <a:chExt cx="158261" cy="158261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45610F24-F3B4-0291-756C-D08006893FC5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4676644-11D1-9950-038E-560E2D8E55E1}"/>
                </a:ext>
              </a:extLst>
            </p:cNvPr>
            <p:cNvCxnSpPr>
              <a:stCxn id="239" idx="2"/>
              <a:endCxn id="239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26FDABC-6E47-F305-CF83-6C3D255A6C0C}"/>
                </a:ext>
              </a:extLst>
            </p:cNvPr>
            <p:cNvCxnSpPr>
              <a:cxnSpLocks/>
              <a:stCxn id="239" idx="0"/>
              <a:endCxn id="239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627934E-1003-F0DB-7CD2-8F70200CB825}"/>
              </a:ext>
            </a:extLst>
          </p:cNvPr>
          <p:cNvGrpSpPr/>
          <p:nvPr/>
        </p:nvGrpSpPr>
        <p:grpSpPr>
          <a:xfrm>
            <a:off x="6706479" y="5885863"/>
            <a:ext cx="158261" cy="158261"/>
            <a:chOff x="5597769" y="580292"/>
            <a:chExt cx="158261" cy="158261"/>
          </a:xfrm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07D6444-7BBF-93C2-1589-2678306D0ED6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11AE95E-DC72-930B-27D7-A19169C6F49B}"/>
                </a:ext>
              </a:extLst>
            </p:cNvPr>
            <p:cNvCxnSpPr>
              <a:stCxn id="243" idx="2"/>
              <a:endCxn id="24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475180B-A255-D9F2-6D7D-538A4F107E4E}"/>
                </a:ext>
              </a:extLst>
            </p:cNvPr>
            <p:cNvCxnSpPr>
              <a:cxnSpLocks/>
              <a:stCxn id="243" idx="0"/>
              <a:endCxn id="24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02D905D-A569-D81A-81DA-7CC173326294}"/>
              </a:ext>
            </a:extLst>
          </p:cNvPr>
          <p:cNvGrpSpPr/>
          <p:nvPr/>
        </p:nvGrpSpPr>
        <p:grpSpPr>
          <a:xfrm>
            <a:off x="6030358" y="4278205"/>
            <a:ext cx="158261" cy="158261"/>
            <a:chOff x="5597769" y="580292"/>
            <a:chExt cx="158261" cy="158261"/>
          </a:xfrm>
        </p:grpSpPr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D476B49-FBD5-E4A9-2D7A-DB6EEFD0EFFA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5B997F2-BED4-4633-208C-17DF711D2F3E}"/>
                </a:ext>
              </a:extLst>
            </p:cNvPr>
            <p:cNvCxnSpPr>
              <a:stCxn id="247" idx="2"/>
              <a:endCxn id="247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69FE0A2-A14F-7FB0-E660-DA1F669CEDF9}"/>
                </a:ext>
              </a:extLst>
            </p:cNvPr>
            <p:cNvCxnSpPr>
              <a:cxnSpLocks/>
              <a:stCxn id="247" idx="0"/>
              <a:endCxn id="247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6243D32-BF3E-81A2-152D-0A4E25154884}"/>
              </a:ext>
            </a:extLst>
          </p:cNvPr>
          <p:cNvGrpSpPr/>
          <p:nvPr/>
        </p:nvGrpSpPr>
        <p:grpSpPr>
          <a:xfrm>
            <a:off x="11683811" y="4278205"/>
            <a:ext cx="158261" cy="158261"/>
            <a:chOff x="5597769" y="580292"/>
            <a:chExt cx="158261" cy="158261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F131380-698A-F34A-113D-14A972E63609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11F4DC8-D4A3-EDDC-219E-08FA81803FF2}"/>
                </a:ext>
              </a:extLst>
            </p:cNvPr>
            <p:cNvCxnSpPr>
              <a:stCxn id="251" idx="2"/>
              <a:endCxn id="251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2294E8BA-F61E-4F51-CED9-AF651B565058}"/>
                </a:ext>
              </a:extLst>
            </p:cNvPr>
            <p:cNvCxnSpPr>
              <a:cxnSpLocks/>
              <a:stCxn id="251" idx="0"/>
              <a:endCxn id="251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A5C606E5-870B-D94B-19F2-B2FA55BE3474}"/>
              </a:ext>
            </a:extLst>
          </p:cNvPr>
          <p:cNvCxnSpPr>
            <a:cxnSpLocks/>
            <a:stCxn id="198" idx="3"/>
            <a:endCxn id="251" idx="0"/>
          </p:cNvCxnSpPr>
          <p:nvPr/>
        </p:nvCxnSpPr>
        <p:spPr>
          <a:xfrm>
            <a:off x="8890341" y="2690834"/>
            <a:ext cx="2872601" cy="1587371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823F06B7-6154-2A7F-0CBE-F2C5ADB3D22E}"/>
              </a:ext>
            </a:extLst>
          </p:cNvPr>
          <p:cNvCxnSpPr>
            <a:cxnSpLocks/>
            <a:stCxn id="198" idx="2"/>
          </p:cNvCxnSpPr>
          <p:nvPr/>
        </p:nvCxnSpPr>
        <p:spPr>
          <a:xfrm rot="16200000" flipH="1">
            <a:off x="5273746" y="3450957"/>
            <a:ext cx="1434378" cy="213056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100FCCA-2D86-02CE-F560-E5D5000C5E1C}"/>
              </a:ext>
            </a:extLst>
          </p:cNvPr>
          <p:cNvSpPr txBox="1"/>
          <p:nvPr/>
        </p:nvSpPr>
        <p:spPr>
          <a:xfrm>
            <a:off x="6674907" y="2300068"/>
            <a:ext cx="465398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B050"/>
                </a:solidFill>
                <a:latin typeface="Lucida Console" panose="020B0609040504020204" pitchFamily="49" charset="0"/>
              </a:rPr>
              <a:t>[[7], [6, 11, 14], [8, 14, 15], [5, 7, 11], [3, 4, 14], [4, 12, 14], [7, 8, 12], [10, 11, 13]]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C311752-B3B8-13F3-711B-F2A4BE6487F9}"/>
              </a:ext>
            </a:extLst>
          </p:cNvPr>
          <p:cNvSpPr txBox="1"/>
          <p:nvPr/>
        </p:nvSpPr>
        <p:spPr>
          <a:xfrm>
            <a:off x="2224093" y="5021426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1443691686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033FDF1-5F3B-C2E7-5215-A736FC573982}"/>
              </a:ext>
            </a:extLst>
          </p:cNvPr>
          <p:cNvSpPr txBox="1"/>
          <p:nvPr/>
        </p:nvSpPr>
        <p:spPr>
          <a:xfrm>
            <a:off x="4359161" y="5092864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2847997077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E935C82-B815-EFBE-D121-2C6719C1E6CC}"/>
              </a:ext>
            </a:extLst>
          </p:cNvPr>
          <p:cNvSpPr txBox="1"/>
          <p:nvPr/>
        </p:nvSpPr>
        <p:spPr>
          <a:xfrm>
            <a:off x="7048776" y="5054315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1345780380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BE5C869-A584-5953-C29D-5370E75831CA}"/>
              </a:ext>
            </a:extLst>
          </p:cNvPr>
          <p:cNvSpPr txBox="1"/>
          <p:nvPr/>
        </p:nvSpPr>
        <p:spPr>
          <a:xfrm>
            <a:off x="9265149" y="5092863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>
                <a:solidFill>
                  <a:srgbClr val="0070C0"/>
                </a:solidFill>
                <a:latin typeface="Lucida Console" panose="020B0609040504020204" pitchFamily="49" charset="0"/>
              </a:rPr>
              <a:t>1392966060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92735D-01CC-5B23-05BF-75C5C3F02A54}"/>
              </a:ext>
            </a:extLst>
          </p:cNvPr>
          <p:cNvCxnSpPr>
            <a:cxnSpLocks/>
          </p:cNvCxnSpPr>
          <p:nvPr/>
        </p:nvCxnSpPr>
        <p:spPr>
          <a:xfrm flipH="1">
            <a:off x="2966183" y="2541371"/>
            <a:ext cx="825655" cy="290208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6EDF2F-12F1-F04F-A81F-565AEE91961C}"/>
              </a:ext>
            </a:extLst>
          </p:cNvPr>
          <p:cNvSpPr txBox="1"/>
          <p:nvPr/>
        </p:nvSpPr>
        <p:spPr>
          <a:xfrm>
            <a:off x="43390" y="1675583"/>
            <a:ext cx="200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ighlight>
                  <a:srgbClr val="FFFF00"/>
                </a:highlight>
              </a:rPr>
              <a:t>NORMAL_DESIGN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159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086FE341-A0AF-8D54-8F73-57230A92AFAF}"/>
              </a:ext>
            </a:extLst>
          </p:cNvPr>
          <p:cNvCxnSpPr>
            <a:cxnSpLocks/>
            <a:endCxn id="239" idx="4"/>
          </p:cNvCxnSpPr>
          <p:nvPr/>
        </p:nvCxnSpPr>
        <p:spPr>
          <a:xfrm rot="5400000">
            <a:off x="483932" y="3561873"/>
            <a:ext cx="3212545" cy="1751957"/>
          </a:xfrm>
          <a:prstGeom prst="bentConnector3">
            <a:avLst>
              <a:gd name="adj1" fmla="val 107116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EE5E1F6A-023A-7A08-7766-FEB6A0760E51}"/>
              </a:ext>
            </a:extLst>
          </p:cNvPr>
          <p:cNvCxnSpPr>
            <a:cxnSpLocks/>
            <a:endCxn id="243" idx="4"/>
          </p:cNvCxnSpPr>
          <p:nvPr/>
        </p:nvCxnSpPr>
        <p:spPr>
          <a:xfrm rot="5400000">
            <a:off x="5338394" y="4294348"/>
            <a:ext cx="3196992" cy="302560"/>
          </a:xfrm>
          <a:prstGeom prst="bentConnector3">
            <a:avLst>
              <a:gd name="adj1" fmla="val 10715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378F96FA-4FE6-57A9-1CE6-A11394F9FD2C}"/>
              </a:ext>
            </a:extLst>
          </p:cNvPr>
          <p:cNvCxnSpPr>
            <a:cxnSpLocks/>
            <a:endCxn id="221" idx="4"/>
          </p:cNvCxnSpPr>
          <p:nvPr/>
        </p:nvCxnSpPr>
        <p:spPr>
          <a:xfrm rot="16200000" flipH="1">
            <a:off x="7125120" y="3589859"/>
            <a:ext cx="3208360" cy="1709234"/>
          </a:xfrm>
          <a:prstGeom prst="bentConnector3">
            <a:avLst>
              <a:gd name="adj1" fmla="val 10712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0AB797A-1527-C606-6046-643B3CF04D74}"/>
              </a:ext>
            </a:extLst>
          </p:cNvPr>
          <p:cNvCxnSpPr>
            <a:cxnSpLocks/>
            <a:endCxn id="217" idx="4"/>
          </p:cNvCxnSpPr>
          <p:nvPr/>
        </p:nvCxnSpPr>
        <p:spPr>
          <a:xfrm rot="5400000">
            <a:off x="2555820" y="4289952"/>
            <a:ext cx="3208814" cy="309503"/>
          </a:xfrm>
          <a:prstGeom prst="bentConnector3">
            <a:avLst>
              <a:gd name="adj1" fmla="val 107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7B7D69-4089-F98C-87CE-4142BEC2DAA0}"/>
              </a:ext>
            </a:extLst>
          </p:cNvPr>
          <p:cNvSpPr/>
          <p:nvPr/>
        </p:nvSpPr>
        <p:spPr>
          <a:xfrm>
            <a:off x="438150" y="4366260"/>
            <a:ext cx="11315699" cy="16045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3725DA-F97B-E7FB-9BC5-0BD358ACA849}"/>
              </a:ext>
            </a:extLst>
          </p:cNvPr>
          <p:cNvSpPr/>
          <p:nvPr/>
        </p:nvSpPr>
        <p:spPr>
          <a:xfrm>
            <a:off x="672612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16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FE66F2-070E-D1AF-A438-58F5D368FA9E}"/>
              </a:ext>
            </a:extLst>
          </p:cNvPr>
          <p:cNvSpPr/>
          <p:nvPr/>
        </p:nvSpPr>
        <p:spPr>
          <a:xfrm>
            <a:off x="1370135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17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4259B-3C11-5AF7-1E91-29BB7C1B770D}"/>
              </a:ext>
            </a:extLst>
          </p:cNvPr>
          <p:cNvSpPr/>
          <p:nvPr/>
        </p:nvSpPr>
        <p:spPr>
          <a:xfrm>
            <a:off x="672612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15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821E69-995D-4049-D337-7BDBEEADC2CF}"/>
              </a:ext>
            </a:extLst>
          </p:cNvPr>
          <p:cNvSpPr/>
          <p:nvPr/>
        </p:nvSpPr>
        <p:spPr>
          <a:xfrm>
            <a:off x="1370135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14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F200AC-6437-3E5F-C7AE-7F997AD0D690}"/>
              </a:ext>
            </a:extLst>
          </p:cNvPr>
          <p:cNvSpPr/>
          <p:nvPr/>
        </p:nvSpPr>
        <p:spPr>
          <a:xfrm>
            <a:off x="2067658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18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36783A-F128-52B7-B7CC-00CFC75CE9D6}"/>
              </a:ext>
            </a:extLst>
          </p:cNvPr>
          <p:cNvSpPr/>
          <p:nvPr/>
        </p:nvSpPr>
        <p:spPr>
          <a:xfrm>
            <a:off x="2765181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19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96DCD-B92B-DBDF-02A6-1B629E4B6ED5}"/>
              </a:ext>
            </a:extLst>
          </p:cNvPr>
          <p:cNvSpPr/>
          <p:nvPr/>
        </p:nvSpPr>
        <p:spPr>
          <a:xfrm>
            <a:off x="2067658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13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06291D-40E7-9D23-BA50-4EEB1505D928}"/>
              </a:ext>
            </a:extLst>
          </p:cNvPr>
          <p:cNvSpPr/>
          <p:nvPr/>
        </p:nvSpPr>
        <p:spPr>
          <a:xfrm>
            <a:off x="2765181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12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43350-E247-B6AB-3A2E-72E0414CC63D}"/>
              </a:ext>
            </a:extLst>
          </p:cNvPr>
          <p:cNvSpPr/>
          <p:nvPr/>
        </p:nvSpPr>
        <p:spPr>
          <a:xfrm>
            <a:off x="3462704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20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79E69-959F-26E4-A134-081F31B65C2B}"/>
              </a:ext>
            </a:extLst>
          </p:cNvPr>
          <p:cNvSpPr/>
          <p:nvPr/>
        </p:nvSpPr>
        <p:spPr>
          <a:xfrm>
            <a:off x="4160227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21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1CE9AE-CC03-69B8-7C42-B674A0A08A13}"/>
              </a:ext>
            </a:extLst>
          </p:cNvPr>
          <p:cNvSpPr/>
          <p:nvPr/>
        </p:nvSpPr>
        <p:spPr>
          <a:xfrm>
            <a:off x="3462704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11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8739B-F83E-BB47-1FC4-FB60222157CD}"/>
              </a:ext>
            </a:extLst>
          </p:cNvPr>
          <p:cNvSpPr/>
          <p:nvPr/>
        </p:nvSpPr>
        <p:spPr>
          <a:xfrm>
            <a:off x="4160227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10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900D1A-0A3B-9915-7D64-E5B370B936C6}"/>
              </a:ext>
            </a:extLst>
          </p:cNvPr>
          <p:cNvSpPr/>
          <p:nvPr/>
        </p:nvSpPr>
        <p:spPr>
          <a:xfrm>
            <a:off x="4857750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22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DDB35-F499-9F98-9C86-ED6A3643D3F2}"/>
              </a:ext>
            </a:extLst>
          </p:cNvPr>
          <p:cNvSpPr/>
          <p:nvPr/>
        </p:nvSpPr>
        <p:spPr>
          <a:xfrm>
            <a:off x="5555273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23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51E384-F32E-A10F-6195-84EA5C34AB1C}"/>
              </a:ext>
            </a:extLst>
          </p:cNvPr>
          <p:cNvSpPr/>
          <p:nvPr/>
        </p:nvSpPr>
        <p:spPr>
          <a:xfrm>
            <a:off x="4857750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9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1E7D65-0A1B-D809-CEDA-9A9F9510BAA3}"/>
              </a:ext>
            </a:extLst>
          </p:cNvPr>
          <p:cNvSpPr/>
          <p:nvPr/>
        </p:nvSpPr>
        <p:spPr>
          <a:xfrm>
            <a:off x="5555273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8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14CBFA-A90B-9081-EC79-AE252F8DBB4A}"/>
              </a:ext>
            </a:extLst>
          </p:cNvPr>
          <p:cNvSpPr/>
          <p:nvPr/>
        </p:nvSpPr>
        <p:spPr>
          <a:xfrm>
            <a:off x="6252796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24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39A5CB-AD7C-493E-F69B-4E20C4D4712D}"/>
              </a:ext>
            </a:extLst>
          </p:cNvPr>
          <p:cNvSpPr/>
          <p:nvPr/>
        </p:nvSpPr>
        <p:spPr>
          <a:xfrm>
            <a:off x="6950319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25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41ACE7-C256-D836-CD1C-137DA0CDF5F8}"/>
              </a:ext>
            </a:extLst>
          </p:cNvPr>
          <p:cNvSpPr/>
          <p:nvPr/>
        </p:nvSpPr>
        <p:spPr>
          <a:xfrm>
            <a:off x="6252796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7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9BE46-BFF9-4AEC-9A6F-970C2634A182}"/>
              </a:ext>
            </a:extLst>
          </p:cNvPr>
          <p:cNvSpPr/>
          <p:nvPr/>
        </p:nvSpPr>
        <p:spPr>
          <a:xfrm>
            <a:off x="6950319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6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DE5B85-7E57-E612-5D17-03CB6274AC5D}"/>
              </a:ext>
            </a:extLst>
          </p:cNvPr>
          <p:cNvSpPr/>
          <p:nvPr/>
        </p:nvSpPr>
        <p:spPr>
          <a:xfrm>
            <a:off x="7647842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26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F49829-043B-C989-7388-6AB29B0B3D58}"/>
              </a:ext>
            </a:extLst>
          </p:cNvPr>
          <p:cNvSpPr/>
          <p:nvPr/>
        </p:nvSpPr>
        <p:spPr>
          <a:xfrm>
            <a:off x="8345365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27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B1001-2900-A6BB-53C9-BED244DDFC57}"/>
              </a:ext>
            </a:extLst>
          </p:cNvPr>
          <p:cNvSpPr/>
          <p:nvPr/>
        </p:nvSpPr>
        <p:spPr>
          <a:xfrm>
            <a:off x="7647842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5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764D4-28B9-BD25-31BD-D24ECFFB400F}"/>
              </a:ext>
            </a:extLst>
          </p:cNvPr>
          <p:cNvSpPr/>
          <p:nvPr/>
        </p:nvSpPr>
        <p:spPr>
          <a:xfrm>
            <a:off x="8345365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4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626BC7-B763-3CDA-0F29-4C9770CE547E}"/>
              </a:ext>
            </a:extLst>
          </p:cNvPr>
          <p:cNvSpPr/>
          <p:nvPr/>
        </p:nvSpPr>
        <p:spPr>
          <a:xfrm>
            <a:off x="9042888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28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204372-51D3-7448-7B11-07F4334AD3C7}"/>
              </a:ext>
            </a:extLst>
          </p:cNvPr>
          <p:cNvSpPr/>
          <p:nvPr/>
        </p:nvSpPr>
        <p:spPr>
          <a:xfrm>
            <a:off x="9740411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29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52CE28-B38A-325F-5ACD-3860BFD50CCA}"/>
              </a:ext>
            </a:extLst>
          </p:cNvPr>
          <p:cNvSpPr/>
          <p:nvPr/>
        </p:nvSpPr>
        <p:spPr>
          <a:xfrm>
            <a:off x="9042888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F88A40-F9FE-487E-01E0-B4801F8500F1}"/>
              </a:ext>
            </a:extLst>
          </p:cNvPr>
          <p:cNvSpPr/>
          <p:nvPr/>
        </p:nvSpPr>
        <p:spPr>
          <a:xfrm>
            <a:off x="9740411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263279-20CD-F389-2EDE-62F56A6D2121}"/>
              </a:ext>
            </a:extLst>
          </p:cNvPr>
          <p:cNvSpPr/>
          <p:nvPr/>
        </p:nvSpPr>
        <p:spPr>
          <a:xfrm>
            <a:off x="10437934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30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32C9B-17DA-6EF0-85AE-F444619FB97E}"/>
              </a:ext>
            </a:extLst>
          </p:cNvPr>
          <p:cNvSpPr/>
          <p:nvPr/>
        </p:nvSpPr>
        <p:spPr>
          <a:xfrm>
            <a:off x="11135457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31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21D3FE-04B9-F94B-0CCA-B80699F325E0}"/>
              </a:ext>
            </a:extLst>
          </p:cNvPr>
          <p:cNvSpPr/>
          <p:nvPr/>
        </p:nvSpPr>
        <p:spPr>
          <a:xfrm>
            <a:off x="10437934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194917-6196-8CF8-7BAF-0238015DCBA5}"/>
              </a:ext>
            </a:extLst>
          </p:cNvPr>
          <p:cNvSpPr/>
          <p:nvPr/>
        </p:nvSpPr>
        <p:spPr>
          <a:xfrm>
            <a:off x="11135457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0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CDE2E4-2EA2-0020-805C-E782A452B2CC}"/>
              </a:ext>
            </a:extLst>
          </p:cNvPr>
          <p:cNvSpPr/>
          <p:nvPr/>
        </p:nvSpPr>
        <p:spPr>
          <a:xfrm>
            <a:off x="3708902" y="887426"/>
            <a:ext cx="4449779" cy="915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F1735-5DFD-C814-2548-70A5B008CEE4}"/>
              </a:ext>
            </a:extLst>
          </p:cNvPr>
          <p:cNvSpPr/>
          <p:nvPr/>
        </p:nvSpPr>
        <p:spPr>
          <a:xfrm>
            <a:off x="3961820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6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D4D36-D3C3-E3EB-F69E-68EE6D3EF6DF}"/>
              </a:ext>
            </a:extLst>
          </p:cNvPr>
          <p:cNvSpPr/>
          <p:nvPr/>
        </p:nvSpPr>
        <p:spPr>
          <a:xfrm>
            <a:off x="4659343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7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4FF67-D7E3-8A11-C812-D053E1D70307}"/>
              </a:ext>
            </a:extLst>
          </p:cNvPr>
          <p:cNvSpPr/>
          <p:nvPr/>
        </p:nvSpPr>
        <p:spPr>
          <a:xfrm>
            <a:off x="3961820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5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5B30B-CA88-9F9C-097D-653FAB6D690A}"/>
              </a:ext>
            </a:extLst>
          </p:cNvPr>
          <p:cNvSpPr/>
          <p:nvPr/>
        </p:nvSpPr>
        <p:spPr>
          <a:xfrm>
            <a:off x="4659343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4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2752B-B3FE-4464-26FA-BBCC8E62B6D0}"/>
              </a:ext>
            </a:extLst>
          </p:cNvPr>
          <p:cNvSpPr/>
          <p:nvPr/>
        </p:nvSpPr>
        <p:spPr>
          <a:xfrm>
            <a:off x="5356866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8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1A295-238A-C790-27A3-D4A76F833920}"/>
              </a:ext>
            </a:extLst>
          </p:cNvPr>
          <p:cNvSpPr/>
          <p:nvPr/>
        </p:nvSpPr>
        <p:spPr>
          <a:xfrm>
            <a:off x="6054389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9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99004-F61B-6088-4C6F-914B91F76E16}"/>
              </a:ext>
            </a:extLst>
          </p:cNvPr>
          <p:cNvSpPr/>
          <p:nvPr/>
        </p:nvSpPr>
        <p:spPr>
          <a:xfrm>
            <a:off x="5356866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045AF-5437-01A0-E496-8103BDEB113C}"/>
              </a:ext>
            </a:extLst>
          </p:cNvPr>
          <p:cNvSpPr/>
          <p:nvPr/>
        </p:nvSpPr>
        <p:spPr>
          <a:xfrm>
            <a:off x="6054389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0D5E1-5587-4878-4FA7-647338D70AF6}"/>
              </a:ext>
            </a:extLst>
          </p:cNvPr>
          <p:cNvSpPr/>
          <p:nvPr/>
        </p:nvSpPr>
        <p:spPr>
          <a:xfrm>
            <a:off x="6751912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10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ACD8B-9888-DEED-921B-2CE6D64106F9}"/>
              </a:ext>
            </a:extLst>
          </p:cNvPr>
          <p:cNvSpPr/>
          <p:nvPr/>
        </p:nvSpPr>
        <p:spPr>
          <a:xfrm>
            <a:off x="7449435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74A16-6171-D5D5-91EB-411BE7EF2B3E}"/>
              </a:ext>
            </a:extLst>
          </p:cNvPr>
          <p:cNvSpPr/>
          <p:nvPr/>
        </p:nvSpPr>
        <p:spPr>
          <a:xfrm>
            <a:off x="6751912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243C50-F998-03A8-48E7-5E965A031233}"/>
              </a:ext>
            </a:extLst>
          </p:cNvPr>
          <p:cNvSpPr/>
          <p:nvPr/>
        </p:nvSpPr>
        <p:spPr>
          <a:xfrm>
            <a:off x="7449435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0</a:t>
            </a:r>
            <a:endParaRPr lang="en-US" sz="1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ECC33E-F1C9-99BF-065D-A17C4E93805C}"/>
              </a:ext>
            </a:extLst>
          </p:cNvPr>
          <p:cNvGrpSpPr/>
          <p:nvPr/>
        </p:nvGrpSpPr>
        <p:grpSpPr>
          <a:xfrm>
            <a:off x="7214974" y="806830"/>
            <a:ext cx="158261" cy="158261"/>
            <a:chOff x="5597769" y="580292"/>
            <a:chExt cx="158261" cy="1582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1BEA8A2-FC82-09CA-6AB9-F5842EE21C67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5144AC-63C7-9973-4C39-F9EA6816238C}"/>
                </a:ext>
              </a:extLst>
            </p:cNvPr>
            <p:cNvCxnSpPr>
              <a:stCxn id="54" idx="2"/>
              <a:endCxn id="54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CF285C-BF6B-CF7D-17D1-ABB5E46D9323}"/>
                </a:ext>
              </a:extLst>
            </p:cNvPr>
            <p:cNvCxnSpPr>
              <a:cxnSpLocks/>
              <a:stCxn id="54" idx="0"/>
              <a:endCxn id="54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5F0BDAC-5740-CE41-705F-BD66DF9F9389}"/>
              </a:ext>
            </a:extLst>
          </p:cNvPr>
          <p:cNvGrpSpPr/>
          <p:nvPr/>
        </p:nvGrpSpPr>
        <p:grpSpPr>
          <a:xfrm>
            <a:off x="6517451" y="1722109"/>
            <a:ext cx="158261" cy="158261"/>
            <a:chOff x="5597769" y="580292"/>
            <a:chExt cx="158261" cy="15826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BA6A63E-A0D9-3427-DA53-E03BDEE865D8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9DBD03-B69B-CC53-6956-860ED2EA69A5}"/>
                </a:ext>
              </a:extLst>
            </p:cNvPr>
            <p:cNvCxnSpPr>
              <a:stCxn id="66" idx="2"/>
              <a:endCxn id="66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72A2D2-8971-6AF1-2C33-6540B8EE0C03}"/>
                </a:ext>
              </a:extLst>
            </p:cNvPr>
            <p:cNvCxnSpPr>
              <a:cxnSpLocks/>
              <a:stCxn id="66" idx="0"/>
              <a:endCxn id="66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2C8CF0-B23D-0719-1EC7-3F2F66F7135C}"/>
              </a:ext>
            </a:extLst>
          </p:cNvPr>
          <p:cNvGrpSpPr/>
          <p:nvPr/>
        </p:nvGrpSpPr>
        <p:grpSpPr>
          <a:xfrm>
            <a:off x="5119476" y="806830"/>
            <a:ext cx="158261" cy="158261"/>
            <a:chOff x="5597769" y="580292"/>
            <a:chExt cx="158261" cy="15826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AB00562-8B3B-994C-CF26-71878EAA8D57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A2EF63-B369-0CC1-476C-7FD986EEA524}"/>
                </a:ext>
              </a:extLst>
            </p:cNvPr>
            <p:cNvCxnSpPr>
              <a:stCxn id="70" idx="2"/>
              <a:endCxn id="70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4293F3-3985-277E-6653-7529C256ECCF}"/>
                </a:ext>
              </a:extLst>
            </p:cNvPr>
            <p:cNvCxnSpPr>
              <a:cxnSpLocks/>
              <a:stCxn id="70" idx="0"/>
              <a:endCxn id="70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EA9DA38-142B-F11B-BC96-A90341331AC2}"/>
              </a:ext>
            </a:extLst>
          </p:cNvPr>
          <p:cNvGrpSpPr/>
          <p:nvPr/>
        </p:nvGrpSpPr>
        <p:grpSpPr>
          <a:xfrm>
            <a:off x="4421953" y="1722108"/>
            <a:ext cx="158261" cy="158261"/>
            <a:chOff x="5597769" y="580292"/>
            <a:chExt cx="158261" cy="15826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9609FA-01B4-C478-486F-F23D3ED7E064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2BC103C-64E8-5BA1-640A-90AF736E525B}"/>
                </a:ext>
              </a:extLst>
            </p:cNvPr>
            <p:cNvCxnSpPr>
              <a:stCxn id="74" idx="2"/>
              <a:endCxn id="74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4D116-A3DD-59E9-22A7-33F5D3F35E96}"/>
                </a:ext>
              </a:extLst>
            </p:cNvPr>
            <p:cNvCxnSpPr>
              <a:cxnSpLocks/>
              <a:stCxn id="74" idx="0"/>
              <a:endCxn id="74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5CC7EE-CC8C-8F10-A554-792B4C40848F}"/>
              </a:ext>
            </a:extLst>
          </p:cNvPr>
          <p:cNvCxnSpPr>
            <a:cxnSpLocks/>
          </p:cNvCxnSpPr>
          <p:nvPr/>
        </p:nvCxnSpPr>
        <p:spPr>
          <a:xfrm flipV="1">
            <a:off x="7294104" y="965091"/>
            <a:ext cx="0" cy="836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EFD08C-5694-076E-BD25-6906B1C4634F}"/>
              </a:ext>
            </a:extLst>
          </p:cNvPr>
          <p:cNvCxnSpPr>
            <a:cxnSpLocks/>
          </p:cNvCxnSpPr>
          <p:nvPr/>
        </p:nvCxnSpPr>
        <p:spPr>
          <a:xfrm>
            <a:off x="6596581" y="885960"/>
            <a:ext cx="0" cy="836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F74608-01C1-2D00-60B1-F6DB801E2404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01083" y="886551"/>
            <a:ext cx="1" cy="835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C88F41-89DE-EC70-0B0B-DC182B0C89D7}"/>
              </a:ext>
            </a:extLst>
          </p:cNvPr>
          <p:cNvCxnSpPr>
            <a:cxnSpLocks/>
          </p:cNvCxnSpPr>
          <p:nvPr/>
        </p:nvCxnSpPr>
        <p:spPr>
          <a:xfrm flipH="1">
            <a:off x="7836297" y="887715"/>
            <a:ext cx="2461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5026B28-F0F5-23A3-E1FD-BF7F29C2610F}"/>
              </a:ext>
            </a:extLst>
          </p:cNvPr>
          <p:cNvCxnSpPr>
            <a:cxnSpLocks/>
          </p:cNvCxnSpPr>
          <p:nvPr/>
        </p:nvCxnSpPr>
        <p:spPr>
          <a:xfrm>
            <a:off x="3770446" y="1801238"/>
            <a:ext cx="1931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7277-8DF6-674B-2DD8-A4A76D547841}"/>
              </a:ext>
            </a:extLst>
          </p:cNvPr>
          <p:cNvCxnSpPr>
            <a:cxnSpLocks/>
          </p:cNvCxnSpPr>
          <p:nvPr/>
        </p:nvCxnSpPr>
        <p:spPr>
          <a:xfrm flipH="1">
            <a:off x="11522319" y="4366260"/>
            <a:ext cx="2315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2C89685-D650-1599-B284-92D6C17EBC1E}"/>
              </a:ext>
            </a:extLst>
          </p:cNvPr>
          <p:cNvCxnSpPr>
            <a:cxnSpLocks/>
          </p:cNvCxnSpPr>
          <p:nvPr/>
        </p:nvCxnSpPr>
        <p:spPr>
          <a:xfrm>
            <a:off x="520212" y="5970856"/>
            <a:ext cx="15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55B2999-C837-CDC8-24A4-87EC69B9F03E}"/>
              </a:ext>
            </a:extLst>
          </p:cNvPr>
          <p:cNvGrpSpPr/>
          <p:nvPr/>
        </p:nvGrpSpPr>
        <p:grpSpPr>
          <a:xfrm flipV="1">
            <a:off x="978583" y="4356001"/>
            <a:ext cx="3268981" cy="1691055"/>
            <a:chOff x="944879" y="3456841"/>
            <a:chExt cx="3268981" cy="1691055"/>
          </a:xfrm>
        </p:grpSpPr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FC616711-19C9-DEB6-7AA6-90CE0EC3B929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39E6364-4B59-E077-387D-CC64E4F8C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303A887-9209-E32D-42D2-59A0F2704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09A4495-A3CB-A824-9185-D38B2C4BD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6671B2B-5F16-9B8E-D89F-FE1BC1BA8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24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7139543-C2D7-A8E5-B9F7-7C3EC128D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8F7EE61-2985-4C3D-4C43-C424D003CFA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C480A0B-8EA2-12D5-AE86-4D7827C16E2B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35042F3-B38C-E88B-57D7-EED74187F546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45DEF6A-1D2E-C818-8885-B83CB1544E85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719DB20-9031-9342-0DA4-5F0C703CC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5232D97-40A0-4641-56EC-7B3684514EDF}"/>
              </a:ext>
            </a:extLst>
          </p:cNvPr>
          <p:cNvGrpSpPr/>
          <p:nvPr/>
        </p:nvGrpSpPr>
        <p:grpSpPr>
          <a:xfrm flipV="1">
            <a:off x="5870336" y="4363327"/>
            <a:ext cx="3268981" cy="1691055"/>
            <a:chOff x="944879" y="3456841"/>
            <a:chExt cx="3268981" cy="1691055"/>
          </a:xfrm>
        </p:grpSpPr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824DE48-2F0D-8388-9FD3-32E60ADF9DA9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6304FBE-AA3D-0B55-8EC3-8C8C49D5A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25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E430C7B-9242-6629-555E-F9DA3E34D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271F222-61BE-5118-4C6F-4471DADAE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1FD707-5BE2-171E-B703-DA63ACC34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704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FD99316-878A-C9F9-9D87-E9C223D0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090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0FF5413-11C7-947B-BF6D-5EE29D6F3E4C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67ED324-0528-E748-56B5-FAF75EF7086D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E40BEDF-0B02-5767-53C1-7D3B2D5BC86F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5938F29-2896-31AC-1754-CFD7F7F76D07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250DB17-CFDF-65F7-EFE2-E9E45202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DD21D9B-8824-A45D-549E-78E7F45580D3}"/>
              </a:ext>
            </a:extLst>
          </p:cNvPr>
          <p:cNvGrpSpPr/>
          <p:nvPr/>
        </p:nvGrpSpPr>
        <p:grpSpPr>
          <a:xfrm rot="10800000" flipV="1">
            <a:off x="3069102" y="4282742"/>
            <a:ext cx="3268981" cy="1691055"/>
            <a:chOff x="944879" y="3456841"/>
            <a:chExt cx="3268981" cy="1691055"/>
          </a:xfrm>
        </p:grpSpPr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164550C-1085-C9A8-1696-76F1195F1931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D0EED43-18E5-2537-3B9C-2080076DE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CC7C9CE-F971-BBFC-31F8-2A2790707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3059DF9-9E78-CF73-066C-1889941C4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9E501D07-CD3A-CFBE-9755-69CAEB280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0432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F5B7139-5AC6-4C16-D337-33E87C28F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78A796E-4D92-6F2C-E77B-A2096CDE0A2A}"/>
                </a:ext>
              </a:extLst>
            </p:cNvPr>
            <p:cNvCxnSpPr>
              <a:cxnSpLocks/>
              <a:stCxn id="151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6D7AF92-5A3A-A980-7784-C514F844B749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D573CCF-0612-1608-FDC2-13D5A1647BD1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A4272BB-6AB8-3A2E-C3F5-9CE26FD252DA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F3AC47F-C8AB-18A1-ED7A-22F366420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AD569CD-3711-0CE7-A945-346361AA4A9A}"/>
              </a:ext>
            </a:extLst>
          </p:cNvPr>
          <p:cNvGrpSpPr/>
          <p:nvPr/>
        </p:nvGrpSpPr>
        <p:grpSpPr>
          <a:xfrm rot="10800000" flipV="1">
            <a:off x="7949719" y="4286258"/>
            <a:ext cx="3268981" cy="1691055"/>
            <a:chOff x="944879" y="3456841"/>
            <a:chExt cx="3268981" cy="1691055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391C174E-94D9-7927-9141-E225C8A3D1AA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53FE80C-0D13-CC7C-C574-3C8610A8B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02624197-B8E1-328D-974B-5AA6B6007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C113586B-5B27-31EE-DC54-A6126E0B7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271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0C098FC-C963-D9CC-3F12-795D6E537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704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38983BC0-07B4-4C4C-2B3F-A799EE62E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C16810E-112F-3A0F-B1B7-16322B9B831C}"/>
                </a:ext>
              </a:extLst>
            </p:cNvPr>
            <p:cNvCxnSpPr>
              <a:cxnSpLocks/>
              <a:stCxn id="163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B74B187-D1F7-4E25-FFC8-20F8AA33979A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701E65-CB75-1765-053F-F91E50CEBBE8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9A99F66-968D-C2DD-5CEC-71007A2EA974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6DEAB69-D933-562C-57AD-8AECACD5C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17617A1-7662-FC2F-7705-8723923464D5}"/>
              </a:ext>
            </a:extLst>
          </p:cNvPr>
          <p:cNvGrpSpPr/>
          <p:nvPr/>
        </p:nvGrpSpPr>
        <p:grpSpPr>
          <a:xfrm>
            <a:off x="3622354" y="805353"/>
            <a:ext cx="158261" cy="158261"/>
            <a:chOff x="5597769" y="580292"/>
            <a:chExt cx="158261" cy="158261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BE05EA5-86E5-8237-37D9-972059E499A6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3EE30A5-3A54-9E0C-B3D8-C1EB570120DE}"/>
                </a:ext>
              </a:extLst>
            </p:cNvPr>
            <p:cNvCxnSpPr>
              <a:stCxn id="175" idx="2"/>
              <a:endCxn id="175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FEFEA10-7A7E-BE99-4B5F-14A08F4F5319}"/>
                </a:ext>
              </a:extLst>
            </p:cNvPr>
            <p:cNvCxnSpPr>
              <a:cxnSpLocks/>
              <a:stCxn id="175" idx="0"/>
              <a:endCxn id="175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F739F71-DACE-DEC1-16B6-1E2C9F143DFD}"/>
              </a:ext>
            </a:extLst>
          </p:cNvPr>
          <p:cNvGrpSpPr/>
          <p:nvPr/>
        </p:nvGrpSpPr>
        <p:grpSpPr>
          <a:xfrm>
            <a:off x="5825790" y="807421"/>
            <a:ext cx="158261" cy="158261"/>
            <a:chOff x="5597769" y="580292"/>
            <a:chExt cx="158261" cy="15826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8D6225F-15AB-9E4C-858B-328B0F95BE8D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79E3A72-2726-9D0B-5BA0-6DD2FBE98230}"/>
                </a:ext>
              </a:extLst>
            </p:cNvPr>
            <p:cNvCxnSpPr>
              <a:stCxn id="183" idx="2"/>
              <a:endCxn id="18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47DAFC7-CD04-4276-9E9C-6BF99427F034}"/>
                </a:ext>
              </a:extLst>
            </p:cNvPr>
            <p:cNvCxnSpPr>
              <a:cxnSpLocks/>
              <a:stCxn id="183" idx="0"/>
              <a:endCxn id="18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4965BC2-07C2-CBED-9FAE-819A81189A31}"/>
              </a:ext>
            </a:extLst>
          </p:cNvPr>
          <p:cNvSpPr txBox="1"/>
          <p:nvPr/>
        </p:nvSpPr>
        <p:spPr>
          <a:xfrm>
            <a:off x="1200158" y="251460"/>
            <a:ext cx="11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Message</a:t>
            </a:r>
            <a:endParaRPr lang="en-US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42B671E9-7E72-3551-3983-58B454CD3904}"/>
              </a:ext>
            </a:extLst>
          </p:cNvPr>
          <p:cNvCxnSpPr>
            <a:cxnSpLocks/>
            <a:stCxn id="188" idx="3"/>
            <a:endCxn id="175" idx="0"/>
          </p:cNvCxnSpPr>
          <p:nvPr/>
        </p:nvCxnSpPr>
        <p:spPr>
          <a:xfrm>
            <a:off x="2369834" y="436126"/>
            <a:ext cx="1331651" cy="36922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5D758730-D04F-8ACD-B19B-B136D07AB592}"/>
              </a:ext>
            </a:extLst>
          </p:cNvPr>
          <p:cNvCxnSpPr>
            <a:cxnSpLocks/>
            <a:stCxn id="188" idx="3"/>
            <a:endCxn id="183" idx="0"/>
          </p:cNvCxnSpPr>
          <p:nvPr/>
        </p:nvCxnSpPr>
        <p:spPr>
          <a:xfrm>
            <a:off x="2369834" y="436126"/>
            <a:ext cx="3535087" cy="37129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7423731-2F04-9E23-D889-F37B0B124644}"/>
              </a:ext>
            </a:extLst>
          </p:cNvPr>
          <p:cNvSpPr/>
          <p:nvPr/>
        </p:nvSpPr>
        <p:spPr>
          <a:xfrm>
            <a:off x="2878472" y="2541371"/>
            <a:ext cx="6011869" cy="298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00B050"/>
                </a:solidFill>
              </a:rPr>
              <a:t>Phasse Shifter (Min. separation: 256)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A561FF1-807F-617F-326E-7F18836EE988}"/>
              </a:ext>
            </a:extLst>
          </p:cNvPr>
          <p:cNvCxnSpPr>
            <a:cxnSpLocks/>
          </p:cNvCxnSpPr>
          <p:nvPr/>
        </p:nvCxnSpPr>
        <p:spPr>
          <a:xfrm>
            <a:off x="3708902" y="1801238"/>
            <a:ext cx="0" cy="7401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Arrow: Down 201">
            <a:extLst>
              <a:ext uri="{FF2B5EF4-FFF2-40B4-BE49-F238E27FC236}">
                <a16:creationId xmlns:a16="http://schemas.microsoft.com/office/drawing/2014/main" id="{DCD84904-ED69-217A-EF9C-D91C1D9E39AB}"/>
              </a:ext>
            </a:extLst>
          </p:cNvPr>
          <p:cNvSpPr/>
          <p:nvPr/>
        </p:nvSpPr>
        <p:spPr>
          <a:xfrm>
            <a:off x="5367711" y="2080260"/>
            <a:ext cx="1005249" cy="4537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3749B53-3A91-6F4A-677E-B83AF2AAF05E}"/>
              </a:ext>
            </a:extLst>
          </p:cNvPr>
          <p:cNvSpPr txBox="1"/>
          <p:nvPr/>
        </p:nvSpPr>
        <p:spPr>
          <a:xfrm>
            <a:off x="2715008" y="1906416"/>
            <a:ext cx="139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4096 states</a:t>
            </a:r>
            <a:endParaRPr lang="en-US" sz="12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339E485-4380-D02E-AFF6-8C77A3B57FB0}"/>
              </a:ext>
            </a:extLst>
          </p:cNvPr>
          <p:cNvCxnSpPr>
            <a:cxnSpLocks/>
            <a:endCxn id="209" idx="0"/>
          </p:cNvCxnSpPr>
          <p:nvPr/>
        </p:nvCxnSpPr>
        <p:spPr>
          <a:xfrm rot="16200000" flipH="1">
            <a:off x="7819008" y="3218499"/>
            <a:ext cx="1458122" cy="684838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321F272-932A-6F75-F9DB-F6B89A7A535D}"/>
              </a:ext>
            </a:extLst>
          </p:cNvPr>
          <p:cNvGrpSpPr/>
          <p:nvPr/>
        </p:nvGrpSpPr>
        <p:grpSpPr>
          <a:xfrm>
            <a:off x="8811357" y="4289979"/>
            <a:ext cx="158261" cy="158261"/>
            <a:chOff x="5597769" y="580292"/>
            <a:chExt cx="158261" cy="158261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BBA64E9-0B15-A4BE-0D5E-0A3028D0ACC2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CC159FD-9049-8741-7EED-49233825BD14}"/>
                </a:ext>
              </a:extLst>
            </p:cNvPr>
            <p:cNvCxnSpPr>
              <a:stCxn id="209" idx="2"/>
              <a:endCxn id="209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71AE57A-87E4-9C72-2714-CA69C42AC910}"/>
                </a:ext>
              </a:extLst>
            </p:cNvPr>
            <p:cNvCxnSpPr>
              <a:cxnSpLocks/>
              <a:stCxn id="209" idx="0"/>
              <a:endCxn id="209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5570503-B265-D558-296D-7F39FCBFE6D4}"/>
              </a:ext>
            </a:extLst>
          </p:cNvPr>
          <p:cNvGrpSpPr/>
          <p:nvPr/>
        </p:nvGrpSpPr>
        <p:grpSpPr>
          <a:xfrm>
            <a:off x="3225310" y="4282000"/>
            <a:ext cx="158261" cy="158261"/>
            <a:chOff x="5597769" y="580292"/>
            <a:chExt cx="158261" cy="158261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CC57CC5D-3D0E-A32F-251B-4D2065AFC35F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E62563C-8118-1561-EF3C-99FEAB874281}"/>
                </a:ext>
              </a:extLst>
            </p:cNvPr>
            <p:cNvCxnSpPr>
              <a:stCxn id="213" idx="2"/>
              <a:endCxn id="21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F0B38C2-FD10-7095-67E8-396B60B16ED7}"/>
                </a:ext>
              </a:extLst>
            </p:cNvPr>
            <p:cNvCxnSpPr>
              <a:cxnSpLocks/>
              <a:stCxn id="213" idx="0"/>
              <a:endCxn id="21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598B2D-CFB0-ACA8-3766-F92C4E6711C2}"/>
              </a:ext>
            </a:extLst>
          </p:cNvPr>
          <p:cNvGrpSpPr/>
          <p:nvPr/>
        </p:nvGrpSpPr>
        <p:grpSpPr>
          <a:xfrm>
            <a:off x="3926344" y="5890849"/>
            <a:ext cx="158261" cy="158261"/>
            <a:chOff x="5597769" y="580292"/>
            <a:chExt cx="158261" cy="158261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3ADB69-B340-2A00-E92F-7E04C209BCAE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40066DD-9C79-E357-8AB4-63133A30C45E}"/>
                </a:ext>
              </a:extLst>
            </p:cNvPr>
            <p:cNvCxnSpPr>
              <a:stCxn id="217" idx="2"/>
              <a:endCxn id="217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A0A9A6A-D71B-A643-B401-93B704C96241}"/>
                </a:ext>
              </a:extLst>
            </p:cNvPr>
            <p:cNvCxnSpPr>
              <a:cxnSpLocks/>
              <a:stCxn id="217" idx="0"/>
              <a:endCxn id="217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92BC77A-1D07-0EE1-12E1-33364190BF0F}"/>
              </a:ext>
            </a:extLst>
          </p:cNvPr>
          <p:cNvGrpSpPr/>
          <p:nvPr/>
        </p:nvGrpSpPr>
        <p:grpSpPr>
          <a:xfrm>
            <a:off x="9504786" y="5890395"/>
            <a:ext cx="158261" cy="158261"/>
            <a:chOff x="5597769" y="580292"/>
            <a:chExt cx="158261" cy="15826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03DEA99-BC43-B02C-5F8B-8BFC5C610E51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FCE35A1-56A7-3069-F99A-AFCF4A779851}"/>
                </a:ext>
              </a:extLst>
            </p:cNvPr>
            <p:cNvCxnSpPr>
              <a:stCxn id="221" idx="2"/>
              <a:endCxn id="221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36D0674-7441-F255-61C4-B2586434D3AB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5C5EBE13-6B16-E7D4-8C47-FEE692FE4BEE}"/>
              </a:ext>
            </a:extLst>
          </p:cNvPr>
          <p:cNvCxnSpPr>
            <a:cxnSpLocks/>
            <a:endCxn id="213" idx="0"/>
          </p:cNvCxnSpPr>
          <p:nvPr/>
        </p:nvCxnSpPr>
        <p:spPr>
          <a:xfrm rot="5400000">
            <a:off x="2742583" y="3409479"/>
            <a:ext cx="1434379" cy="310662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629AD717-7170-A889-DA26-F95DC3A28500}"/>
              </a:ext>
            </a:extLst>
          </p:cNvPr>
          <p:cNvSpPr txBox="1"/>
          <p:nvPr/>
        </p:nvSpPr>
        <p:spPr>
          <a:xfrm>
            <a:off x="6848031" y="477842"/>
            <a:ext cx="43897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Polynomial([12, 10, -7, 4, -2, 0]</a:t>
            </a:r>
            <a:r>
              <a:rPr lang="pl-PL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endParaRPr lang="en-US" sz="8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F56DEF2-E868-405D-0A95-1BD093421C7A}"/>
              </a:ext>
            </a:extLst>
          </p:cNvPr>
          <p:cNvGrpSpPr/>
          <p:nvPr/>
        </p:nvGrpSpPr>
        <p:grpSpPr>
          <a:xfrm>
            <a:off x="1135094" y="5885863"/>
            <a:ext cx="158261" cy="158261"/>
            <a:chOff x="5597769" y="580292"/>
            <a:chExt cx="158261" cy="158261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45610F24-F3B4-0291-756C-D08006893FC5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4676644-11D1-9950-038E-560E2D8E55E1}"/>
                </a:ext>
              </a:extLst>
            </p:cNvPr>
            <p:cNvCxnSpPr>
              <a:stCxn id="239" idx="2"/>
              <a:endCxn id="239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26FDABC-6E47-F305-CF83-6C3D255A6C0C}"/>
                </a:ext>
              </a:extLst>
            </p:cNvPr>
            <p:cNvCxnSpPr>
              <a:cxnSpLocks/>
              <a:stCxn id="239" idx="0"/>
              <a:endCxn id="239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627934E-1003-F0DB-7CD2-8F70200CB825}"/>
              </a:ext>
            </a:extLst>
          </p:cNvPr>
          <p:cNvGrpSpPr/>
          <p:nvPr/>
        </p:nvGrpSpPr>
        <p:grpSpPr>
          <a:xfrm>
            <a:off x="6706479" y="5885863"/>
            <a:ext cx="158261" cy="158261"/>
            <a:chOff x="5597769" y="580292"/>
            <a:chExt cx="158261" cy="158261"/>
          </a:xfrm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07D6444-7BBF-93C2-1589-2678306D0ED6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11AE95E-DC72-930B-27D7-A19169C6F49B}"/>
                </a:ext>
              </a:extLst>
            </p:cNvPr>
            <p:cNvCxnSpPr>
              <a:stCxn id="243" idx="2"/>
              <a:endCxn id="24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475180B-A255-D9F2-6D7D-538A4F107E4E}"/>
                </a:ext>
              </a:extLst>
            </p:cNvPr>
            <p:cNvCxnSpPr>
              <a:cxnSpLocks/>
              <a:stCxn id="243" idx="0"/>
              <a:endCxn id="24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02D905D-A569-D81A-81DA-7CC173326294}"/>
              </a:ext>
            </a:extLst>
          </p:cNvPr>
          <p:cNvGrpSpPr/>
          <p:nvPr/>
        </p:nvGrpSpPr>
        <p:grpSpPr>
          <a:xfrm>
            <a:off x="6030358" y="4278205"/>
            <a:ext cx="158261" cy="158261"/>
            <a:chOff x="5597769" y="580292"/>
            <a:chExt cx="158261" cy="158261"/>
          </a:xfrm>
        </p:grpSpPr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D476B49-FBD5-E4A9-2D7A-DB6EEFD0EFFA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5B997F2-BED4-4633-208C-17DF711D2F3E}"/>
                </a:ext>
              </a:extLst>
            </p:cNvPr>
            <p:cNvCxnSpPr>
              <a:stCxn id="247" idx="2"/>
              <a:endCxn id="247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69FE0A2-A14F-7FB0-E660-DA1F669CEDF9}"/>
                </a:ext>
              </a:extLst>
            </p:cNvPr>
            <p:cNvCxnSpPr>
              <a:cxnSpLocks/>
              <a:stCxn id="247" idx="0"/>
              <a:endCxn id="247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6243D32-BF3E-81A2-152D-0A4E25154884}"/>
              </a:ext>
            </a:extLst>
          </p:cNvPr>
          <p:cNvGrpSpPr/>
          <p:nvPr/>
        </p:nvGrpSpPr>
        <p:grpSpPr>
          <a:xfrm>
            <a:off x="11683811" y="4278205"/>
            <a:ext cx="158261" cy="158261"/>
            <a:chOff x="5597769" y="580292"/>
            <a:chExt cx="158261" cy="158261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F131380-698A-F34A-113D-14A972E63609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11F4DC8-D4A3-EDDC-219E-08FA81803FF2}"/>
                </a:ext>
              </a:extLst>
            </p:cNvPr>
            <p:cNvCxnSpPr>
              <a:stCxn id="251" idx="2"/>
              <a:endCxn id="251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2294E8BA-F61E-4F51-CED9-AF651B565058}"/>
                </a:ext>
              </a:extLst>
            </p:cNvPr>
            <p:cNvCxnSpPr>
              <a:cxnSpLocks/>
              <a:stCxn id="251" idx="0"/>
              <a:endCxn id="251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A5C606E5-870B-D94B-19F2-B2FA55BE3474}"/>
              </a:ext>
            </a:extLst>
          </p:cNvPr>
          <p:cNvCxnSpPr>
            <a:cxnSpLocks/>
            <a:stCxn id="198" idx="3"/>
            <a:endCxn id="251" idx="0"/>
          </p:cNvCxnSpPr>
          <p:nvPr/>
        </p:nvCxnSpPr>
        <p:spPr>
          <a:xfrm>
            <a:off x="8890341" y="2690834"/>
            <a:ext cx="2872601" cy="1587371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823F06B7-6154-2A7F-0CBE-F2C5ADB3D22E}"/>
              </a:ext>
            </a:extLst>
          </p:cNvPr>
          <p:cNvCxnSpPr>
            <a:cxnSpLocks/>
            <a:stCxn id="198" idx="2"/>
          </p:cNvCxnSpPr>
          <p:nvPr/>
        </p:nvCxnSpPr>
        <p:spPr>
          <a:xfrm rot="16200000" flipH="1">
            <a:off x="5273746" y="3450957"/>
            <a:ext cx="1434378" cy="213056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100FCCA-2D86-02CE-F560-E5D5000C5E1C}"/>
              </a:ext>
            </a:extLst>
          </p:cNvPr>
          <p:cNvSpPr txBox="1"/>
          <p:nvPr/>
        </p:nvSpPr>
        <p:spPr>
          <a:xfrm>
            <a:off x="6842527" y="2312309"/>
            <a:ext cx="465398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B050"/>
                </a:solidFill>
                <a:latin typeface="Lucida Console" panose="020B0609040504020204" pitchFamily="49" charset="0"/>
              </a:rPr>
              <a:t>[[6], [6, 7, 9], [0, 1, 8], [4, 7], [4, 7, 9], [4, 7, 11], [5, 10, 11], [1, 6, 10]]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C311752-B3B8-13F3-711B-F2A4BE6487F9}"/>
              </a:ext>
            </a:extLst>
          </p:cNvPr>
          <p:cNvSpPr txBox="1"/>
          <p:nvPr/>
        </p:nvSpPr>
        <p:spPr>
          <a:xfrm>
            <a:off x="2224093" y="5021426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1443691686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033FDF1-5F3B-C2E7-5215-A736FC573982}"/>
              </a:ext>
            </a:extLst>
          </p:cNvPr>
          <p:cNvSpPr txBox="1"/>
          <p:nvPr/>
        </p:nvSpPr>
        <p:spPr>
          <a:xfrm>
            <a:off x="4359161" y="5092864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2847997077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E935C82-B815-EFBE-D121-2C6719C1E6CC}"/>
              </a:ext>
            </a:extLst>
          </p:cNvPr>
          <p:cNvSpPr txBox="1"/>
          <p:nvPr/>
        </p:nvSpPr>
        <p:spPr>
          <a:xfrm>
            <a:off x="7048776" y="5054315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1345780380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BE5C869-A584-5953-C29D-5370E75831CA}"/>
              </a:ext>
            </a:extLst>
          </p:cNvPr>
          <p:cNvSpPr txBox="1"/>
          <p:nvPr/>
        </p:nvSpPr>
        <p:spPr>
          <a:xfrm>
            <a:off x="9265149" y="5092863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>
                <a:solidFill>
                  <a:srgbClr val="0070C0"/>
                </a:solidFill>
                <a:latin typeface="Lucida Console" panose="020B0609040504020204" pitchFamily="49" charset="0"/>
              </a:rPr>
              <a:t>1392966060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92735D-01CC-5B23-05BF-75C5C3F02A54}"/>
              </a:ext>
            </a:extLst>
          </p:cNvPr>
          <p:cNvCxnSpPr>
            <a:cxnSpLocks/>
          </p:cNvCxnSpPr>
          <p:nvPr/>
        </p:nvCxnSpPr>
        <p:spPr>
          <a:xfrm flipH="1">
            <a:off x="2966183" y="2548695"/>
            <a:ext cx="742719" cy="282884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AACC8D9-43BF-6B35-3101-BCBCA4CFCEAE}"/>
              </a:ext>
            </a:extLst>
          </p:cNvPr>
          <p:cNvCxnSpPr>
            <a:cxnSpLocks/>
            <a:endCxn id="70" idx="4"/>
          </p:cNvCxnSpPr>
          <p:nvPr/>
        </p:nvCxnSpPr>
        <p:spPr>
          <a:xfrm rot="16200000" flipV="1">
            <a:off x="5132664" y="1031035"/>
            <a:ext cx="838201" cy="70631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8A9B815-72DA-9624-D0EA-B2F512458BEC}"/>
              </a:ext>
            </a:extLst>
          </p:cNvPr>
          <p:cNvSpPr txBox="1"/>
          <p:nvPr/>
        </p:nvSpPr>
        <p:spPr>
          <a:xfrm>
            <a:off x="43390" y="1675583"/>
            <a:ext cx="200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ighlight>
                  <a:srgbClr val="FFFF00"/>
                </a:highlight>
              </a:rPr>
              <a:t>MINI_DESIGN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727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086FE341-A0AF-8D54-8F73-57230A92AFAF}"/>
              </a:ext>
            </a:extLst>
          </p:cNvPr>
          <p:cNvCxnSpPr>
            <a:cxnSpLocks/>
            <a:endCxn id="239" idx="4"/>
          </p:cNvCxnSpPr>
          <p:nvPr/>
        </p:nvCxnSpPr>
        <p:spPr>
          <a:xfrm rot="5400000">
            <a:off x="483932" y="3561873"/>
            <a:ext cx="3212545" cy="1751957"/>
          </a:xfrm>
          <a:prstGeom prst="bentConnector3">
            <a:avLst>
              <a:gd name="adj1" fmla="val 107116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EE5E1F6A-023A-7A08-7766-FEB6A0760E51}"/>
              </a:ext>
            </a:extLst>
          </p:cNvPr>
          <p:cNvCxnSpPr>
            <a:cxnSpLocks/>
            <a:endCxn id="243" idx="4"/>
          </p:cNvCxnSpPr>
          <p:nvPr/>
        </p:nvCxnSpPr>
        <p:spPr>
          <a:xfrm rot="5400000">
            <a:off x="5338394" y="4294348"/>
            <a:ext cx="3196992" cy="302560"/>
          </a:xfrm>
          <a:prstGeom prst="bentConnector3">
            <a:avLst>
              <a:gd name="adj1" fmla="val 10715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378F96FA-4FE6-57A9-1CE6-A11394F9FD2C}"/>
              </a:ext>
            </a:extLst>
          </p:cNvPr>
          <p:cNvCxnSpPr>
            <a:cxnSpLocks/>
            <a:endCxn id="221" idx="4"/>
          </p:cNvCxnSpPr>
          <p:nvPr/>
        </p:nvCxnSpPr>
        <p:spPr>
          <a:xfrm rot="16200000" flipH="1">
            <a:off x="7125120" y="3589859"/>
            <a:ext cx="3208360" cy="1709234"/>
          </a:xfrm>
          <a:prstGeom prst="bentConnector3">
            <a:avLst>
              <a:gd name="adj1" fmla="val 10712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0AB797A-1527-C606-6046-643B3CF04D74}"/>
              </a:ext>
            </a:extLst>
          </p:cNvPr>
          <p:cNvCxnSpPr>
            <a:cxnSpLocks/>
            <a:endCxn id="217" idx="4"/>
          </p:cNvCxnSpPr>
          <p:nvPr/>
        </p:nvCxnSpPr>
        <p:spPr>
          <a:xfrm rot="5400000">
            <a:off x="2555820" y="4289952"/>
            <a:ext cx="3208814" cy="309503"/>
          </a:xfrm>
          <a:prstGeom prst="bentConnector3">
            <a:avLst>
              <a:gd name="adj1" fmla="val 107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7B7D69-4089-F98C-87CE-4142BEC2DAA0}"/>
              </a:ext>
            </a:extLst>
          </p:cNvPr>
          <p:cNvSpPr/>
          <p:nvPr/>
        </p:nvSpPr>
        <p:spPr>
          <a:xfrm>
            <a:off x="438150" y="4366260"/>
            <a:ext cx="11315699" cy="16045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3725DA-F97B-E7FB-9BC5-0BD358ACA849}"/>
              </a:ext>
            </a:extLst>
          </p:cNvPr>
          <p:cNvSpPr/>
          <p:nvPr/>
        </p:nvSpPr>
        <p:spPr>
          <a:xfrm>
            <a:off x="672612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16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FE66F2-070E-D1AF-A438-58F5D368FA9E}"/>
              </a:ext>
            </a:extLst>
          </p:cNvPr>
          <p:cNvSpPr/>
          <p:nvPr/>
        </p:nvSpPr>
        <p:spPr>
          <a:xfrm>
            <a:off x="1370135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17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4259B-3C11-5AF7-1E91-29BB7C1B770D}"/>
              </a:ext>
            </a:extLst>
          </p:cNvPr>
          <p:cNvSpPr/>
          <p:nvPr/>
        </p:nvSpPr>
        <p:spPr>
          <a:xfrm>
            <a:off x="672612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15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821E69-995D-4049-D337-7BDBEEADC2CF}"/>
              </a:ext>
            </a:extLst>
          </p:cNvPr>
          <p:cNvSpPr/>
          <p:nvPr/>
        </p:nvSpPr>
        <p:spPr>
          <a:xfrm>
            <a:off x="1370135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14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F200AC-6437-3E5F-C7AE-7F997AD0D690}"/>
              </a:ext>
            </a:extLst>
          </p:cNvPr>
          <p:cNvSpPr/>
          <p:nvPr/>
        </p:nvSpPr>
        <p:spPr>
          <a:xfrm>
            <a:off x="2067658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18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36783A-F128-52B7-B7CC-00CFC75CE9D6}"/>
              </a:ext>
            </a:extLst>
          </p:cNvPr>
          <p:cNvSpPr/>
          <p:nvPr/>
        </p:nvSpPr>
        <p:spPr>
          <a:xfrm>
            <a:off x="2765181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19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96DCD-B92B-DBDF-02A6-1B629E4B6ED5}"/>
              </a:ext>
            </a:extLst>
          </p:cNvPr>
          <p:cNvSpPr/>
          <p:nvPr/>
        </p:nvSpPr>
        <p:spPr>
          <a:xfrm>
            <a:off x="2067658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13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06291D-40E7-9D23-BA50-4EEB1505D928}"/>
              </a:ext>
            </a:extLst>
          </p:cNvPr>
          <p:cNvSpPr/>
          <p:nvPr/>
        </p:nvSpPr>
        <p:spPr>
          <a:xfrm>
            <a:off x="2765181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12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43350-E247-B6AB-3A2E-72E0414CC63D}"/>
              </a:ext>
            </a:extLst>
          </p:cNvPr>
          <p:cNvSpPr/>
          <p:nvPr/>
        </p:nvSpPr>
        <p:spPr>
          <a:xfrm>
            <a:off x="3462704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20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79E69-959F-26E4-A134-081F31B65C2B}"/>
              </a:ext>
            </a:extLst>
          </p:cNvPr>
          <p:cNvSpPr/>
          <p:nvPr/>
        </p:nvSpPr>
        <p:spPr>
          <a:xfrm>
            <a:off x="4160227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21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1CE9AE-CC03-69B8-7C42-B674A0A08A13}"/>
              </a:ext>
            </a:extLst>
          </p:cNvPr>
          <p:cNvSpPr/>
          <p:nvPr/>
        </p:nvSpPr>
        <p:spPr>
          <a:xfrm>
            <a:off x="3462704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11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8739B-F83E-BB47-1FC4-FB60222157CD}"/>
              </a:ext>
            </a:extLst>
          </p:cNvPr>
          <p:cNvSpPr/>
          <p:nvPr/>
        </p:nvSpPr>
        <p:spPr>
          <a:xfrm>
            <a:off x="4160227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10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900D1A-0A3B-9915-7D64-E5B370B936C6}"/>
              </a:ext>
            </a:extLst>
          </p:cNvPr>
          <p:cNvSpPr/>
          <p:nvPr/>
        </p:nvSpPr>
        <p:spPr>
          <a:xfrm>
            <a:off x="4857750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22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DDB35-F499-9F98-9C86-ED6A3643D3F2}"/>
              </a:ext>
            </a:extLst>
          </p:cNvPr>
          <p:cNvSpPr/>
          <p:nvPr/>
        </p:nvSpPr>
        <p:spPr>
          <a:xfrm>
            <a:off x="5555273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23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51E384-F32E-A10F-6195-84EA5C34AB1C}"/>
              </a:ext>
            </a:extLst>
          </p:cNvPr>
          <p:cNvSpPr/>
          <p:nvPr/>
        </p:nvSpPr>
        <p:spPr>
          <a:xfrm>
            <a:off x="4857750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9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1E7D65-0A1B-D809-CEDA-9A9F9510BAA3}"/>
              </a:ext>
            </a:extLst>
          </p:cNvPr>
          <p:cNvSpPr/>
          <p:nvPr/>
        </p:nvSpPr>
        <p:spPr>
          <a:xfrm>
            <a:off x="5555273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8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14CBFA-A90B-9081-EC79-AE252F8DBB4A}"/>
              </a:ext>
            </a:extLst>
          </p:cNvPr>
          <p:cNvSpPr/>
          <p:nvPr/>
        </p:nvSpPr>
        <p:spPr>
          <a:xfrm>
            <a:off x="6252796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24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39A5CB-AD7C-493E-F69B-4E20C4D4712D}"/>
              </a:ext>
            </a:extLst>
          </p:cNvPr>
          <p:cNvSpPr/>
          <p:nvPr/>
        </p:nvSpPr>
        <p:spPr>
          <a:xfrm>
            <a:off x="6950319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25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41ACE7-C256-D836-CD1C-137DA0CDF5F8}"/>
              </a:ext>
            </a:extLst>
          </p:cNvPr>
          <p:cNvSpPr/>
          <p:nvPr/>
        </p:nvSpPr>
        <p:spPr>
          <a:xfrm>
            <a:off x="6252796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7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9BE46-BFF9-4AEC-9A6F-970C2634A182}"/>
              </a:ext>
            </a:extLst>
          </p:cNvPr>
          <p:cNvSpPr/>
          <p:nvPr/>
        </p:nvSpPr>
        <p:spPr>
          <a:xfrm>
            <a:off x="6950319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6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DE5B85-7E57-E612-5D17-03CB6274AC5D}"/>
              </a:ext>
            </a:extLst>
          </p:cNvPr>
          <p:cNvSpPr/>
          <p:nvPr/>
        </p:nvSpPr>
        <p:spPr>
          <a:xfrm>
            <a:off x="7647842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26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F49829-043B-C989-7388-6AB29B0B3D58}"/>
              </a:ext>
            </a:extLst>
          </p:cNvPr>
          <p:cNvSpPr/>
          <p:nvPr/>
        </p:nvSpPr>
        <p:spPr>
          <a:xfrm>
            <a:off x="8345365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27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B1001-2900-A6BB-53C9-BED244DDFC57}"/>
              </a:ext>
            </a:extLst>
          </p:cNvPr>
          <p:cNvSpPr/>
          <p:nvPr/>
        </p:nvSpPr>
        <p:spPr>
          <a:xfrm>
            <a:off x="7647842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5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764D4-28B9-BD25-31BD-D24ECFFB400F}"/>
              </a:ext>
            </a:extLst>
          </p:cNvPr>
          <p:cNvSpPr/>
          <p:nvPr/>
        </p:nvSpPr>
        <p:spPr>
          <a:xfrm>
            <a:off x="8345365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4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626BC7-B763-3CDA-0F29-4C9770CE547E}"/>
              </a:ext>
            </a:extLst>
          </p:cNvPr>
          <p:cNvSpPr/>
          <p:nvPr/>
        </p:nvSpPr>
        <p:spPr>
          <a:xfrm>
            <a:off x="9042888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28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204372-51D3-7448-7B11-07F4334AD3C7}"/>
              </a:ext>
            </a:extLst>
          </p:cNvPr>
          <p:cNvSpPr/>
          <p:nvPr/>
        </p:nvSpPr>
        <p:spPr>
          <a:xfrm>
            <a:off x="9740411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29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52CE28-B38A-325F-5ACD-3860BFD50CCA}"/>
              </a:ext>
            </a:extLst>
          </p:cNvPr>
          <p:cNvSpPr/>
          <p:nvPr/>
        </p:nvSpPr>
        <p:spPr>
          <a:xfrm>
            <a:off x="9042888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F88A40-F9FE-487E-01E0-B4801F8500F1}"/>
              </a:ext>
            </a:extLst>
          </p:cNvPr>
          <p:cNvSpPr/>
          <p:nvPr/>
        </p:nvSpPr>
        <p:spPr>
          <a:xfrm>
            <a:off x="9740411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263279-20CD-F389-2EDE-62F56A6D2121}"/>
              </a:ext>
            </a:extLst>
          </p:cNvPr>
          <p:cNvSpPr/>
          <p:nvPr/>
        </p:nvSpPr>
        <p:spPr>
          <a:xfrm>
            <a:off x="10437934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30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32C9B-17DA-6EF0-85AE-F444619FB97E}"/>
              </a:ext>
            </a:extLst>
          </p:cNvPr>
          <p:cNvSpPr/>
          <p:nvPr/>
        </p:nvSpPr>
        <p:spPr>
          <a:xfrm>
            <a:off x="11135457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31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21D3FE-04B9-F94B-0CCA-B80699F325E0}"/>
              </a:ext>
            </a:extLst>
          </p:cNvPr>
          <p:cNvSpPr/>
          <p:nvPr/>
        </p:nvSpPr>
        <p:spPr>
          <a:xfrm>
            <a:off x="10437934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194917-6196-8CF8-7BAF-0238015DCBA5}"/>
              </a:ext>
            </a:extLst>
          </p:cNvPr>
          <p:cNvSpPr/>
          <p:nvPr/>
        </p:nvSpPr>
        <p:spPr>
          <a:xfrm>
            <a:off x="11135457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0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CDE2E4-2EA2-0020-805C-E782A452B2CC}"/>
              </a:ext>
            </a:extLst>
          </p:cNvPr>
          <p:cNvSpPr/>
          <p:nvPr/>
        </p:nvSpPr>
        <p:spPr>
          <a:xfrm>
            <a:off x="4193083" y="886252"/>
            <a:ext cx="3067932" cy="9102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2752B-B3FE-4464-26FA-BBCC8E62B6D0}"/>
              </a:ext>
            </a:extLst>
          </p:cNvPr>
          <p:cNvSpPr/>
          <p:nvPr/>
        </p:nvSpPr>
        <p:spPr>
          <a:xfrm>
            <a:off x="4459200" y="729740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4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1A295-238A-C790-27A3-D4A76F833920}"/>
              </a:ext>
            </a:extLst>
          </p:cNvPr>
          <p:cNvSpPr/>
          <p:nvPr/>
        </p:nvSpPr>
        <p:spPr>
          <a:xfrm>
            <a:off x="5156723" y="729740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5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99004-F61B-6088-4C6F-914B91F76E16}"/>
              </a:ext>
            </a:extLst>
          </p:cNvPr>
          <p:cNvSpPr/>
          <p:nvPr/>
        </p:nvSpPr>
        <p:spPr>
          <a:xfrm>
            <a:off x="4459200" y="1629486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045AF-5437-01A0-E496-8103BDEB113C}"/>
              </a:ext>
            </a:extLst>
          </p:cNvPr>
          <p:cNvSpPr/>
          <p:nvPr/>
        </p:nvSpPr>
        <p:spPr>
          <a:xfrm>
            <a:off x="5156723" y="1629486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0D5E1-5587-4878-4FA7-647338D70AF6}"/>
              </a:ext>
            </a:extLst>
          </p:cNvPr>
          <p:cNvSpPr/>
          <p:nvPr/>
        </p:nvSpPr>
        <p:spPr>
          <a:xfrm>
            <a:off x="5854246" y="729740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6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ACD8B-9888-DEED-921B-2CE6D64106F9}"/>
              </a:ext>
            </a:extLst>
          </p:cNvPr>
          <p:cNvSpPr/>
          <p:nvPr/>
        </p:nvSpPr>
        <p:spPr>
          <a:xfrm>
            <a:off x="6551769" y="729740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74A16-6171-D5D5-91EB-411BE7EF2B3E}"/>
              </a:ext>
            </a:extLst>
          </p:cNvPr>
          <p:cNvSpPr/>
          <p:nvPr/>
        </p:nvSpPr>
        <p:spPr>
          <a:xfrm>
            <a:off x="5854246" y="1629486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243C50-F998-03A8-48E7-5E965A031233}"/>
              </a:ext>
            </a:extLst>
          </p:cNvPr>
          <p:cNvSpPr/>
          <p:nvPr/>
        </p:nvSpPr>
        <p:spPr>
          <a:xfrm>
            <a:off x="6551769" y="1629486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0</a:t>
            </a:r>
            <a:endParaRPr lang="en-US" sz="1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ECC33E-F1C9-99BF-065D-A17C4E93805C}"/>
              </a:ext>
            </a:extLst>
          </p:cNvPr>
          <p:cNvGrpSpPr/>
          <p:nvPr/>
        </p:nvGrpSpPr>
        <p:grpSpPr>
          <a:xfrm>
            <a:off x="6317308" y="800078"/>
            <a:ext cx="158261" cy="158261"/>
            <a:chOff x="5597769" y="580292"/>
            <a:chExt cx="158261" cy="1582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1BEA8A2-FC82-09CA-6AB9-F5842EE21C67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5144AC-63C7-9973-4C39-F9EA6816238C}"/>
                </a:ext>
              </a:extLst>
            </p:cNvPr>
            <p:cNvCxnSpPr>
              <a:stCxn id="54" idx="2"/>
              <a:endCxn id="54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CF285C-BF6B-CF7D-17D1-ABB5E46D9323}"/>
                </a:ext>
              </a:extLst>
            </p:cNvPr>
            <p:cNvCxnSpPr>
              <a:cxnSpLocks/>
              <a:stCxn id="54" idx="0"/>
              <a:endCxn id="54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5F0BDAC-5740-CE41-705F-BD66DF9F9389}"/>
              </a:ext>
            </a:extLst>
          </p:cNvPr>
          <p:cNvGrpSpPr/>
          <p:nvPr/>
        </p:nvGrpSpPr>
        <p:grpSpPr>
          <a:xfrm>
            <a:off x="5619785" y="1715357"/>
            <a:ext cx="158261" cy="158261"/>
            <a:chOff x="5597769" y="580292"/>
            <a:chExt cx="158261" cy="15826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BA6A63E-A0D9-3427-DA53-E03BDEE865D8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9DBD03-B69B-CC53-6956-860ED2EA69A5}"/>
                </a:ext>
              </a:extLst>
            </p:cNvPr>
            <p:cNvCxnSpPr>
              <a:stCxn id="66" idx="2"/>
              <a:endCxn id="66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72A2D2-8971-6AF1-2C33-6540B8EE0C03}"/>
                </a:ext>
              </a:extLst>
            </p:cNvPr>
            <p:cNvCxnSpPr>
              <a:cxnSpLocks/>
              <a:stCxn id="66" idx="0"/>
              <a:endCxn id="66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2C8CF0-B23D-0719-1EC7-3F2F66F7135C}"/>
              </a:ext>
            </a:extLst>
          </p:cNvPr>
          <p:cNvGrpSpPr/>
          <p:nvPr/>
        </p:nvGrpSpPr>
        <p:grpSpPr>
          <a:xfrm>
            <a:off x="4118178" y="800078"/>
            <a:ext cx="158261" cy="158261"/>
            <a:chOff x="5597769" y="580292"/>
            <a:chExt cx="158261" cy="15826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AB00562-8B3B-994C-CF26-71878EAA8D57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A2EF63-B369-0CC1-476C-7FD986EEA524}"/>
                </a:ext>
              </a:extLst>
            </p:cNvPr>
            <p:cNvCxnSpPr>
              <a:stCxn id="70" idx="2"/>
              <a:endCxn id="70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4293F3-3985-277E-6653-7529C256ECCF}"/>
                </a:ext>
              </a:extLst>
            </p:cNvPr>
            <p:cNvCxnSpPr>
              <a:cxnSpLocks/>
              <a:stCxn id="70" idx="0"/>
              <a:endCxn id="70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5CC7EE-CC8C-8F10-A554-792B4C40848F}"/>
              </a:ext>
            </a:extLst>
          </p:cNvPr>
          <p:cNvCxnSpPr>
            <a:cxnSpLocks/>
          </p:cNvCxnSpPr>
          <p:nvPr/>
        </p:nvCxnSpPr>
        <p:spPr>
          <a:xfrm flipV="1">
            <a:off x="6396438" y="958339"/>
            <a:ext cx="0" cy="836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C88F41-89DE-EC70-0B0B-DC182B0C89D7}"/>
              </a:ext>
            </a:extLst>
          </p:cNvPr>
          <p:cNvCxnSpPr>
            <a:cxnSpLocks/>
          </p:cNvCxnSpPr>
          <p:nvPr/>
        </p:nvCxnSpPr>
        <p:spPr>
          <a:xfrm flipH="1">
            <a:off x="6938631" y="880963"/>
            <a:ext cx="2461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5026B28-F0F5-23A3-E1FD-BF7F29C2610F}"/>
              </a:ext>
            </a:extLst>
          </p:cNvPr>
          <p:cNvCxnSpPr>
            <a:cxnSpLocks/>
          </p:cNvCxnSpPr>
          <p:nvPr/>
        </p:nvCxnSpPr>
        <p:spPr>
          <a:xfrm>
            <a:off x="4264222" y="1801238"/>
            <a:ext cx="1931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7277-8DF6-674B-2DD8-A4A76D547841}"/>
              </a:ext>
            </a:extLst>
          </p:cNvPr>
          <p:cNvCxnSpPr>
            <a:cxnSpLocks/>
          </p:cNvCxnSpPr>
          <p:nvPr/>
        </p:nvCxnSpPr>
        <p:spPr>
          <a:xfrm flipH="1">
            <a:off x="11522319" y="4366260"/>
            <a:ext cx="2315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2C89685-D650-1599-B284-92D6C17EBC1E}"/>
              </a:ext>
            </a:extLst>
          </p:cNvPr>
          <p:cNvCxnSpPr>
            <a:cxnSpLocks/>
          </p:cNvCxnSpPr>
          <p:nvPr/>
        </p:nvCxnSpPr>
        <p:spPr>
          <a:xfrm>
            <a:off x="520212" y="5970856"/>
            <a:ext cx="15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55B2999-C837-CDC8-24A4-87EC69B9F03E}"/>
              </a:ext>
            </a:extLst>
          </p:cNvPr>
          <p:cNvGrpSpPr/>
          <p:nvPr/>
        </p:nvGrpSpPr>
        <p:grpSpPr>
          <a:xfrm flipV="1">
            <a:off x="978583" y="4356001"/>
            <a:ext cx="3268981" cy="1691055"/>
            <a:chOff x="944879" y="3456841"/>
            <a:chExt cx="3268981" cy="1691055"/>
          </a:xfrm>
        </p:grpSpPr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FC616711-19C9-DEB6-7AA6-90CE0EC3B929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39E6364-4B59-E077-387D-CC64E4F8C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303A887-9209-E32D-42D2-59A0F2704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09A4495-A3CB-A824-9185-D38B2C4BD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6671B2B-5F16-9B8E-D89F-FE1BC1BA8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24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7139543-C2D7-A8E5-B9F7-7C3EC128D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8F7EE61-2985-4C3D-4C43-C424D003CFA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C480A0B-8EA2-12D5-AE86-4D7827C16E2B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35042F3-B38C-E88B-57D7-EED74187F546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45DEF6A-1D2E-C818-8885-B83CB1544E85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719DB20-9031-9342-0DA4-5F0C703CC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5232D97-40A0-4641-56EC-7B3684514EDF}"/>
              </a:ext>
            </a:extLst>
          </p:cNvPr>
          <p:cNvGrpSpPr/>
          <p:nvPr/>
        </p:nvGrpSpPr>
        <p:grpSpPr>
          <a:xfrm flipV="1">
            <a:off x="5870336" y="4363327"/>
            <a:ext cx="3268981" cy="1691055"/>
            <a:chOff x="944879" y="3456841"/>
            <a:chExt cx="3268981" cy="1691055"/>
          </a:xfrm>
        </p:grpSpPr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824DE48-2F0D-8388-9FD3-32E60ADF9DA9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6304FBE-AA3D-0B55-8EC3-8C8C49D5A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25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E430C7B-9242-6629-555E-F9DA3E34D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271F222-61BE-5118-4C6F-4471DADAE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1FD707-5BE2-171E-B703-DA63ACC34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704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FD99316-878A-C9F9-9D87-E9C223D0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090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0FF5413-11C7-947B-BF6D-5EE29D6F3E4C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67ED324-0528-E748-56B5-FAF75EF7086D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E40BEDF-0B02-5767-53C1-7D3B2D5BC86F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5938F29-2896-31AC-1754-CFD7F7F76D07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250DB17-CFDF-65F7-EFE2-E9E45202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DD21D9B-8824-A45D-549E-78E7F45580D3}"/>
              </a:ext>
            </a:extLst>
          </p:cNvPr>
          <p:cNvGrpSpPr/>
          <p:nvPr/>
        </p:nvGrpSpPr>
        <p:grpSpPr>
          <a:xfrm rot="10800000" flipV="1">
            <a:off x="3069102" y="4282742"/>
            <a:ext cx="3268981" cy="1691055"/>
            <a:chOff x="944879" y="3456841"/>
            <a:chExt cx="3268981" cy="1691055"/>
          </a:xfrm>
        </p:grpSpPr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164550C-1085-C9A8-1696-76F1195F1931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D0EED43-18E5-2537-3B9C-2080076DE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CC7C9CE-F971-BBFC-31F8-2A2790707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3059DF9-9E78-CF73-066C-1889941C4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9E501D07-CD3A-CFBE-9755-69CAEB280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0432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F5B7139-5AC6-4C16-D337-33E87C28F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78A796E-4D92-6F2C-E77B-A2096CDE0A2A}"/>
                </a:ext>
              </a:extLst>
            </p:cNvPr>
            <p:cNvCxnSpPr>
              <a:cxnSpLocks/>
              <a:stCxn id="151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6D7AF92-5A3A-A980-7784-C514F844B749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D573CCF-0612-1608-FDC2-13D5A1647BD1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A4272BB-6AB8-3A2E-C3F5-9CE26FD252DA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F3AC47F-C8AB-18A1-ED7A-22F366420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AD569CD-3711-0CE7-A945-346361AA4A9A}"/>
              </a:ext>
            </a:extLst>
          </p:cNvPr>
          <p:cNvGrpSpPr/>
          <p:nvPr/>
        </p:nvGrpSpPr>
        <p:grpSpPr>
          <a:xfrm rot="10800000" flipV="1">
            <a:off x="7949719" y="4286258"/>
            <a:ext cx="3268981" cy="1691055"/>
            <a:chOff x="944879" y="3456841"/>
            <a:chExt cx="3268981" cy="1691055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391C174E-94D9-7927-9141-E225C8A3D1AA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53FE80C-0D13-CC7C-C574-3C8610A8B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02624197-B8E1-328D-974B-5AA6B6007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C113586B-5B27-31EE-DC54-A6126E0B7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271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0C098FC-C963-D9CC-3F12-795D6E537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704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38983BC0-07B4-4C4C-2B3F-A799EE62E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C16810E-112F-3A0F-B1B7-16322B9B831C}"/>
                </a:ext>
              </a:extLst>
            </p:cNvPr>
            <p:cNvCxnSpPr>
              <a:cxnSpLocks/>
              <a:stCxn id="163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B74B187-D1F7-4E25-FFC8-20F8AA33979A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701E65-CB75-1765-053F-F91E50CEBBE8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9A99F66-968D-C2DD-5CEC-71007A2EA974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6DEAB69-D933-562C-57AD-8AECACD5C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F739F71-DACE-DEC1-16B6-1E2C9F143DFD}"/>
              </a:ext>
            </a:extLst>
          </p:cNvPr>
          <p:cNvGrpSpPr/>
          <p:nvPr/>
        </p:nvGrpSpPr>
        <p:grpSpPr>
          <a:xfrm>
            <a:off x="5611696" y="797533"/>
            <a:ext cx="158261" cy="158261"/>
            <a:chOff x="5597769" y="580292"/>
            <a:chExt cx="158261" cy="15826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8D6225F-15AB-9E4C-858B-328B0F95BE8D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79E3A72-2726-9D0B-5BA0-6DD2FBE98230}"/>
                </a:ext>
              </a:extLst>
            </p:cNvPr>
            <p:cNvCxnSpPr>
              <a:stCxn id="183" idx="2"/>
              <a:endCxn id="18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47DAFC7-CD04-4276-9E9C-6BF99427F034}"/>
                </a:ext>
              </a:extLst>
            </p:cNvPr>
            <p:cNvCxnSpPr>
              <a:cxnSpLocks/>
              <a:stCxn id="183" idx="0"/>
              <a:endCxn id="18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4965BC2-07C2-CBED-9FAE-819A81189A31}"/>
              </a:ext>
            </a:extLst>
          </p:cNvPr>
          <p:cNvSpPr txBox="1"/>
          <p:nvPr/>
        </p:nvSpPr>
        <p:spPr>
          <a:xfrm>
            <a:off x="1200158" y="251460"/>
            <a:ext cx="11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Message</a:t>
            </a:r>
            <a:endParaRPr lang="en-US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42B671E9-7E72-3551-3983-58B454CD3904}"/>
              </a:ext>
            </a:extLst>
          </p:cNvPr>
          <p:cNvCxnSpPr>
            <a:cxnSpLocks/>
            <a:stCxn id="188" idx="3"/>
            <a:endCxn id="70" idx="0"/>
          </p:cNvCxnSpPr>
          <p:nvPr/>
        </p:nvCxnSpPr>
        <p:spPr>
          <a:xfrm>
            <a:off x="2369834" y="436126"/>
            <a:ext cx="1827475" cy="36395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5D758730-D04F-8ACD-B19B-B136D07AB592}"/>
              </a:ext>
            </a:extLst>
          </p:cNvPr>
          <p:cNvCxnSpPr>
            <a:cxnSpLocks/>
            <a:stCxn id="188" idx="3"/>
            <a:endCxn id="183" idx="0"/>
          </p:cNvCxnSpPr>
          <p:nvPr/>
        </p:nvCxnSpPr>
        <p:spPr>
          <a:xfrm>
            <a:off x="2369834" y="436126"/>
            <a:ext cx="3320993" cy="36140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7423731-2F04-9E23-D889-F37B0B124644}"/>
              </a:ext>
            </a:extLst>
          </p:cNvPr>
          <p:cNvSpPr/>
          <p:nvPr/>
        </p:nvSpPr>
        <p:spPr>
          <a:xfrm>
            <a:off x="2878472" y="2541371"/>
            <a:ext cx="6011869" cy="298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00B050"/>
                </a:solidFill>
              </a:rPr>
              <a:t>Phasse Shifter (Min. separation: 24)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A561FF1-807F-617F-326E-7F18836EE988}"/>
              </a:ext>
            </a:extLst>
          </p:cNvPr>
          <p:cNvCxnSpPr>
            <a:cxnSpLocks/>
          </p:cNvCxnSpPr>
          <p:nvPr/>
        </p:nvCxnSpPr>
        <p:spPr>
          <a:xfrm>
            <a:off x="4199179" y="1808562"/>
            <a:ext cx="0" cy="7401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Arrow: Down 201">
            <a:extLst>
              <a:ext uri="{FF2B5EF4-FFF2-40B4-BE49-F238E27FC236}">
                <a16:creationId xmlns:a16="http://schemas.microsoft.com/office/drawing/2014/main" id="{DCD84904-ED69-217A-EF9C-D91C1D9E39AB}"/>
              </a:ext>
            </a:extLst>
          </p:cNvPr>
          <p:cNvSpPr/>
          <p:nvPr/>
        </p:nvSpPr>
        <p:spPr>
          <a:xfrm>
            <a:off x="5367711" y="2080260"/>
            <a:ext cx="1005249" cy="4537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3749B53-3A91-6F4A-677E-B83AF2AAF05E}"/>
              </a:ext>
            </a:extLst>
          </p:cNvPr>
          <p:cNvSpPr txBox="1"/>
          <p:nvPr/>
        </p:nvSpPr>
        <p:spPr>
          <a:xfrm>
            <a:off x="1830851" y="2107031"/>
            <a:ext cx="139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256 states</a:t>
            </a:r>
            <a:endParaRPr lang="en-US" sz="12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339E485-4380-D02E-AFF6-8C77A3B57FB0}"/>
              </a:ext>
            </a:extLst>
          </p:cNvPr>
          <p:cNvCxnSpPr>
            <a:cxnSpLocks/>
            <a:endCxn id="209" idx="0"/>
          </p:cNvCxnSpPr>
          <p:nvPr/>
        </p:nvCxnSpPr>
        <p:spPr>
          <a:xfrm rot="16200000" flipH="1">
            <a:off x="7819008" y="3218499"/>
            <a:ext cx="1458122" cy="684838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321F272-932A-6F75-F9DB-F6B89A7A535D}"/>
              </a:ext>
            </a:extLst>
          </p:cNvPr>
          <p:cNvGrpSpPr/>
          <p:nvPr/>
        </p:nvGrpSpPr>
        <p:grpSpPr>
          <a:xfrm>
            <a:off x="8811357" y="4289979"/>
            <a:ext cx="158261" cy="158261"/>
            <a:chOff x="5597769" y="580292"/>
            <a:chExt cx="158261" cy="158261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BBA64E9-0B15-A4BE-0D5E-0A3028D0ACC2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CC159FD-9049-8741-7EED-49233825BD14}"/>
                </a:ext>
              </a:extLst>
            </p:cNvPr>
            <p:cNvCxnSpPr>
              <a:stCxn id="209" idx="2"/>
              <a:endCxn id="209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71AE57A-87E4-9C72-2714-CA69C42AC910}"/>
                </a:ext>
              </a:extLst>
            </p:cNvPr>
            <p:cNvCxnSpPr>
              <a:cxnSpLocks/>
              <a:stCxn id="209" idx="0"/>
              <a:endCxn id="209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5570503-B265-D558-296D-7F39FCBFE6D4}"/>
              </a:ext>
            </a:extLst>
          </p:cNvPr>
          <p:cNvGrpSpPr/>
          <p:nvPr/>
        </p:nvGrpSpPr>
        <p:grpSpPr>
          <a:xfrm>
            <a:off x="3225310" y="4282000"/>
            <a:ext cx="158261" cy="158261"/>
            <a:chOff x="5597769" y="580292"/>
            <a:chExt cx="158261" cy="158261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CC57CC5D-3D0E-A32F-251B-4D2065AFC35F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E62563C-8118-1561-EF3C-99FEAB874281}"/>
                </a:ext>
              </a:extLst>
            </p:cNvPr>
            <p:cNvCxnSpPr>
              <a:stCxn id="213" idx="2"/>
              <a:endCxn id="21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F0B38C2-FD10-7095-67E8-396B60B16ED7}"/>
                </a:ext>
              </a:extLst>
            </p:cNvPr>
            <p:cNvCxnSpPr>
              <a:cxnSpLocks/>
              <a:stCxn id="213" idx="0"/>
              <a:endCxn id="21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598B2D-CFB0-ACA8-3766-F92C4E6711C2}"/>
              </a:ext>
            </a:extLst>
          </p:cNvPr>
          <p:cNvGrpSpPr/>
          <p:nvPr/>
        </p:nvGrpSpPr>
        <p:grpSpPr>
          <a:xfrm>
            <a:off x="3926344" y="5890849"/>
            <a:ext cx="158261" cy="158261"/>
            <a:chOff x="5597769" y="580292"/>
            <a:chExt cx="158261" cy="158261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3ADB69-B340-2A00-E92F-7E04C209BCAE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40066DD-9C79-E357-8AB4-63133A30C45E}"/>
                </a:ext>
              </a:extLst>
            </p:cNvPr>
            <p:cNvCxnSpPr>
              <a:stCxn id="217" idx="2"/>
              <a:endCxn id="217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A0A9A6A-D71B-A643-B401-93B704C96241}"/>
                </a:ext>
              </a:extLst>
            </p:cNvPr>
            <p:cNvCxnSpPr>
              <a:cxnSpLocks/>
              <a:stCxn id="217" idx="0"/>
              <a:endCxn id="217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92BC77A-1D07-0EE1-12E1-33364190BF0F}"/>
              </a:ext>
            </a:extLst>
          </p:cNvPr>
          <p:cNvGrpSpPr/>
          <p:nvPr/>
        </p:nvGrpSpPr>
        <p:grpSpPr>
          <a:xfrm>
            <a:off x="9504786" y="5890395"/>
            <a:ext cx="158261" cy="158261"/>
            <a:chOff x="5597769" y="580292"/>
            <a:chExt cx="158261" cy="15826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03DEA99-BC43-B02C-5F8B-8BFC5C610E51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FCE35A1-56A7-3069-F99A-AFCF4A779851}"/>
                </a:ext>
              </a:extLst>
            </p:cNvPr>
            <p:cNvCxnSpPr>
              <a:stCxn id="221" idx="2"/>
              <a:endCxn id="221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36D0674-7441-F255-61C4-B2586434D3AB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5C5EBE13-6B16-E7D4-8C47-FEE692FE4BEE}"/>
              </a:ext>
            </a:extLst>
          </p:cNvPr>
          <p:cNvCxnSpPr>
            <a:cxnSpLocks/>
            <a:endCxn id="213" idx="0"/>
          </p:cNvCxnSpPr>
          <p:nvPr/>
        </p:nvCxnSpPr>
        <p:spPr>
          <a:xfrm rot="5400000">
            <a:off x="2742583" y="3409479"/>
            <a:ext cx="1434379" cy="310662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629AD717-7170-A889-DA26-F95DC3A28500}"/>
              </a:ext>
            </a:extLst>
          </p:cNvPr>
          <p:cNvSpPr txBox="1"/>
          <p:nvPr/>
        </p:nvSpPr>
        <p:spPr>
          <a:xfrm>
            <a:off x="6848031" y="477842"/>
            <a:ext cx="43897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Polynomial([8, 5, -2, 0]</a:t>
            </a:r>
            <a:r>
              <a:rPr lang="pl-PL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endParaRPr lang="en-US" sz="8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F56DEF2-E868-405D-0A95-1BD093421C7A}"/>
              </a:ext>
            </a:extLst>
          </p:cNvPr>
          <p:cNvGrpSpPr/>
          <p:nvPr/>
        </p:nvGrpSpPr>
        <p:grpSpPr>
          <a:xfrm>
            <a:off x="1135094" y="5885863"/>
            <a:ext cx="158261" cy="158261"/>
            <a:chOff x="5597769" y="580292"/>
            <a:chExt cx="158261" cy="158261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45610F24-F3B4-0291-756C-D08006893FC5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4676644-11D1-9950-038E-560E2D8E55E1}"/>
                </a:ext>
              </a:extLst>
            </p:cNvPr>
            <p:cNvCxnSpPr>
              <a:stCxn id="239" idx="2"/>
              <a:endCxn id="239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26FDABC-6E47-F305-CF83-6C3D255A6C0C}"/>
                </a:ext>
              </a:extLst>
            </p:cNvPr>
            <p:cNvCxnSpPr>
              <a:cxnSpLocks/>
              <a:stCxn id="239" idx="0"/>
              <a:endCxn id="239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627934E-1003-F0DB-7CD2-8F70200CB825}"/>
              </a:ext>
            </a:extLst>
          </p:cNvPr>
          <p:cNvGrpSpPr/>
          <p:nvPr/>
        </p:nvGrpSpPr>
        <p:grpSpPr>
          <a:xfrm>
            <a:off x="6706479" y="5885863"/>
            <a:ext cx="158261" cy="158261"/>
            <a:chOff x="5597769" y="580292"/>
            <a:chExt cx="158261" cy="158261"/>
          </a:xfrm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07D6444-7BBF-93C2-1589-2678306D0ED6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11AE95E-DC72-930B-27D7-A19169C6F49B}"/>
                </a:ext>
              </a:extLst>
            </p:cNvPr>
            <p:cNvCxnSpPr>
              <a:stCxn id="243" idx="2"/>
              <a:endCxn id="24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475180B-A255-D9F2-6D7D-538A4F107E4E}"/>
                </a:ext>
              </a:extLst>
            </p:cNvPr>
            <p:cNvCxnSpPr>
              <a:cxnSpLocks/>
              <a:stCxn id="243" idx="0"/>
              <a:endCxn id="24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02D905D-A569-D81A-81DA-7CC173326294}"/>
              </a:ext>
            </a:extLst>
          </p:cNvPr>
          <p:cNvGrpSpPr/>
          <p:nvPr/>
        </p:nvGrpSpPr>
        <p:grpSpPr>
          <a:xfrm>
            <a:off x="6030358" y="4278205"/>
            <a:ext cx="158261" cy="158261"/>
            <a:chOff x="5597769" y="580292"/>
            <a:chExt cx="158261" cy="158261"/>
          </a:xfrm>
        </p:grpSpPr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D476B49-FBD5-E4A9-2D7A-DB6EEFD0EFFA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5B997F2-BED4-4633-208C-17DF711D2F3E}"/>
                </a:ext>
              </a:extLst>
            </p:cNvPr>
            <p:cNvCxnSpPr>
              <a:stCxn id="247" idx="2"/>
              <a:endCxn id="247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69FE0A2-A14F-7FB0-E660-DA1F669CEDF9}"/>
                </a:ext>
              </a:extLst>
            </p:cNvPr>
            <p:cNvCxnSpPr>
              <a:cxnSpLocks/>
              <a:stCxn id="247" idx="0"/>
              <a:endCxn id="247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6243D32-BF3E-81A2-152D-0A4E25154884}"/>
              </a:ext>
            </a:extLst>
          </p:cNvPr>
          <p:cNvGrpSpPr/>
          <p:nvPr/>
        </p:nvGrpSpPr>
        <p:grpSpPr>
          <a:xfrm>
            <a:off x="11683811" y="4278205"/>
            <a:ext cx="158261" cy="158261"/>
            <a:chOff x="5597769" y="580292"/>
            <a:chExt cx="158261" cy="158261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F131380-698A-F34A-113D-14A972E63609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11F4DC8-D4A3-EDDC-219E-08FA81803FF2}"/>
                </a:ext>
              </a:extLst>
            </p:cNvPr>
            <p:cNvCxnSpPr>
              <a:stCxn id="251" idx="2"/>
              <a:endCxn id="251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2294E8BA-F61E-4F51-CED9-AF651B565058}"/>
                </a:ext>
              </a:extLst>
            </p:cNvPr>
            <p:cNvCxnSpPr>
              <a:cxnSpLocks/>
              <a:stCxn id="251" idx="0"/>
              <a:endCxn id="251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A5C606E5-870B-D94B-19F2-B2FA55BE3474}"/>
              </a:ext>
            </a:extLst>
          </p:cNvPr>
          <p:cNvCxnSpPr>
            <a:cxnSpLocks/>
            <a:stCxn id="198" idx="3"/>
            <a:endCxn id="251" idx="0"/>
          </p:cNvCxnSpPr>
          <p:nvPr/>
        </p:nvCxnSpPr>
        <p:spPr>
          <a:xfrm>
            <a:off x="8890341" y="2690834"/>
            <a:ext cx="2872601" cy="1587371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823F06B7-6154-2A7F-0CBE-F2C5ADB3D22E}"/>
              </a:ext>
            </a:extLst>
          </p:cNvPr>
          <p:cNvCxnSpPr>
            <a:cxnSpLocks/>
            <a:stCxn id="198" idx="2"/>
          </p:cNvCxnSpPr>
          <p:nvPr/>
        </p:nvCxnSpPr>
        <p:spPr>
          <a:xfrm rot="16200000" flipH="1">
            <a:off x="5273746" y="3450957"/>
            <a:ext cx="1434378" cy="213056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100FCCA-2D86-02CE-F560-E5D5000C5E1C}"/>
              </a:ext>
            </a:extLst>
          </p:cNvPr>
          <p:cNvSpPr txBox="1"/>
          <p:nvPr/>
        </p:nvSpPr>
        <p:spPr>
          <a:xfrm>
            <a:off x="6842527" y="2312309"/>
            <a:ext cx="465398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B050"/>
                </a:solidFill>
                <a:latin typeface="Lucida Console" panose="020B0609040504020204" pitchFamily="49" charset="0"/>
              </a:rPr>
              <a:t>[[4], [0, 1, 2], [1, 3, 7], [4, 6, 7], [2, 5, 6], [0, 2, 4], [0, 1, 7], [4, 5, 6]]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C311752-B3B8-13F3-711B-F2A4BE6487F9}"/>
              </a:ext>
            </a:extLst>
          </p:cNvPr>
          <p:cNvSpPr txBox="1"/>
          <p:nvPr/>
        </p:nvSpPr>
        <p:spPr>
          <a:xfrm>
            <a:off x="2224093" y="5021426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1443691686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033FDF1-5F3B-C2E7-5215-A736FC573982}"/>
              </a:ext>
            </a:extLst>
          </p:cNvPr>
          <p:cNvSpPr txBox="1"/>
          <p:nvPr/>
        </p:nvSpPr>
        <p:spPr>
          <a:xfrm>
            <a:off x="4359161" y="5092864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2847997077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E935C82-B815-EFBE-D121-2C6719C1E6CC}"/>
              </a:ext>
            </a:extLst>
          </p:cNvPr>
          <p:cNvSpPr txBox="1"/>
          <p:nvPr/>
        </p:nvSpPr>
        <p:spPr>
          <a:xfrm>
            <a:off x="7048776" y="5054315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1345780380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BE5C869-A584-5953-C29D-5370E75831CA}"/>
              </a:ext>
            </a:extLst>
          </p:cNvPr>
          <p:cNvSpPr txBox="1"/>
          <p:nvPr/>
        </p:nvSpPr>
        <p:spPr>
          <a:xfrm>
            <a:off x="9265149" y="5092863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>
                <a:solidFill>
                  <a:srgbClr val="0070C0"/>
                </a:solidFill>
                <a:latin typeface="Lucida Console" panose="020B0609040504020204" pitchFamily="49" charset="0"/>
              </a:rPr>
              <a:t>1392966060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92735D-01CC-5B23-05BF-75C5C3F02A54}"/>
              </a:ext>
            </a:extLst>
          </p:cNvPr>
          <p:cNvCxnSpPr>
            <a:cxnSpLocks/>
          </p:cNvCxnSpPr>
          <p:nvPr/>
        </p:nvCxnSpPr>
        <p:spPr>
          <a:xfrm flipH="1">
            <a:off x="2966183" y="2541370"/>
            <a:ext cx="1226900" cy="290209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AACC8D9-43BF-6B35-3101-BCBCA4CFCEAE}"/>
              </a:ext>
            </a:extLst>
          </p:cNvPr>
          <p:cNvCxnSpPr>
            <a:cxnSpLocks/>
            <a:endCxn id="66" idx="0"/>
          </p:cNvCxnSpPr>
          <p:nvPr/>
        </p:nvCxnSpPr>
        <p:spPr>
          <a:xfrm rot="16200000" flipH="1">
            <a:off x="4923875" y="940315"/>
            <a:ext cx="837907" cy="71217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8A9B815-72DA-9624-D0EA-B2F512458BEC}"/>
              </a:ext>
            </a:extLst>
          </p:cNvPr>
          <p:cNvSpPr txBox="1"/>
          <p:nvPr/>
        </p:nvSpPr>
        <p:spPr>
          <a:xfrm>
            <a:off x="43390" y="1675583"/>
            <a:ext cx="200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ighlight>
                  <a:srgbClr val="FFFF00"/>
                </a:highlight>
              </a:rPr>
              <a:t>MICRO_DESIGN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485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391</Words>
  <Application>Microsoft Office PowerPoint</Application>
  <PresentationFormat>Widescreen</PresentationFormat>
  <Paragraphs>162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</vt:vector>
  </TitlesOfParts>
  <Company>DI 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Trawka, Maciej</dc:creator>
  <cp:lastModifiedBy>Trawka, Maciej</cp:lastModifiedBy>
  <cp:revision>16</cp:revision>
  <dcterms:created xsi:type="dcterms:W3CDTF">2023-02-07T14:28:34Z</dcterms:created>
  <dcterms:modified xsi:type="dcterms:W3CDTF">2023-02-13T08:27:09Z</dcterms:modified>
</cp:coreProperties>
</file>