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B7AA7D-9E8A-4301-8DD8-6673A5E4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28011C3-1A31-4179-A8C5-A0114B912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D92313-F938-4E1B-94BD-DD61EC2B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A65E84-392A-4E4E-A5E0-0F03DFD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724667-E516-4317-8762-64CCA909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4C933F-5DE0-4C24-B77B-52DF0D7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1B8CE2E-8B8A-456F-9BE5-EFF1750A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95D469-EB3C-43B0-8344-69A5E8AD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BC271E-8D4D-4900-8AB5-5D4D0126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6B55B3-7D93-4B5B-9B2E-A6E05AA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A02AB70-B56C-4E3D-9C36-2BBAFBAE7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95F9F94-F55B-40C7-8355-F9BCA849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C48119-F2BB-483E-9991-3F4BCFAA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E5763A-88E8-4C0C-888C-AE47B4DD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8ECE05-0DEC-4935-AC2A-4BD128CF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0BD0EC-8E74-4BCD-98A5-D6693BA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59819-BDC5-40E3-8DEA-6C6F66FC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794F3-93E7-43F9-8BD7-2AAEA20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E9FACC-904E-436D-98EF-12C8144D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435B81-7752-45C0-A48E-B6DB9E81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B3054-67D4-4859-BBF5-25FEA426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B1BDD9-F2DC-4292-9F0D-D4392F38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2D02C2-C4A6-4578-9A64-22D9688D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BE7C4C-C7D5-4BF0-A5FB-CAD29F0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041266-0B09-493A-9344-0FF8A38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4751BC-4C80-419F-A338-06C35669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A8906A-19F3-4BBF-AD6C-C0750811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1C1755-254E-47CB-AAAD-A2AFFE64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FE32B5-39ED-4003-A375-C53D79DD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0AA9D6-2E9B-4474-A4CC-1E508534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1BBFF8-33FF-4D2A-BE5A-C238EA9E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AB529-2213-4548-88C3-6C28161B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BE2AF7-0156-4406-9D97-6D7567A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EBB27E8-5D82-4B7E-A3F8-04CC7810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AFE58BB-8AA2-43BE-AA6A-13E115EE3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95278FE-9C3D-4A68-B97C-88F3858A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066B56-195C-449C-8C42-F6ECBCF6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DCC3D8C-26FD-4E75-8ABA-DF54ED3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B44C88-B2C5-4AED-9A83-E527A72D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1B1B3-B715-4B11-A96F-59D252CD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9CDEF15-807B-4853-B532-BF634D7B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F213F57-1A38-4299-9EA7-B40649DA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408826-2DE2-4CAA-A68C-E0F0B8DE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B37E98-51AA-4FC3-ACF2-CF5FCA8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7EDB5AC-72A6-40F3-A1AF-BCAE9449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606E4E-5EBF-401C-8B92-6B92572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BDF53E-6D7D-47DD-AAB4-59539B48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4FB607-FC68-4BCC-97B9-AE465B2F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9607DE-322B-4AEC-92CE-FA6873E3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C1133B-F116-4857-9E2C-A4231E96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977AEE-2FF3-4781-B3E3-8AAB3A3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A8FC1E-D265-4EB5-8BC9-63FFBA8F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3E795F-6246-486A-BC5A-8C3D3B6D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99E82B6-514C-40C3-B4AA-2331D9434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ED54F9-CA1C-4B4E-B507-5904F322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6FDF83-69D4-490D-A406-CB8C4449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EA7375-DD65-4DA0-9E45-652CB03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5F0EF-CB46-4DCD-B4DE-AD27B0B1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265ED65-F788-4EB4-BD42-DA4FD94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34E73D-9593-4D3E-BE7C-C279A784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1E3638-A5B0-415F-9A32-4E720EB6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EB3-55DB-4A88-8C4B-46E034C7176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3A117B-064B-46C0-A745-AAE925CB4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79CAD1-6B43-40A7-B8AE-C8497A98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CE39-952E-497C-8CFC-35A633FD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301932/how-to-make-the-connections-to-the-1-channel-optocoupler-relay-modul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EFDCED8-D5B0-40CF-AE52-989DC5FDD89F}"/>
              </a:ext>
            </a:extLst>
          </p:cNvPr>
          <p:cNvSpPr/>
          <p:nvPr/>
        </p:nvSpPr>
        <p:spPr>
          <a:xfrm>
            <a:off x="8395083" y="1158549"/>
            <a:ext cx="1856509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Pompa paliwa</a:t>
            </a:r>
            <a:endParaRPr lang="en-US" dirty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8BC7F352-80EA-4AD4-B6BB-B996468AF002}"/>
              </a:ext>
            </a:extLst>
          </p:cNvPr>
          <p:cNvCxnSpPr/>
          <p:nvPr/>
        </p:nvCxnSpPr>
        <p:spPr>
          <a:xfrm>
            <a:off x="3241193" y="1684098"/>
            <a:ext cx="51538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80BDECD2-39BF-40EB-A83D-B8B78EB65BF4}"/>
              </a:ext>
            </a:extLst>
          </p:cNvPr>
          <p:cNvCxnSpPr/>
          <p:nvPr/>
        </p:nvCxnSpPr>
        <p:spPr>
          <a:xfrm>
            <a:off x="3241193" y="1394538"/>
            <a:ext cx="51538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FB9D818-8128-45AB-BEA1-EDB7B3936069}"/>
              </a:ext>
            </a:extLst>
          </p:cNvPr>
          <p:cNvSpPr txBox="1"/>
          <p:nvPr/>
        </p:nvSpPr>
        <p:spPr>
          <a:xfrm>
            <a:off x="1604817" y="1347955"/>
            <a:ext cx="20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Zasilanie pompy</a:t>
            </a:r>
            <a:endParaRPr lang="en-US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A57F93D-04D3-41DF-AC42-F376C549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993" t="-17420" r="53748" b="17420"/>
          <a:stretch/>
        </p:blipFill>
        <p:spPr>
          <a:xfrm>
            <a:off x="6275310" y="1906694"/>
            <a:ext cx="728740" cy="623888"/>
          </a:xfrm>
          <a:prstGeom prst="rect">
            <a:avLst/>
          </a:prstGeom>
        </p:spPr>
      </p:pic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5CF46B7B-3565-4D31-A4EC-9B13C3A789DC}"/>
              </a:ext>
            </a:extLst>
          </p:cNvPr>
          <p:cNvCxnSpPr/>
          <p:nvPr/>
        </p:nvCxnSpPr>
        <p:spPr>
          <a:xfrm flipV="1">
            <a:off x="6386512" y="1684098"/>
            <a:ext cx="0" cy="435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3E942907-E07B-475F-9B41-FB5AC5139F8F}"/>
              </a:ext>
            </a:extLst>
          </p:cNvPr>
          <p:cNvCxnSpPr>
            <a:cxnSpLocks/>
          </p:cNvCxnSpPr>
          <p:nvPr/>
        </p:nvCxnSpPr>
        <p:spPr>
          <a:xfrm flipV="1">
            <a:off x="6864364" y="1684098"/>
            <a:ext cx="0" cy="5082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upa 21">
            <a:extLst>
              <a:ext uri="{FF2B5EF4-FFF2-40B4-BE49-F238E27FC236}">
                <a16:creationId xmlns:a16="http://schemas.microsoft.com/office/drawing/2014/main" id="{46196A11-DBC1-4529-8024-4ACD8B56A245}"/>
              </a:ext>
            </a:extLst>
          </p:cNvPr>
          <p:cNvGrpSpPr/>
          <p:nvPr/>
        </p:nvGrpSpPr>
        <p:grpSpPr>
          <a:xfrm>
            <a:off x="6538574" y="1617134"/>
            <a:ext cx="147591" cy="134938"/>
            <a:chOff x="5876925" y="1938214"/>
            <a:chExt cx="147591" cy="134938"/>
          </a:xfrm>
        </p:grpSpPr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84B66874-6A94-413A-8154-6D7CA07869AF}"/>
                </a:ext>
              </a:extLst>
            </p:cNvPr>
            <p:cNvCxnSpPr/>
            <p:nvPr/>
          </p:nvCxnSpPr>
          <p:spPr>
            <a:xfrm>
              <a:off x="5876925" y="1938214"/>
              <a:ext cx="134938" cy="1349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0BBEA0A9-085F-4F82-BF78-47F50E2E2C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89578" y="1938214"/>
              <a:ext cx="134938" cy="1349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62254D0C-4A0E-45C3-AB07-87C5A1AAC145}"/>
              </a:ext>
            </a:extLst>
          </p:cNvPr>
          <p:cNvCxnSpPr/>
          <p:nvPr/>
        </p:nvCxnSpPr>
        <p:spPr>
          <a:xfrm>
            <a:off x="3149600" y="2965450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B2A336CD-F27D-4D59-8BF6-C56C6B3E89B0}"/>
              </a:ext>
            </a:extLst>
          </p:cNvPr>
          <p:cNvCxnSpPr/>
          <p:nvPr/>
        </p:nvCxnSpPr>
        <p:spPr>
          <a:xfrm>
            <a:off x="3149600" y="3117850"/>
            <a:ext cx="1066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AFC239-3EE0-4507-947E-AD160A0277D9}"/>
              </a:ext>
            </a:extLst>
          </p:cNvPr>
          <p:cNvSpPr txBox="1"/>
          <p:nvPr/>
        </p:nvSpPr>
        <p:spPr>
          <a:xfrm>
            <a:off x="1547667" y="2853999"/>
            <a:ext cx="20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12V po stacyjce</a:t>
            </a:r>
            <a:endParaRPr lang="en-US" dirty="0"/>
          </a:p>
        </p:txBody>
      </p:sp>
      <p:sp>
        <p:nvSpPr>
          <p:cNvPr id="29" name="Strzałka: w lewo 28">
            <a:extLst>
              <a:ext uri="{FF2B5EF4-FFF2-40B4-BE49-F238E27FC236}">
                <a16:creationId xmlns:a16="http://schemas.microsoft.com/office/drawing/2014/main" id="{DFBDA969-DE13-4C60-95BA-3B1BE2BA4470}"/>
              </a:ext>
            </a:extLst>
          </p:cNvPr>
          <p:cNvSpPr/>
          <p:nvPr/>
        </p:nvSpPr>
        <p:spPr>
          <a:xfrm rot="10800000">
            <a:off x="3149598" y="3556047"/>
            <a:ext cx="1066801" cy="18410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CE9557D-2A7D-4BB9-9292-07742265EC74}"/>
              </a:ext>
            </a:extLst>
          </p:cNvPr>
          <p:cNvSpPr txBox="1"/>
          <p:nvPr/>
        </p:nvSpPr>
        <p:spPr>
          <a:xfrm>
            <a:off x="1516271" y="3270250"/>
            <a:ext cx="208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Przycisk / czujnik dotykowy</a:t>
            </a:r>
            <a:endParaRPr lang="en-US" dirty="0"/>
          </a:p>
        </p:txBody>
      </p:sp>
      <p:cxnSp>
        <p:nvCxnSpPr>
          <p:cNvPr id="32" name="Łącznik: łamany 31">
            <a:extLst>
              <a:ext uri="{FF2B5EF4-FFF2-40B4-BE49-F238E27FC236}">
                <a16:creationId xmlns:a16="http://schemas.microsoft.com/office/drawing/2014/main" id="{E8B026B4-158E-467F-96FE-3453A135AED2}"/>
              </a:ext>
            </a:extLst>
          </p:cNvPr>
          <p:cNvCxnSpPr>
            <a:cxnSpLocks/>
          </p:cNvCxnSpPr>
          <p:nvPr/>
        </p:nvCxnSpPr>
        <p:spPr>
          <a:xfrm rot="5400000">
            <a:off x="5914917" y="2503154"/>
            <a:ext cx="587270" cy="6421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Łącznik: łamany 33">
            <a:extLst>
              <a:ext uri="{FF2B5EF4-FFF2-40B4-BE49-F238E27FC236}">
                <a16:creationId xmlns:a16="http://schemas.microsoft.com/office/drawing/2014/main" id="{B0A5A199-6BC3-4077-B17F-9947923C18E2}"/>
              </a:ext>
            </a:extLst>
          </p:cNvPr>
          <p:cNvCxnSpPr>
            <a:cxnSpLocks/>
          </p:cNvCxnSpPr>
          <p:nvPr/>
        </p:nvCxnSpPr>
        <p:spPr>
          <a:xfrm rot="5400000">
            <a:off x="5950731" y="2568937"/>
            <a:ext cx="817288" cy="7405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E887FC05-CC28-4928-9AA4-A979F10063A7}"/>
              </a:ext>
            </a:extLst>
          </p:cNvPr>
          <p:cNvSpPr/>
          <p:nvPr/>
        </p:nvSpPr>
        <p:spPr>
          <a:xfrm>
            <a:off x="4216400" y="2853999"/>
            <a:ext cx="1781153" cy="98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Zabezpieczenie</a:t>
            </a:r>
            <a:endParaRPr lang="en-US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BCE43B7-80CA-481D-A2E4-70EAFCB1BB2A}"/>
              </a:ext>
            </a:extLst>
          </p:cNvPr>
          <p:cNvSpPr txBox="1"/>
          <p:nvPr/>
        </p:nvSpPr>
        <p:spPr>
          <a:xfrm>
            <a:off x="6917438" y="2319119"/>
            <a:ext cx="20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Przekaźnik 12V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86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Trawka, Maciej (DI SW GS&amp;CS AM MX T&amp;IS)</dc:creator>
  <cp:lastModifiedBy>Trawka, Maciej (DI SW GS&amp;CS AM MX T&amp;IS)</cp:lastModifiedBy>
  <cp:revision>2</cp:revision>
  <dcterms:created xsi:type="dcterms:W3CDTF">2021-03-07T18:40:42Z</dcterms:created>
  <dcterms:modified xsi:type="dcterms:W3CDTF">2021-03-07T18:44:36Z</dcterms:modified>
</cp:coreProperties>
</file>