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使用笔记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比较文件之间的差异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命令操作符</a:t>
            </a:r>
            <a:r>
              <a:rPr lang="en-US" altLang="zh-CN" dirty="0" smtClean="0"/>
              <a:t>FC</a:t>
            </a:r>
          </a:p>
          <a:p>
            <a:r>
              <a:rPr lang="en-US" altLang="zh-CN" dirty="0" smtClean="0"/>
              <a:t>$ FC new.html old.html</a:t>
            </a:r>
          </a:p>
          <a:p>
            <a:r>
              <a:rPr lang="en-US" altLang="zh-CN" dirty="0" smtClean="0"/>
              <a:t>FC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file comparison</a:t>
            </a:r>
          </a:p>
        </p:txBody>
      </p:sp>
    </p:spTree>
    <p:extLst>
      <p:ext uri="{BB962C8B-B14F-4D97-AF65-F5344CB8AC3E}">
        <p14:creationId xmlns:p14="http://schemas.microsoft.com/office/powerpoint/2010/main" val="355123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cd~ #</a:t>
            </a:r>
            <a:r>
              <a:rPr lang="zh-CN" altLang="en-US" dirty="0" smtClean="0"/>
              <a:t>更改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cd filename  /cd ..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ikdir</a:t>
            </a:r>
            <a:r>
              <a:rPr lang="en-US" altLang="zh-CN" dirty="0" smtClean="0"/>
              <a:t> #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wd</a:t>
            </a:r>
            <a:r>
              <a:rPr lang="en-US" altLang="zh-CN" dirty="0" smtClean="0"/>
              <a:t> #</a:t>
            </a:r>
            <a:r>
              <a:rPr lang="zh-CN" altLang="en-US" dirty="0" smtClean="0"/>
              <a:t>显示你所在的目录</a:t>
            </a:r>
            <a:endParaRPr lang="en-US" altLang="zh-CN" dirty="0" smtClean="0"/>
          </a:p>
          <a:p>
            <a:r>
              <a:rPr lang="en-US" altLang="zh-CN" dirty="0" smtClean="0"/>
              <a:t>ls # </a:t>
            </a:r>
            <a:r>
              <a:rPr lang="zh-CN" altLang="en-US" dirty="0" smtClean="0"/>
              <a:t>列出此目录中所有的文件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6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查看文件历史记录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按方向箭头↓可以往后查看，要</a:t>
            </a:r>
            <a:r>
              <a:rPr lang="zh-CN" altLang="en-US" sz="2000" dirty="0">
                <a:solidFill>
                  <a:srgbClr val="FF0000"/>
                </a:solidFill>
              </a:rPr>
              <a:t>停止查看 </a:t>
            </a:r>
            <a:r>
              <a:rPr lang="en-US" altLang="zh-CN" sz="2000" dirty="0" err="1">
                <a:solidFill>
                  <a:srgbClr val="FF0000"/>
                </a:solidFill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</a:rPr>
              <a:t> log </a:t>
            </a:r>
            <a:r>
              <a:rPr lang="zh-CN" altLang="en-US" sz="2000" dirty="0">
                <a:solidFill>
                  <a:srgbClr val="FF0000"/>
                </a:solidFill>
              </a:rPr>
              <a:t>的输出，请按 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（表示退出）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000" dirty="0" smtClean="0">
                <a:solidFill>
                  <a:srgbClr val="FF0000"/>
                </a:solidFill>
              </a:rPr>
              <a:t> log –graph –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oneline</a:t>
            </a:r>
            <a:r>
              <a:rPr lang="en-US" altLang="zh-CN" sz="2000" dirty="0" smtClean="0">
                <a:solidFill>
                  <a:srgbClr val="FF0000"/>
                </a:solidFill>
              </a:rPr>
              <a:t>  (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文件名</a:t>
            </a:r>
            <a:r>
              <a:rPr lang="en-US" altLang="zh-CN" sz="2000" dirty="0" smtClean="0">
                <a:solidFill>
                  <a:srgbClr val="FF0000"/>
                </a:solidFill>
              </a:rPr>
              <a:t>) # </a:t>
            </a:r>
            <a:r>
              <a:rPr lang="zh-CN" altLang="en-US" sz="2000" smtClean="0">
                <a:solidFill>
                  <a:srgbClr val="FF0000"/>
                </a:solidFill>
              </a:rPr>
              <a:t>结果简单呈现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结果输出，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后面是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/>
              <a:t>操作符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，用于比较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前后内容上的改动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err="1"/>
              <a:t>old_id</a:t>
            </a:r>
            <a:r>
              <a:rPr lang="en-US" altLang="zh-CN" dirty="0"/>
              <a:t> </a:t>
            </a:r>
            <a:r>
              <a:rPr lang="en-US" altLang="zh-CN" dirty="0" err="1"/>
              <a:t>new_id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2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</a:t>
            </a:r>
            <a:r>
              <a:rPr lang="zh-CN" altLang="en-US" dirty="0" smtClean="0"/>
              <a:t>检出代码的旧版本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可以得到最新的版本，之后想要查看先前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的各种版本可以先用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+ ID</a:t>
            </a:r>
            <a:r>
              <a:rPr lang="zh-CN" altLang="en-US" dirty="0" smtClean="0"/>
              <a:t>，即可使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下来的文件恢复到先前的版本。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初始化）</a:t>
            </a:r>
          </a:p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staging area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fontAlgn="base"/>
            <a:r>
              <a:rPr lang="en-US" altLang="zh-CN" dirty="0" err="1"/>
              <a:t>git</a:t>
            </a:r>
            <a:r>
              <a:rPr lang="en-US" altLang="zh-CN" dirty="0"/>
              <a:t> status 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状态）</a:t>
            </a:r>
          </a:p>
          <a:p>
            <a:pPr fontAlgn="base"/>
            <a:r>
              <a:rPr lang="en-US" altLang="zh-CN" dirty="0"/>
              <a:t>staging area </a:t>
            </a:r>
            <a:r>
              <a:rPr lang="zh-CN" altLang="en-US" dirty="0"/>
              <a:t>（暂存区）</a:t>
            </a:r>
          </a:p>
          <a:p>
            <a:pPr fontAlgn="base"/>
            <a:r>
              <a:rPr lang="en-US" altLang="zh-CN" dirty="0"/>
              <a:t>working directory </a:t>
            </a:r>
            <a:r>
              <a:rPr lang="zh-CN" altLang="en-US" dirty="0"/>
              <a:t>（工作目录）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429000"/>
            <a:ext cx="7859216" cy="32732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工作区和缓冲区的没有</a:t>
            </a:r>
            <a:r>
              <a:rPr lang="en-US" altLang="zh-CN" sz="2400" dirty="0" smtClean="0"/>
              <a:t>commit ID, </a:t>
            </a:r>
            <a:r>
              <a:rPr lang="zh-CN" altLang="en-US" sz="2400" dirty="0" smtClean="0"/>
              <a:t>要比较两者间文件的区别可直接用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it</a:t>
            </a:r>
            <a:r>
              <a:rPr lang="en-US" altLang="zh-CN" sz="2400" dirty="0" smtClean="0"/>
              <a:t> diff. (</a:t>
            </a:r>
            <a:r>
              <a:rPr lang="zh-CN" altLang="en-US" sz="2400" dirty="0" smtClean="0"/>
              <a:t>这种情况用于自己修改了一些内容，还没有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，之后想看一看到底修改了多少东西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+ </a:t>
            </a:r>
            <a:r>
              <a:rPr lang="zh-CN" altLang="en-US" sz="2400" dirty="0" smtClean="0"/>
              <a:t>文件名 是把工作区修改的文件添加至缓冲区。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如果想看缓冲区和远程仓库里文件的区别，就用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 –staged </a:t>
            </a:r>
            <a:r>
              <a:rPr lang="zh-CN" altLang="en-US" sz="2400" dirty="0" smtClean="0"/>
              <a:t>命令。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如果想放弃工作区和缓冲区的修改，用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 –hard</a:t>
            </a:r>
            <a:r>
              <a:rPr lang="zh-CN" altLang="en-US" sz="2400" smtClean="0"/>
              <a:t>命令。改命令不可逆，慎用。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6461348" cy="28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6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创建分支</a:t>
            </a:r>
            <a:r>
              <a:rPr lang="en-US" altLang="zh-CN" dirty="0" smtClean="0"/>
              <a:t>easy-mode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easy-mode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easy-mode</a:t>
            </a:r>
            <a:r>
              <a:rPr lang="zh-CN" altLang="en-US" dirty="0" smtClean="0"/>
              <a:t>分支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easy-mode</a:t>
            </a:r>
          </a:p>
          <a:p>
            <a:r>
              <a:rPr lang="zh-CN" altLang="en-US" dirty="0"/>
              <a:t>查看分支：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r>
              <a:rPr lang="zh-CN" altLang="en-US" dirty="0"/>
              <a:t>创建分支：</a:t>
            </a:r>
            <a:r>
              <a:rPr lang="en-US" altLang="zh-CN" dirty="0" err="1"/>
              <a:t>git</a:t>
            </a:r>
            <a:r>
              <a:rPr lang="en-US" altLang="zh-CN" dirty="0"/>
              <a:t> branch &lt;name&gt;</a:t>
            </a:r>
          </a:p>
          <a:p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&lt;name&gt;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&lt;name&gt;</a:t>
            </a:r>
          </a:p>
          <a:p>
            <a:r>
              <a:rPr lang="zh-CN" altLang="en-US" dirty="0"/>
              <a:t>合并某分支到当前分支：</a:t>
            </a:r>
            <a:r>
              <a:rPr lang="en-US" altLang="zh-CN" dirty="0" err="1"/>
              <a:t>git</a:t>
            </a:r>
            <a:r>
              <a:rPr lang="en-US" altLang="zh-CN" dirty="0"/>
              <a:t> merge &lt;name&gt;</a:t>
            </a:r>
          </a:p>
          <a:p>
            <a:r>
              <a:rPr lang="zh-CN" altLang="en-US" dirty="0"/>
              <a:t>删除分支：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14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合并时解决分支冲突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master easy-mode # </a:t>
            </a:r>
            <a:r>
              <a:rPr lang="zh-CN" altLang="en-US" dirty="0" smtClean="0"/>
              <a:t>出现冲突</a:t>
            </a:r>
            <a:endParaRPr lang="en-US" altLang="zh-CN" dirty="0" smtClean="0"/>
          </a:p>
          <a:p>
            <a:r>
              <a:rPr lang="zh-CN" altLang="en-US" dirty="0" smtClean="0"/>
              <a:t>解决方法：打开有冲突的文件</a:t>
            </a:r>
            <a:r>
              <a:rPr lang="en-US" altLang="zh-CN" dirty="0" smtClean="0"/>
              <a:t>game.js</a:t>
            </a:r>
            <a:r>
              <a:rPr lang="zh-CN" altLang="en-US" dirty="0" smtClean="0"/>
              <a:t>，删除冲突符号及不需要的代码，然后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game.js</a:t>
            </a:r>
            <a:r>
              <a:rPr lang="zh-CN" altLang="en-US" dirty="0" smtClean="0"/>
              <a:t>， 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“merge”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该过程中可以使用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查看文件状态。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090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383</Words>
  <Application>Microsoft Office PowerPoint</Application>
  <PresentationFormat>全屏显示(4:3)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Git使用笔记</vt:lpstr>
      <vt:lpstr>比较文件之间的差异</vt:lpstr>
      <vt:lpstr>PowerPoint 演示文稿</vt:lpstr>
      <vt:lpstr>使用命令git log 和git diff查看文件历史记录</vt:lpstr>
      <vt:lpstr>git checkout检出代码的旧版本</vt:lpstr>
      <vt:lpstr>PowerPoint 演示文稿</vt:lpstr>
      <vt:lpstr>PowerPoint 演示文稿</vt:lpstr>
      <vt:lpstr>分支</vt:lpstr>
      <vt:lpstr>合并时解决分支冲突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Git使用笔记</dc:title>
  <dc:creator>Administrator</dc:creator>
  <cp:lastModifiedBy>微软用户</cp:lastModifiedBy>
  <cp:revision>13</cp:revision>
  <dcterms:created xsi:type="dcterms:W3CDTF">2017-02-23T13:05:21Z</dcterms:created>
  <dcterms:modified xsi:type="dcterms:W3CDTF">2017-03-09T14:08:33Z</dcterms:modified>
</cp:coreProperties>
</file>