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EE5B4-D6D0-47FF-A6E8-894CFC0F3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CDC908-8BA7-42D2-9CB9-AA95E3B1D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549CE-A369-415B-BE4C-46A9D654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65FD9F-EE56-453D-82DE-872A1C7E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3ED40-18C4-4793-9206-F37826BA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7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21A49-690A-4C9A-A426-5D47652B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A60F69-32BB-46F0-8B5D-198F176DA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78DC7-DFD8-44F9-A785-457274E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C29035-57BC-4F99-A513-E04C19EC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5833F-88B8-4E97-B8D8-98EF524F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3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C1BDE7-2C37-4EC4-AD8A-9A796613F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41B1C-D5BB-453B-B485-314BE9C7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ADF25-9168-4F0B-B795-BAA7C0DE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DECA2-0617-4367-8443-0D8A6BF1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9AA92-A538-4199-B905-04BFF0BF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4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6711-7D0E-4D27-A587-ED7799DC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02287-F43C-440B-9904-AFB3851A2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86796-CD97-4A95-90F4-1124E536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8D90F-0719-47FA-9248-26E85DE7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1032B-8204-4251-9EA6-C714C21C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6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0EBE1-FB52-407F-AABD-E332C6C6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8A61F-66C7-4882-9E8D-4447B063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21641-C03F-4754-8A98-298E5979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01C9C-1B16-4FE5-865C-3DFD09EA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6686A-3E7A-436A-B014-7CAA0708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08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C583-612D-46DF-B0C8-22EE2043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68970-05C4-407F-94D2-6D0EAEC7A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440E3-425F-42D3-B1ED-491B152C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9E1750-A96A-43A7-A92F-0687CA15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6B644-8993-4ABB-BD6C-657E337C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C36D9-ABF1-41D1-BD26-5D6C386D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3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87943-3042-4D13-9113-E0536634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C16707-8EC3-44A3-BD8D-83081227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2E3D7-FECF-40E6-89B7-23F15B49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FD310F-8D4C-4E44-9154-3AF186153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C7DCD0-071B-41C8-BED1-2034EFC58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676DB1-6D44-4EFD-933A-2C0914A5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88A9CC-71B4-4C79-B89A-C567CB79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AE9AD7-CA46-41F2-99E5-B350E4CF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05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6130-C4BE-4809-963E-66A5E363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D04982-5616-41B8-9409-7AA6AF1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FA4726-4076-450F-96C8-1E6507BE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3993DF-0CB7-46FF-9DD8-9B3AC192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988C08-F084-43C7-B351-823DB69B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08EECA-482D-4836-8800-E0DA3DA1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A9057-CBCA-4E7B-A47D-08B81B54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24A9D-318C-4D2E-9A7F-8DE09BAF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F1C74-2A34-4790-9F73-EC4B1F38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57A307-54DC-4C05-8FA2-1787C5D5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00BA0-F926-483D-A5AA-8CE95C11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6304C-0008-415A-8A15-45C909FE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01A99-D95E-475E-8766-221C6244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7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74387-AC2A-4C19-BBE1-BD37D90E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C2B8A-ECA2-4303-B1B5-158B5F8A8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DFB40-745B-4EAB-BB76-4B71F5E73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E0B28-875F-43AB-82FD-DD4F19B8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0B40A-4A78-4954-8DFD-0A319B92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51129-BC7D-4AFF-8CF1-4775EE5F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2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D982C8-CFBC-4C3D-8777-E6A9D543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0FC82-A953-4838-B2CC-7F535AD9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C8986-C98A-49B5-A1C4-156556E2D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4CD6-CDDC-4DC0-862E-FBBC55B8EB9D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00BB4-DD7D-45C8-ADA4-A27EE7A87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6C8F6-0D38-4EB2-98B3-386436542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D46F1-3FB9-46B2-A3E6-D6A70E15B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减号 3">
            <a:extLst>
              <a:ext uri="{FF2B5EF4-FFF2-40B4-BE49-F238E27FC236}">
                <a16:creationId xmlns:a16="http://schemas.microsoft.com/office/drawing/2014/main" id="{BC35B9C1-E080-4865-9193-1B124B50346F}"/>
              </a:ext>
            </a:extLst>
          </p:cNvPr>
          <p:cNvSpPr/>
          <p:nvPr/>
        </p:nvSpPr>
        <p:spPr>
          <a:xfrm rot="18004846">
            <a:off x="4668310" y="1676170"/>
            <a:ext cx="3949392" cy="130611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E902DCD-5E02-44DD-9C39-463AAAC5C523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5915634" y="152400"/>
            <a:ext cx="0" cy="2844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3B7657A-E180-486A-B5E2-462945CDBC8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15634" y="2997231"/>
            <a:ext cx="3207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E64AF8F-FDA3-4C05-88F3-9CF6CE6A007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15634" y="2997231"/>
            <a:ext cx="0" cy="2011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70DCB60-5925-411C-B337-0022B22102B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141995" y="2997231"/>
            <a:ext cx="17736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弧形 18">
            <a:extLst>
              <a:ext uri="{FF2B5EF4-FFF2-40B4-BE49-F238E27FC236}">
                <a16:creationId xmlns:a16="http://schemas.microsoft.com/office/drawing/2014/main" id="{FCA4124D-C5AA-4D6D-BE8F-6DD6529C2FE4}"/>
              </a:ext>
            </a:extLst>
          </p:cNvPr>
          <p:cNvSpPr/>
          <p:nvPr/>
        </p:nvSpPr>
        <p:spPr>
          <a:xfrm rot="19644539">
            <a:off x="5716737" y="2544902"/>
            <a:ext cx="487708" cy="491581"/>
          </a:xfrm>
          <a:prstGeom prst="arc">
            <a:avLst>
              <a:gd name="adj1" fmla="val 17616471"/>
              <a:gd name="adj2" fmla="val 210230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C5313A-6878-4B5B-A9EA-0107806AF962}"/>
                  </a:ext>
                </a:extLst>
              </p:cNvPr>
              <p:cNvSpPr txBox="1"/>
              <p:nvPr/>
            </p:nvSpPr>
            <p:spPr>
              <a:xfrm>
                <a:off x="5996453" y="2175256"/>
                <a:ext cx="1990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C5313A-6878-4B5B-A9EA-0107806A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453" y="2175256"/>
                <a:ext cx="199093" cy="276999"/>
              </a:xfrm>
              <a:prstGeom prst="rect">
                <a:avLst/>
              </a:prstGeom>
              <a:blipFill>
                <a:blip r:embed="rId2"/>
                <a:stretch>
                  <a:fillRect l="-28125" r="-2187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8FD98B66-4D74-4A9E-A840-0B85B30A9943}"/>
              </a:ext>
            </a:extLst>
          </p:cNvPr>
          <p:cNvSpPr/>
          <p:nvPr/>
        </p:nvSpPr>
        <p:spPr>
          <a:xfrm>
            <a:off x="5865196" y="2935167"/>
            <a:ext cx="112829" cy="11282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D0D4D842-C76D-455F-8727-4521FADED7A6}"/>
              </a:ext>
            </a:extLst>
          </p:cNvPr>
          <p:cNvSpPr/>
          <p:nvPr/>
        </p:nvSpPr>
        <p:spPr>
          <a:xfrm>
            <a:off x="5885979" y="2955950"/>
            <a:ext cx="78404" cy="78404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CA23AE65-CC6B-42A9-9BF1-DE12C14F0A38}"/>
              </a:ext>
            </a:extLst>
          </p:cNvPr>
          <p:cNvSpPr/>
          <p:nvPr/>
        </p:nvSpPr>
        <p:spPr>
          <a:xfrm rot="21376152">
            <a:off x="5951040" y="1177907"/>
            <a:ext cx="1208325" cy="1127612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62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ZIRUI</dc:creator>
  <cp:lastModifiedBy>ZIRUI ZHAO</cp:lastModifiedBy>
  <cp:revision>3</cp:revision>
  <dcterms:created xsi:type="dcterms:W3CDTF">2019-05-26T14:16:54Z</dcterms:created>
  <dcterms:modified xsi:type="dcterms:W3CDTF">2019-05-26T15:46:34Z</dcterms:modified>
</cp:coreProperties>
</file>