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3" r:id="rId3"/>
  </p:sldMasterIdLst>
  <p:notesMasterIdLst>
    <p:notesMasterId r:id="rId51"/>
  </p:notesMasterIdLst>
  <p:handoutMasterIdLst>
    <p:handoutMasterId r:id="rId52"/>
  </p:handoutMasterIdLst>
  <p:sldIdLst>
    <p:sldId id="292" r:id="rId4"/>
    <p:sldId id="293" r:id="rId5"/>
    <p:sldId id="295" r:id="rId6"/>
    <p:sldId id="330" r:id="rId7"/>
    <p:sldId id="331" r:id="rId8"/>
    <p:sldId id="332" r:id="rId9"/>
    <p:sldId id="333" r:id="rId10"/>
    <p:sldId id="334" r:id="rId11"/>
    <p:sldId id="335" r:id="rId12"/>
    <p:sldId id="336" r:id="rId13"/>
    <p:sldId id="337" r:id="rId14"/>
    <p:sldId id="338" r:id="rId15"/>
    <p:sldId id="339" r:id="rId16"/>
    <p:sldId id="340" r:id="rId17"/>
    <p:sldId id="341" r:id="rId18"/>
    <p:sldId id="342" r:id="rId19"/>
    <p:sldId id="343" r:id="rId20"/>
    <p:sldId id="344" r:id="rId21"/>
    <p:sldId id="345" r:id="rId22"/>
    <p:sldId id="351" r:id="rId23"/>
    <p:sldId id="346" r:id="rId24"/>
    <p:sldId id="347" r:id="rId25"/>
    <p:sldId id="348" r:id="rId26"/>
    <p:sldId id="349" r:id="rId27"/>
    <p:sldId id="350" r:id="rId28"/>
    <p:sldId id="352" r:id="rId29"/>
    <p:sldId id="377" r:id="rId30"/>
    <p:sldId id="378" r:id="rId31"/>
    <p:sldId id="379" r:id="rId32"/>
    <p:sldId id="380" r:id="rId33"/>
    <p:sldId id="381" r:id="rId34"/>
    <p:sldId id="382" r:id="rId35"/>
    <p:sldId id="383" r:id="rId36"/>
    <p:sldId id="384" r:id="rId37"/>
    <p:sldId id="385" r:id="rId38"/>
    <p:sldId id="386" r:id="rId39"/>
    <p:sldId id="387" r:id="rId40"/>
    <p:sldId id="388" r:id="rId41"/>
    <p:sldId id="389" r:id="rId42"/>
    <p:sldId id="390" r:id="rId43"/>
    <p:sldId id="391" r:id="rId44"/>
    <p:sldId id="392" r:id="rId45"/>
    <p:sldId id="393" r:id="rId46"/>
    <p:sldId id="394" r:id="rId47"/>
    <p:sldId id="395" r:id="rId48"/>
    <p:sldId id="397" r:id="rId49"/>
    <p:sldId id="319"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B11FB1"/>
    <a:srgbClr val="121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67" autoAdjust="0"/>
    <p:restoredTop sz="90247" autoAdjust="0"/>
  </p:normalViewPr>
  <p:slideViewPr>
    <p:cSldViewPr snapToGrid="0">
      <p:cViewPr varScale="1">
        <p:scale>
          <a:sx n="103" d="100"/>
          <a:sy n="103" d="100"/>
        </p:scale>
        <p:origin x="1182" y="102"/>
      </p:cViewPr>
      <p:guideLst/>
    </p:cSldViewPr>
  </p:slideViewPr>
  <p:notesTextViewPr>
    <p:cViewPr>
      <p:scale>
        <a:sx n="3" d="2"/>
        <a:sy n="3" d="2"/>
      </p:scale>
      <p:origin x="0" y="0"/>
    </p:cViewPr>
  </p:notesTextViewPr>
  <p:sorterViewPr>
    <p:cViewPr>
      <p:scale>
        <a:sx n="66" d="100"/>
        <a:sy n="66" d="100"/>
      </p:scale>
      <p:origin x="0" y="0"/>
    </p:cViewPr>
  </p:sorterViewPr>
  <p:notesViewPr>
    <p:cSldViewPr snapToGrid="0">
      <p:cViewPr varScale="1">
        <p:scale>
          <a:sx n="72" d="100"/>
          <a:sy n="72" d="100"/>
        </p:scale>
        <p:origin x="2724" y="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5DC71E-D8FC-4C81-BB2B-0C96CB6C633D}" type="datetimeFigureOut">
              <a:rPr lang="en-US" smtClean="0"/>
              <a:t>6/1/2018</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1537F1-B5DB-4596-9ADC-9A688DD6AAF2}" type="slidenum">
              <a:rPr lang="en-US" smtClean="0"/>
              <a:t>‹#›</a:t>
            </a:fld>
            <a:endParaRPr lang="en-US"/>
          </a:p>
        </p:txBody>
      </p:sp>
    </p:spTree>
    <p:extLst>
      <p:ext uri="{BB962C8B-B14F-4D97-AF65-F5344CB8AC3E}">
        <p14:creationId xmlns:p14="http://schemas.microsoft.com/office/powerpoint/2010/main" val="1063803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BB95E-BC63-41D4-A90A-625FC3DAD50A}" type="datetimeFigureOut">
              <a:rPr lang="zh-CN" altLang="en-US" smtClean="0"/>
              <a:t>2018/6/1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1D0AC1-9E77-403C-BD4A-A844836F515D}" type="slidenum">
              <a:rPr lang="zh-CN" altLang="en-US" smtClean="0"/>
              <a:t>‹#›</a:t>
            </a:fld>
            <a:endParaRPr lang="zh-CN" altLang="en-US"/>
          </a:p>
        </p:txBody>
      </p:sp>
    </p:spTree>
    <p:extLst>
      <p:ext uri="{BB962C8B-B14F-4D97-AF65-F5344CB8AC3E}">
        <p14:creationId xmlns:p14="http://schemas.microsoft.com/office/powerpoint/2010/main" val="4237122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ctr" defTabSz="584200" rtl="0" eaLnBrk="1" fontAlgn="auto" latinLnBrk="0" hangingPunct="0">
              <a:lnSpc>
                <a:spcPct val="100000"/>
              </a:lnSpc>
              <a:spcBef>
                <a:spcPts val="0"/>
              </a:spcBef>
              <a:spcAft>
                <a:spcPts val="0"/>
              </a:spcAft>
              <a:buClrTx/>
              <a:buSzTx/>
              <a:buFontTx/>
              <a:buNone/>
              <a:tabLst/>
              <a:defRPr/>
            </a:pPr>
            <a:fld id="{341D0AC1-9E77-403C-BD4A-A844836F515D}" type="slidenum">
              <a:rPr kumimoji="0" lang="zh-CN" altLang="en-US" sz="5000" b="0" i="0" u="none" strike="noStrike" kern="0" cap="none" spc="0" normalizeH="0" baseline="0" noProof="0" smtClean="0">
                <a:ln>
                  <a:noFill/>
                </a:ln>
                <a:solidFill>
                  <a:srgbClr val="000000"/>
                </a:solidFill>
                <a:effectLst/>
                <a:uLnTx/>
                <a:uFillTx/>
                <a:latin typeface="Helvetica Light"/>
                <a:ea typeface="宋体" panose="02010600030101010101" pitchFamily="2" charset="-122"/>
                <a:cs typeface="+mn-cs"/>
                <a:sym typeface="Helvetica Light"/>
              </a:rPr>
              <a:pPr marL="0" marR="0" lvl="0" indent="0" algn="ctr" defTabSz="584200" rtl="0" eaLnBrk="1" fontAlgn="auto" latinLnBrk="0" hangingPunct="0">
                <a:lnSpc>
                  <a:spcPct val="100000"/>
                </a:lnSpc>
                <a:spcBef>
                  <a:spcPts val="0"/>
                </a:spcBef>
                <a:spcAft>
                  <a:spcPts val="0"/>
                </a:spcAft>
                <a:buClrTx/>
                <a:buSzTx/>
                <a:buFontTx/>
                <a:buNone/>
                <a:tabLst/>
                <a:defRPr/>
              </a:pPr>
              <a:t>1</a:t>
            </a:fld>
            <a:endParaRPr kumimoji="0" lang="zh-CN" altLang="en-US" sz="5000" b="0" i="0" u="none" strike="noStrike" kern="0" cap="none" spc="0" normalizeH="0" baseline="0" noProof="0">
              <a:ln>
                <a:noFill/>
              </a:ln>
              <a:solidFill>
                <a:srgbClr val="000000"/>
              </a:solidFill>
              <a:effectLst/>
              <a:uLnTx/>
              <a:uFillTx/>
              <a:latin typeface="Helvetica Light"/>
              <a:ea typeface="宋体" panose="02010600030101010101" pitchFamily="2" charset="-122"/>
              <a:cs typeface="+mn-cs"/>
              <a:sym typeface="Helvetica Light"/>
            </a:endParaRPr>
          </a:p>
        </p:txBody>
      </p:sp>
    </p:spTree>
    <p:extLst>
      <p:ext uri="{BB962C8B-B14F-4D97-AF65-F5344CB8AC3E}">
        <p14:creationId xmlns:p14="http://schemas.microsoft.com/office/powerpoint/2010/main" val="432676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a:extLst>
              <a:ext uri="{FF2B5EF4-FFF2-40B4-BE49-F238E27FC236}">
                <a16:creationId xmlns:a16="http://schemas.microsoft.com/office/drawing/2014/main" id="{881AF485-1126-4ED8-B6A5-10F817458C72}"/>
              </a:ext>
            </a:extLst>
          </p:cNvPr>
          <p:cNvSpPr>
            <a:spLocks noGrp="1" noRot="1" noChangeAspect="1" noTextEdit="1"/>
          </p:cNvSpPr>
          <p:nvPr>
            <p:ph type="sldImg"/>
          </p:nvPr>
        </p:nvSpPr>
        <p:spPr>
          <a:ln/>
        </p:spPr>
      </p:sp>
      <p:sp>
        <p:nvSpPr>
          <p:cNvPr id="73730" name="Notes Placeholder 2">
            <a:extLst>
              <a:ext uri="{FF2B5EF4-FFF2-40B4-BE49-F238E27FC236}">
                <a16:creationId xmlns:a16="http://schemas.microsoft.com/office/drawing/2014/main" id="{8A6C0C90-A98E-42C6-87A1-B2E55972AC5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cs typeface="MS PGothic" panose="020B0600070205080204" pitchFamily="34" charset="-128"/>
            </a:endParaRPr>
          </a:p>
        </p:txBody>
      </p:sp>
      <p:sp>
        <p:nvSpPr>
          <p:cNvPr id="73731" name="Slide Number Placeholder 3">
            <a:extLst>
              <a:ext uri="{FF2B5EF4-FFF2-40B4-BE49-F238E27FC236}">
                <a16:creationId xmlns:a16="http://schemas.microsoft.com/office/drawing/2014/main" id="{5A87C031-9522-4FAB-9101-592F463F445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A4D3CC0F-A76C-490F-86FE-C256B525873F}"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rPr>
              <a:pPr marL="0" marR="0" lvl="0" indent="0" algn="r" defTabSz="966788" rtl="0" eaLnBrk="1" fontAlgn="base" latinLnBrk="0" hangingPunct="1">
                <a:lnSpc>
                  <a:spcPct val="100000"/>
                </a:lnSpc>
                <a:spcBef>
                  <a:spcPct val="0"/>
                </a:spcBef>
                <a:spcAft>
                  <a:spcPct val="0"/>
                </a:spcAft>
                <a:buClrTx/>
                <a:buSzTx/>
                <a:buFontTx/>
                <a:buNone/>
                <a:tabLst/>
                <a:defRPr/>
              </a:pPr>
              <a:t>34</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endParaRPr>
          </a:p>
        </p:txBody>
      </p:sp>
    </p:spTree>
    <p:extLst>
      <p:ext uri="{BB962C8B-B14F-4D97-AF65-F5344CB8AC3E}">
        <p14:creationId xmlns:p14="http://schemas.microsoft.com/office/powerpoint/2010/main" val="1680874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a:extLst>
              <a:ext uri="{FF2B5EF4-FFF2-40B4-BE49-F238E27FC236}">
                <a16:creationId xmlns:a16="http://schemas.microsoft.com/office/drawing/2014/main" id="{2E815973-45C4-4D60-BDA5-15C24C150090}"/>
              </a:ext>
            </a:extLst>
          </p:cNvPr>
          <p:cNvSpPr>
            <a:spLocks noGrp="1" noRot="1" noChangeAspect="1" noTextEdit="1"/>
          </p:cNvSpPr>
          <p:nvPr>
            <p:ph type="sldImg"/>
          </p:nvPr>
        </p:nvSpPr>
        <p:spPr>
          <a:ln/>
        </p:spPr>
      </p:sp>
      <p:sp>
        <p:nvSpPr>
          <p:cNvPr id="75778" name="Notes Placeholder 2">
            <a:extLst>
              <a:ext uri="{FF2B5EF4-FFF2-40B4-BE49-F238E27FC236}">
                <a16:creationId xmlns:a16="http://schemas.microsoft.com/office/drawing/2014/main" id="{2225A354-989B-4442-9FA2-B45198A6023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cs typeface="MS PGothic" panose="020B0600070205080204" pitchFamily="34" charset="-128"/>
            </a:endParaRPr>
          </a:p>
        </p:txBody>
      </p:sp>
      <p:sp>
        <p:nvSpPr>
          <p:cNvPr id="75779" name="Slide Number Placeholder 3">
            <a:extLst>
              <a:ext uri="{FF2B5EF4-FFF2-40B4-BE49-F238E27FC236}">
                <a16:creationId xmlns:a16="http://schemas.microsoft.com/office/drawing/2014/main" id="{FC6DF3CD-53D2-412F-AB16-D7996ADC3A8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18D72BE2-4B47-4F0D-A9A4-62C285AE0B6C}"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rPr>
              <a:pPr marL="0" marR="0" lvl="0" indent="0" algn="r" defTabSz="966788" rtl="0" eaLnBrk="1" fontAlgn="base" latinLnBrk="0" hangingPunct="1">
                <a:lnSpc>
                  <a:spcPct val="100000"/>
                </a:lnSpc>
                <a:spcBef>
                  <a:spcPct val="0"/>
                </a:spcBef>
                <a:spcAft>
                  <a:spcPct val="0"/>
                </a:spcAft>
                <a:buClrTx/>
                <a:buSzTx/>
                <a:buFontTx/>
                <a:buNone/>
                <a:tabLst/>
                <a:defRPr/>
              </a:pPr>
              <a:t>35</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endParaRPr>
          </a:p>
        </p:txBody>
      </p:sp>
    </p:spTree>
    <p:extLst>
      <p:ext uri="{BB962C8B-B14F-4D97-AF65-F5344CB8AC3E}">
        <p14:creationId xmlns:p14="http://schemas.microsoft.com/office/powerpoint/2010/main" val="3704669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a:extLst>
              <a:ext uri="{FF2B5EF4-FFF2-40B4-BE49-F238E27FC236}">
                <a16:creationId xmlns:a16="http://schemas.microsoft.com/office/drawing/2014/main" id="{9E3FFEED-D3D4-442C-8F3F-1594CFC50659}"/>
              </a:ext>
            </a:extLst>
          </p:cNvPr>
          <p:cNvSpPr>
            <a:spLocks noGrp="1" noRot="1" noChangeAspect="1" noTextEdit="1"/>
          </p:cNvSpPr>
          <p:nvPr>
            <p:ph type="sldImg"/>
          </p:nvPr>
        </p:nvSpPr>
        <p:spPr>
          <a:ln/>
        </p:spPr>
      </p:sp>
      <p:sp>
        <p:nvSpPr>
          <p:cNvPr id="77826" name="Notes Placeholder 2">
            <a:extLst>
              <a:ext uri="{FF2B5EF4-FFF2-40B4-BE49-F238E27FC236}">
                <a16:creationId xmlns:a16="http://schemas.microsoft.com/office/drawing/2014/main" id="{BFC75B8D-CF79-4AED-96AB-2C49AE2F394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cs typeface="MS PGothic" panose="020B0600070205080204" pitchFamily="34" charset="-128"/>
            </a:endParaRPr>
          </a:p>
        </p:txBody>
      </p:sp>
      <p:sp>
        <p:nvSpPr>
          <p:cNvPr id="77827" name="Slide Number Placeholder 3">
            <a:extLst>
              <a:ext uri="{FF2B5EF4-FFF2-40B4-BE49-F238E27FC236}">
                <a16:creationId xmlns:a16="http://schemas.microsoft.com/office/drawing/2014/main" id="{6D51AFC0-CC30-4B8C-A120-10E2D3687F9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F7BD64EF-1EDF-4285-BA81-5CE1E494FE74}"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rPr>
              <a:pPr marL="0" marR="0" lvl="0" indent="0" algn="r" defTabSz="966788" rtl="0" eaLnBrk="1" fontAlgn="base" latinLnBrk="0" hangingPunct="1">
                <a:lnSpc>
                  <a:spcPct val="100000"/>
                </a:lnSpc>
                <a:spcBef>
                  <a:spcPct val="0"/>
                </a:spcBef>
                <a:spcAft>
                  <a:spcPct val="0"/>
                </a:spcAft>
                <a:buClrTx/>
                <a:buSzTx/>
                <a:buFontTx/>
                <a:buNone/>
                <a:tabLst/>
                <a:defRPr/>
              </a:pPr>
              <a:t>36</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endParaRPr>
          </a:p>
        </p:txBody>
      </p:sp>
    </p:spTree>
    <p:extLst>
      <p:ext uri="{BB962C8B-B14F-4D97-AF65-F5344CB8AC3E}">
        <p14:creationId xmlns:p14="http://schemas.microsoft.com/office/powerpoint/2010/main" val="3288730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a:extLst>
              <a:ext uri="{FF2B5EF4-FFF2-40B4-BE49-F238E27FC236}">
                <a16:creationId xmlns:a16="http://schemas.microsoft.com/office/drawing/2014/main" id="{D3F855A8-BB23-4421-B654-B3A153862CF6}"/>
              </a:ext>
            </a:extLst>
          </p:cNvPr>
          <p:cNvSpPr>
            <a:spLocks noGrp="1" noRot="1" noChangeAspect="1" noTextEdit="1"/>
          </p:cNvSpPr>
          <p:nvPr>
            <p:ph type="sldImg"/>
          </p:nvPr>
        </p:nvSpPr>
        <p:spPr>
          <a:ln/>
        </p:spPr>
      </p:sp>
      <p:sp>
        <p:nvSpPr>
          <p:cNvPr id="79874" name="Notes Placeholder 2">
            <a:extLst>
              <a:ext uri="{FF2B5EF4-FFF2-40B4-BE49-F238E27FC236}">
                <a16:creationId xmlns:a16="http://schemas.microsoft.com/office/drawing/2014/main" id="{1B327517-1DB5-453B-8D77-943D7DDDAB0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cs typeface="MS PGothic" panose="020B0600070205080204" pitchFamily="34" charset="-128"/>
            </a:endParaRPr>
          </a:p>
        </p:txBody>
      </p:sp>
      <p:sp>
        <p:nvSpPr>
          <p:cNvPr id="79875" name="Slide Number Placeholder 3">
            <a:extLst>
              <a:ext uri="{FF2B5EF4-FFF2-40B4-BE49-F238E27FC236}">
                <a16:creationId xmlns:a16="http://schemas.microsoft.com/office/drawing/2014/main" id="{20BFA30A-0858-467A-B277-7775903BCFB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70F8920A-0400-498F-B9C6-2722CD655808}"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rPr>
              <a:pPr marL="0" marR="0" lvl="0" indent="0" algn="r" defTabSz="966788" rtl="0" eaLnBrk="1" fontAlgn="base" latinLnBrk="0" hangingPunct="1">
                <a:lnSpc>
                  <a:spcPct val="100000"/>
                </a:lnSpc>
                <a:spcBef>
                  <a:spcPct val="0"/>
                </a:spcBef>
                <a:spcAft>
                  <a:spcPct val="0"/>
                </a:spcAft>
                <a:buClrTx/>
                <a:buSzTx/>
                <a:buFontTx/>
                <a:buNone/>
                <a:tabLst/>
                <a:defRPr/>
              </a:pPr>
              <a:t>37</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endParaRPr>
          </a:p>
        </p:txBody>
      </p:sp>
    </p:spTree>
    <p:extLst>
      <p:ext uri="{BB962C8B-B14F-4D97-AF65-F5344CB8AC3E}">
        <p14:creationId xmlns:p14="http://schemas.microsoft.com/office/powerpoint/2010/main" val="742212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a:extLst>
              <a:ext uri="{FF2B5EF4-FFF2-40B4-BE49-F238E27FC236}">
                <a16:creationId xmlns:a16="http://schemas.microsoft.com/office/drawing/2014/main" id="{95F61E2F-9826-439D-AB06-28664F07DFB5}"/>
              </a:ext>
            </a:extLst>
          </p:cNvPr>
          <p:cNvSpPr>
            <a:spLocks noGrp="1" noRot="1" noChangeAspect="1" noTextEdit="1"/>
          </p:cNvSpPr>
          <p:nvPr>
            <p:ph type="sldImg"/>
          </p:nvPr>
        </p:nvSpPr>
        <p:spPr>
          <a:ln/>
        </p:spPr>
      </p:sp>
      <p:sp>
        <p:nvSpPr>
          <p:cNvPr id="88066" name="Notes Placeholder 2">
            <a:extLst>
              <a:ext uri="{FF2B5EF4-FFF2-40B4-BE49-F238E27FC236}">
                <a16:creationId xmlns:a16="http://schemas.microsoft.com/office/drawing/2014/main" id="{5C76192F-44CD-4068-ACCE-230E6D86A2D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cs typeface="MS PGothic" panose="020B0600070205080204" pitchFamily="34" charset="-128"/>
            </a:endParaRPr>
          </a:p>
        </p:txBody>
      </p:sp>
      <p:sp>
        <p:nvSpPr>
          <p:cNvPr id="88067" name="Slide Number Placeholder 3">
            <a:extLst>
              <a:ext uri="{FF2B5EF4-FFF2-40B4-BE49-F238E27FC236}">
                <a16:creationId xmlns:a16="http://schemas.microsoft.com/office/drawing/2014/main" id="{3F60BF4C-75FF-482F-9CBA-37ADFEBAA93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C670949A-CF45-4A30-953B-AFCFDE2D69AA}"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rPr>
              <a:pPr marL="0" marR="0" lvl="0" indent="0" algn="r" defTabSz="966788" rtl="0" eaLnBrk="1" fontAlgn="base" latinLnBrk="0" hangingPunct="1">
                <a:lnSpc>
                  <a:spcPct val="100000"/>
                </a:lnSpc>
                <a:spcBef>
                  <a:spcPct val="0"/>
                </a:spcBef>
                <a:spcAft>
                  <a:spcPct val="0"/>
                </a:spcAft>
                <a:buClrTx/>
                <a:buSzTx/>
                <a:buFontTx/>
                <a:buNone/>
                <a:tabLst/>
                <a:defRPr/>
              </a:pPr>
              <a:t>41</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endParaRPr>
          </a:p>
        </p:txBody>
      </p:sp>
    </p:spTree>
    <p:extLst>
      <p:ext uri="{BB962C8B-B14F-4D97-AF65-F5344CB8AC3E}">
        <p14:creationId xmlns:p14="http://schemas.microsoft.com/office/powerpoint/2010/main" val="2000802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a:extLst>
              <a:ext uri="{FF2B5EF4-FFF2-40B4-BE49-F238E27FC236}">
                <a16:creationId xmlns:a16="http://schemas.microsoft.com/office/drawing/2014/main" id="{7A44A1D2-010D-43AA-B19A-44B422C8C855}"/>
              </a:ext>
            </a:extLst>
          </p:cNvPr>
          <p:cNvSpPr>
            <a:spLocks noGrp="1" noRot="1" noChangeAspect="1" noTextEdit="1"/>
          </p:cNvSpPr>
          <p:nvPr>
            <p:ph type="sldImg"/>
          </p:nvPr>
        </p:nvSpPr>
        <p:spPr>
          <a:ln/>
        </p:spPr>
      </p:sp>
      <p:sp>
        <p:nvSpPr>
          <p:cNvPr id="90114" name="Notes Placeholder 2">
            <a:extLst>
              <a:ext uri="{FF2B5EF4-FFF2-40B4-BE49-F238E27FC236}">
                <a16:creationId xmlns:a16="http://schemas.microsoft.com/office/drawing/2014/main" id="{C4024E10-3586-444E-8203-ADEEE27C5F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cs typeface="MS PGothic" panose="020B0600070205080204" pitchFamily="34" charset="-128"/>
            </a:endParaRPr>
          </a:p>
        </p:txBody>
      </p:sp>
      <p:sp>
        <p:nvSpPr>
          <p:cNvPr id="90115" name="Slide Number Placeholder 3">
            <a:extLst>
              <a:ext uri="{FF2B5EF4-FFF2-40B4-BE49-F238E27FC236}">
                <a16:creationId xmlns:a16="http://schemas.microsoft.com/office/drawing/2014/main" id="{700588E4-5EFA-4777-B853-42AC3FB4D24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D302E350-6C42-4CE5-A535-22AFE4DD1534}"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rPr>
              <a:pPr marL="0" marR="0" lvl="0" indent="0" algn="r" defTabSz="966788" rtl="0" eaLnBrk="1" fontAlgn="base" latinLnBrk="0" hangingPunct="1">
                <a:lnSpc>
                  <a:spcPct val="100000"/>
                </a:lnSpc>
                <a:spcBef>
                  <a:spcPct val="0"/>
                </a:spcBef>
                <a:spcAft>
                  <a:spcPct val="0"/>
                </a:spcAft>
                <a:buClrTx/>
                <a:buSzTx/>
                <a:buFontTx/>
                <a:buNone/>
                <a:tabLst/>
                <a:defRPr/>
              </a:pPr>
              <a:t>42</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endParaRPr>
          </a:p>
        </p:txBody>
      </p:sp>
    </p:spTree>
    <p:extLst>
      <p:ext uri="{BB962C8B-B14F-4D97-AF65-F5344CB8AC3E}">
        <p14:creationId xmlns:p14="http://schemas.microsoft.com/office/powerpoint/2010/main" val="2220654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a:extLst>
              <a:ext uri="{FF2B5EF4-FFF2-40B4-BE49-F238E27FC236}">
                <a16:creationId xmlns:a16="http://schemas.microsoft.com/office/drawing/2014/main" id="{55249116-5BB7-4221-AE1E-D12E886CA5DA}"/>
              </a:ext>
            </a:extLst>
          </p:cNvPr>
          <p:cNvSpPr>
            <a:spLocks noGrp="1" noRot="1" noChangeAspect="1" noTextEdit="1"/>
          </p:cNvSpPr>
          <p:nvPr>
            <p:ph type="sldImg"/>
          </p:nvPr>
        </p:nvSpPr>
        <p:spPr>
          <a:ln/>
        </p:spPr>
      </p:sp>
      <p:sp>
        <p:nvSpPr>
          <p:cNvPr id="92162" name="Notes Placeholder 2">
            <a:extLst>
              <a:ext uri="{FF2B5EF4-FFF2-40B4-BE49-F238E27FC236}">
                <a16:creationId xmlns:a16="http://schemas.microsoft.com/office/drawing/2014/main" id="{04F5ABE0-3E84-4F43-A102-371DA75F94E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cs typeface="MS PGothic" panose="020B0600070205080204" pitchFamily="34" charset="-128"/>
            </a:endParaRPr>
          </a:p>
        </p:txBody>
      </p:sp>
      <p:sp>
        <p:nvSpPr>
          <p:cNvPr id="92163" name="Slide Number Placeholder 3">
            <a:extLst>
              <a:ext uri="{FF2B5EF4-FFF2-40B4-BE49-F238E27FC236}">
                <a16:creationId xmlns:a16="http://schemas.microsoft.com/office/drawing/2014/main" id="{B6A4B3EF-AE34-4D48-A592-387A1B2C495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AB58CE41-50D2-4CF5-A92E-83104DD2E3B6}"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rPr>
              <a:pPr marL="0" marR="0" lvl="0" indent="0" algn="r" defTabSz="966788" rtl="0" eaLnBrk="1" fontAlgn="base" latinLnBrk="0" hangingPunct="1">
                <a:lnSpc>
                  <a:spcPct val="100000"/>
                </a:lnSpc>
                <a:spcBef>
                  <a:spcPct val="0"/>
                </a:spcBef>
                <a:spcAft>
                  <a:spcPct val="0"/>
                </a:spcAft>
                <a:buClrTx/>
                <a:buSzTx/>
                <a:buFontTx/>
                <a:buNone/>
                <a:tabLst/>
                <a:defRPr/>
              </a:pPr>
              <a:t>43</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endParaRPr>
          </a:p>
        </p:txBody>
      </p:sp>
    </p:spTree>
    <p:extLst>
      <p:ext uri="{BB962C8B-B14F-4D97-AF65-F5344CB8AC3E}">
        <p14:creationId xmlns:p14="http://schemas.microsoft.com/office/powerpoint/2010/main" val="1376865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a:extLst>
              <a:ext uri="{FF2B5EF4-FFF2-40B4-BE49-F238E27FC236}">
                <a16:creationId xmlns:a16="http://schemas.microsoft.com/office/drawing/2014/main" id="{AA5A11CA-0BFC-4B62-A963-B0EE4F6AB35E}"/>
              </a:ext>
            </a:extLst>
          </p:cNvPr>
          <p:cNvSpPr>
            <a:spLocks noGrp="1" noRot="1" noChangeAspect="1" noTextEdit="1"/>
          </p:cNvSpPr>
          <p:nvPr>
            <p:ph type="sldImg"/>
          </p:nvPr>
        </p:nvSpPr>
        <p:spPr>
          <a:ln/>
        </p:spPr>
      </p:sp>
      <p:sp>
        <p:nvSpPr>
          <p:cNvPr id="57346" name="Notes Placeholder 2">
            <a:extLst>
              <a:ext uri="{FF2B5EF4-FFF2-40B4-BE49-F238E27FC236}">
                <a16:creationId xmlns:a16="http://schemas.microsoft.com/office/drawing/2014/main" id="{94557119-05CE-4277-B4DC-B1995FFEDC6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cs typeface="MS PGothic" panose="020B0600070205080204" pitchFamily="34" charset="-128"/>
            </a:endParaRPr>
          </a:p>
        </p:txBody>
      </p:sp>
      <p:sp>
        <p:nvSpPr>
          <p:cNvPr id="57347" name="Slide Number Placeholder 3">
            <a:extLst>
              <a:ext uri="{FF2B5EF4-FFF2-40B4-BE49-F238E27FC236}">
                <a16:creationId xmlns:a16="http://schemas.microsoft.com/office/drawing/2014/main" id="{E5CC12F9-7E33-41B3-B1BC-BED410FA2A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0FA1745C-7110-4690-B7B9-356884F1CE74}"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rPr>
              <a:pPr marL="0" marR="0" lvl="0" indent="0" algn="r" defTabSz="966788" rtl="0" eaLnBrk="1" fontAlgn="base" latinLnBrk="0" hangingPunct="1">
                <a:lnSpc>
                  <a:spcPct val="100000"/>
                </a:lnSpc>
                <a:spcBef>
                  <a:spcPct val="0"/>
                </a:spcBef>
                <a:spcAft>
                  <a:spcPct val="0"/>
                </a:spcAft>
                <a:buClrTx/>
                <a:buSzTx/>
                <a:buFontTx/>
                <a:buNone/>
                <a:tabLst/>
                <a:defRPr/>
              </a:pPr>
              <a:t>26</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endParaRPr>
          </a:p>
        </p:txBody>
      </p:sp>
    </p:spTree>
    <p:extLst>
      <p:ext uri="{BB962C8B-B14F-4D97-AF65-F5344CB8AC3E}">
        <p14:creationId xmlns:p14="http://schemas.microsoft.com/office/powerpoint/2010/main" val="3456980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a:extLst>
              <a:ext uri="{FF2B5EF4-FFF2-40B4-BE49-F238E27FC236}">
                <a16:creationId xmlns:a16="http://schemas.microsoft.com/office/drawing/2014/main" id="{8E11B803-7A4F-45C6-B596-4DEBF89362FE}"/>
              </a:ext>
            </a:extLst>
          </p:cNvPr>
          <p:cNvSpPr>
            <a:spLocks noGrp="1" noRot="1" noChangeAspect="1" noTextEdit="1"/>
          </p:cNvSpPr>
          <p:nvPr>
            <p:ph type="sldImg"/>
          </p:nvPr>
        </p:nvSpPr>
        <p:spPr>
          <a:ln/>
        </p:spPr>
      </p:sp>
      <p:sp>
        <p:nvSpPr>
          <p:cNvPr id="59394" name="Notes Placeholder 2">
            <a:extLst>
              <a:ext uri="{FF2B5EF4-FFF2-40B4-BE49-F238E27FC236}">
                <a16:creationId xmlns:a16="http://schemas.microsoft.com/office/drawing/2014/main" id="{849F563F-4C9E-4A77-B232-3EC06EB7CF1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cs typeface="MS PGothic" panose="020B0600070205080204" pitchFamily="34" charset="-128"/>
            </a:endParaRPr>
          </a:p>
        </p:txBody>
      </p:sp>
      <p:sp>
        <p:nvSpPr>
          <p:cNvPr id="59395" name="Slide Number Placeholder 3">
            <a:extLst>
              <a:ext uri="{FF2B5EF4-FFF2-40B4-BE49-F238E27FC236}">
                <a16:creationId xmlns:a16="http://schemas.microsoft.com/office/drawing/2014/main" id="{54C43AB7-FA28-4F19-A499-D01EF3326F6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C8FC07E3-A112-43EA-BDA4-E5A45724191A}"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rPr>
              <a:pPr marL="0" marR="0" lvl="0" indent="0" algn="r" defTabSz="966788" rtl="0" eaLnBrk="1" fontAlgn="base" latinLnBrk="0" hangingPunct="1">
                <a:lnSpc>
                  <a:spcPct val="100000"/>
                </a:lnSpc>
                <a:spcBef>
                  <a:spcPct val="0"/>
                </a:spcBef>
                <a:spcAft>
                  <a:spcPct val="0"/>
                </a:spcAft>
                <a:buClrTx/>
                <a:buSzTx/>
                <a:buFontTx/>
                <a:buNone/>
                <a:tabLst/>
                <a:defRPr/>
              </a:pPr>
              <a:t>27</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endParaRPr>
          </a:p>
        </p:txBody>
      </p:sp>
    </p:spTree>
    <p:extLst>
      <p:ext uri="{BB962C8B-B14F-4D97-AF65-F5344CB8AC3E}">
        <p14:creationId xmlns:p14="http://schemas.microsoft.com/office/powerpoint/2010/main" val="1059643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a:extLst>
              <a:ext uri="{FF2B5EF4-FFF2-40B4-BE49-F238E27FC236}">
                <a16:creationId xmlns:a16="http://schemas.microsoft.com/office/drawing/2014/main" id="{0C8D5BD5-5536-4CD7-B9F4-3709BBAAFB2E}"/>
              </a:ext>
            </a:extLst>
          </p:cNvPr>
          <p:cNvSpPr>
            <a:spLocks noGrp="1" noRot="1" noChangeAspect="1" noTextEdit="1"/>
          </p:cNvSpPr>
          <p:nvPr>
            <p:ph type="sldImg"/>
          </p:nvPr>
        </p:nvSpPr>
        <p:spPr>
          <a:ln/>
        </p:spPr>
      </p:sp>
      <p:sp>
        <p:nvSpPr>
          <p:cNvPr id="61442" name="Notes Placeholder 2">
            <a:extLst>
              <a:ext uri="{FF2B5EF4-FFF2-40B4-BE49-F238E27FC236}">
                <a16:creationId xmlns:a16="http://schemas.microsoft.com/office/drawing/2014/main" id="{5A00F95D-D9A5-455E-A9AD-9E4BC458774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cs typeface="MS PGothic" panose="020B0600070205080204" pitchFamily="34" charset="-128"/>
            </a:endParaRPr>
          </a:p>
        </p:txBody>
      </p:sp>
      <p:sp>
        <p:nvSpPr>
          <p:cNvPr id="61443" name="Slide Number Placeholder 3">
            <a:extLst>
              <a:ext uri="{FF2B5EF4-FFF2-40B4-BE49-F238E27FC236}">
                <a16:creationId xmlns:a16="http://schemas.microsoft.com/office/drawing/2014/main" id="{63F3B898-9F84-4EB0-97BD-C2848E146CE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73871F2C-308B-422B-BED2-003088F41594}"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rPr>
              <a:pPr marL="0" marR="0" lvl="0" indent="0" algn="r" defTabSz="966788" rtl="0" eaLnBrk="1" fontAlgn="base" latinLnBrk="0" hangingPunct="1">
                <a:lnSpc>
                  <a:spcPct val="100000"/>
                </a:lnSpc>
                <a:spcBef>
                  <a:spcPct val="0"/>
                </a:spcBef>
                <a:spcAft>
                  <a:spcPct val="0"/>
                </a:spcAft>
                <a:buClrTx/>
                <a:buSzTx/>
                <a:buFontTx/>
                <a:buNone/>
                <a:tabLst/>
                <a:defRPr/>
              </a:pPr>
              <a:t>28</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endParaRPr>
          </a:p>
        </p:txBody>
      </p:sp>
    </p:spTree>
    <p:extLst>
      <p:ext uri="{BB962C8B-B14F-4D97-AF65-F5344CB8AC3E}">
        <p14:creationId xmlns:p14="http://schemas.microsoft.com/office/powerpoint/2010/main" val="3955013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a:extLst>
              <a:ext uri="{FF2B5EF4-FFF2-40B4-BE49-F238E27FC236}">
                <a16:creationId xmlns:a16="http://schemas.microsoft.com/office/drawing/2014/main" id="{CA1B091F-C2C4-4544-97DE-D664B500383A}"/>
              </a:ext>
            </a:extLst>
          </p:cNvPr>
          <p:cNvSpPr>
            <a:spLocks noGrp="1" noRot="1" noChangeAspect="1" noTextEdit="1"/>
          </p:cNvSpPr>
          <p:nvPr>
            <p:ph type="sldImg"/>
          </p:nvPr>
        </p:nvSpPr>
        <p:spPr>
          <a:ln/>
        </p:spPr>
      </p:sp>
      <p:sp>
        <p:nvSpPr>
          <p:cNvPr id="63490" name="Notes Placeholder 2">
            <a:extLst>
              <a:ext uri="{FF2B5EF4-FFF2-40B4-BE49-F238E27FC236}">
                <a16:creationId xmlns:a16="http://schemas.microsoft.com/office/drawing/2014/main" id="{ADF63414-D4C0-4D19-A0F7-EFFF95C05CF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cs typeface="MS PGothic" panose="020B0600070205080204" pitchFamily="34" charset="-128"/>
            </a:endParaRPr>
          </a:p>
        </p:txBody>
      </p:sp>
      <p:sp>
        <p:nvSpPr>
          <p:cNvPr id="63491" name="Slide Number Placeholder 3">
            <a:extLst>
              <a:ext uri="{FF2B5EF4-FFF2-40B4-BE49-F238E27FC236}">
                <a16:creationId xmlns:a16="http://schemas.microsoft.com/office/drawing/2014/main" id="{1ACC3F96-54E5-4A67-9654-AD7AE15AD0F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99010C96-8891-406E-8262-41C92FADDF52}"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rPr>
              <a:pPr marL="0" marR="0" lvl="0" indent="0" algn="r" defTabSz="966788" rtl="0" eaLnBrk="1" fontAlgn="base" latinLnBrk="0" hangingPunct="1">
                <a:lnSpc>
                  <a:spcPct val="100000"/>
                </a:lnSpc>
                <a:spcBef>
                  <a:spcPct val="0"/>
                </a:spcBef>
                <a:spcAft>
                  <a:spcPct val="0"/>
                </a:spcAft>
                <a:buClrTx/>
                <a:buSzTx/>
                <a:buFontTx/>
                <a:buNone/>
                <a:tabLst/>
                <a:defRPr/>
              </a:pPr>
              <a:t>29</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endParaRPr>
          </a:p>
        </p:txBody>
      </p:sp>
    </p:spTree>
    <p:extLst>
      <p:ext uri="{BB962C8B-B14F-4D97-AF65-F5344CB8AC3E}">
        <p14:creationId xmlns:p14="http://schemas.microsoft.com/office/powerpoint/2010/main" val="2320529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a:extLst>
              <a:ext uri="{FF2B5EF4-FFF2-40B4-BE49-F238E27FC236}">
                <a16:creationId xmlns:a16="http://schemas.microsoft.com/office/drawing/2014/main" id="{1E3EF971-6EBF-4B20-B84A-24DA56305BE4}"/>
              </a:ext>
            </a:extLst>
          </p:cNvPr>
          <p:cNvSpPr>
            <a:spLocks noGrp="1" noRot="1" noChangeAspect="1" noTextEdit="1"/>
          </p:cNvSpPr>
          <p:nvPr>
            <p:ph type="sldImg"/>
          </p:nvPr>
        </p:nvSpPr>
        <p:spPr>
          <a:ln/>
        </p:spPr>
      </p:sp>
      <p:sp>
        <p:nvSpPr>
          <p:cNvPr id="65538" name="Notes Placeholder 2">
            <a:extLst>
              <a:ext uri="{FF2B5EF4-FFF2-40B4-BE49-F238E27FC236}">
                <a16:creationId xmlns:a16="http://schemas.microsoft.com/office/drawing/2014/main" id="{60FF462A-4157-4A75-AC2C-76552068FF6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cs typeface="MS PGothic" panose="020B0600070205080204" pitchFamily="34" charset="-128"/>
            </a:endParaRPr>
          </a:p>
        </p:txBody>
      </p:sp>
      <p:sp>
        <p:nvSpPr>
          <p:cNvPr id="65539" name="Slide Number Placeholder 3">
            <a:extLst>
              <a:ext uri="{FF2B5EF4-FFF2-40B4-BE49-F238E27FC236}">
                <a16:creationId xmlns:a16="http://schemas.microsoft.com/office/drawing/2014/main" id="{B590EF56-012A-4DF8-92F8-32C09501E0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B014338D-7E52-42EF-BC46-8A41F9B90117}"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rPr>
              <a:pPr marL="0" marR="0" lvl="0" indent="0" algn="r" defTabSz="966788" rtl="0" eaLnBrk="1" fontAlgn="base" latinLnBrk="0" hangingPunct="1">
                <a:lnSpc>
                  <a:spcPct val="100000"/>
                </a:lnSpc>
                <a:spcBef>
                  <a:spcPct val="0"/>
                </a:spcBef>
                <a:spcAft>
                  <a:spcPct val="0"/>
                </a:spcAft>
                <a:buClrTx/>
                <a:buSzTx/>
                <a:buFontTx/>
                <a:buNone/>
                <a:tabLst/>
                <a:defRPr/>
              </a:pPr>
              <a:t>30</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endParaRPr>
          </a:p>
        </p:txBody>
      </p:sp>
    </p:spTree>
    <p:extLst>
      <p:ext uri="{BB962C8B-B14F-4D97-AF65-F5344CB8AC3E}">
        <p14:creationId xmlns:p14="http://schemas.microsoft.com/office/powerpoint/2010/main" val="2955952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a:extLst>
              <a:ext uri="{FF2B5EF4-FFF2-40B4-BE49-F238E27FC236}">
                <a16:creationId xmlns:a16="http://schemas.microsoft.com/office/drawing/2014/main" id="{8266BB9B-4F87-4352-BF1F-EC41EA0B8463}"/>
              </a:ext>
            </a:extLst>
          </p:cNvPr>
          <p:cNvSpPr>
            <a:spLocks noGrp="1" noRot="1" noChangeAspect="1" noTextEdit="1"/>
          </p:cNvSpPr>
          <p:nvPr>
            <p:ph type="sldImg"/>
          </p:nvPr>
        </p:nvSpPr>
        <p:spPr>
          <a:ln/>
        </p:spPr>
      </p:sp>
      <p:sp>
        <p:nvSpPr>
          <p:cNvPr id="67586" name="Notes Placeholder 2">
            <a:extLst>
              <a:ext uri="{FF2B5EF4-FFF2-40B4-BE49-F238E27FC236}">
                <a16:creationId xmlns:a16="http://schemas.microsoft.com/office/drawing/2014/main" id="{66C893AE-1419-42BE-B903-888FE10A67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cs typeface="MS PGothic" panose="020B0600070205080204" pitchFamily="34" charset="-128"/>
            </a:endParaRPr>
          </a:p>
        </p:txBody>
      </p:sp>
      <p:sp>
        <p:nvSpPr>
          <p:cNvPr id="67587" name="Slide Number Placeholder 3">
            <a:extLst>
              <a:ext uri="{FF2B5EF4-FFF2-40B4-BE49-F238E27FC236}">
                <a16:creationId xmlns:a16="http://schemas.microsoft.com/office/drawing/2014/main" id="{68F7340D-FF3B-4E97-A276-0D2B77C66A1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8BCBD2B6-EBBD-46F5-967E-69C5466E5A3C}"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rPr>
              <a:pPr marL="0" marR="0" lvl="0" indent="0" algn="r" defTabSz="966788" rtl="0" eaLnBrk="1" fontAlgn="base" latinLnBrk="0" hangingPunct="1">
                <a:lnSpc>
                  <a:spcPct val="100000"/>
                </a:lnSpc>
                <a:spcBef>
                  <a:spcPct val="0"/>
                </a:spcBef>
                <a:spcAft>
                  <a:spcPct val="0"/>
                </a:spcAft>
                <a:buClrTx/>
                <a:buSzTx/>
                <a:buFontTx/>
                <a:buNone/>
                <a:tabLst/>
                <a:defRPr/>
              </a:pPr>
              <a:t>31</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endParaRPr>
          </a:p>
        </p:txBody>
      </p:sp>
    </p:spTree>
    <p:extLst>
      <p:ext uri="{BB962C8B-B14F-4D97-AF65-F5344CB8AC3E}">
        <p14:creationId xmlns:p14="http://schemas.microsoft.com/office/powerpoint/2010/main" val="2710671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a:extLst>
              <a:ext uri="{FF2B5EF4-FFF2-40B4-BE49-F238E27FC236}">
                <a16:creationId xmlns:a16="http://schemas.microsoft.com/office/drawing/2014/main" id="{F2D0DAB2-0D98-42F8-AF0D-1BB297118EA8}"/>
              </a:ext>
            </a:extLst>
          </p:cNvPr>
          <p:cNvSpPr>
            <a:spLocks noGrp="1" noRot="1" noChangeAspect="1" noTextEdit="1"/>
          </p:cNvSpPr>
          <p:nvPr>
            <p:ph type="sldImg"/>
          </p:nvPr>
        </p:nvSpPr>
        <p:spPr>
          <a:ln/>
        </p:spPr>
      </p:sp>
      <p:sp>
        <p:nvSpPr>
          <p:cNvPr id="69634" name="Notes Placeholder 2">
            <a:extLst>
              <a:ext uri="{FF2B5EF4-FFF2-40B4-BE49-F238E27FC236}">
                <a16:creationId xmlns:a16="http://schemas.microsoft.com/office/drawing/2014/main" id="{2C28EFC6-8645-4ECC-9368-70D9067DF67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cs typeface="MS PGothic" panose="020B0600070205080204" pitchFamily="34" charset="-128"/>
            </a:endParaRPr>
          </a:p>
        </p:txBody>
      </p:sp>
      <p:sp>
        <p:nvSpPr>
          <p:cNvPr id="69635" name="Slide Number Placeholder 3">
            <a:extLst>
              <a:ext uri="{FF2B5EF4-FFF2-40B4-BE49-F238E27FC236}">
                <a16:creationId xmlns:a16="http://schemas.microsoft.com/office/drawing/2014/main" id="{AD304812-C75E-41FE-B9D0-BDAAF3640EA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70AADF4C-805D-4BA0-8274-062571C075F9}"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rPr>
              <a:pPr marL="0" marR="0" lvl="0" indent="0" algn="r" defTabSz="966788" rtl="0" eaLnBrk="1" fontAlgn="base" latinLnBrk="0" hangingPunct="1">
                <a:lnSpc>
                  <a:spcPct val="100000"/>
                </a:lnSpc>
                <a:spcBef>
                  <a:spcPct val="0"/>
                </a:spcBef>
                <a:spcAft>
                  <a:spcPct val="0"/>
                </a:spcAft>
                <a:buClrTx/>
                <a:buSzTx/>
                <a:buFontTx/>
                <a:buNone/>
                <a:tabLst/>
                <a:defRPr/>
              </a:pPr>
              <a:t>32</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endParaRPr>
          </a:p>
        </p:txBody>
      </p:sp>
    </p:spTree>
    <p:extLst>
      <p:ext uri="{BB962C8B-B14F-4D97-AF65-F5344CB8AC3E}">
        <p14:creationId xmlns:p14="http://schemas.microsoft.com/office/powerpoint/2010/main" val="758177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a:extLst>
              <a:ext uri="{FF2B5EF4-FFF2-40B4-BE49-F238E27FC236}">
                <a16:creationId xmlns:a16="http://schemas.microsoft.com/office/drawing/2014/main" id="{F92F6EA7-A462-4BA3-AD1F-DBEE9F62442E}"/>
              </a:ext>
            </a:extLst>
          </p:cNvPr>
          <p:cNvSpPr>
            <a:spLocks noGrp="1" noRot="1" noChangeAspect="1" noTextEdit="1"/>
          </p:cNvSpPr>
          <p:nvPr>
            <p:ph type="sldImg"/>
          </p:nvPr>
        </p:nvSpPr>
        <p:spPr>
          <a:ln/>
        </p:spPr>
      </p:sp>
      <p:sp>
        <p:nvSpPr>
          <p:cNvPr id="71682" name="Notes Placeholder 2">
            <a:extLst>
              <a:ext uri="{FF2B5EF4-FFF2-40B4-BE49-F238E27FC236}">
                <a16:creationId xmlns:a16="http://schemas.microsoft.com/office/drawing/2014/main" id="{25B387A0-AE05-4F3A-B504-A2058151B22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cs typeface="MS PGothic" panose="020B0600070205080204" pitchFamily="34" charset="-128"/>
            </a:endParaRPr>
          </a:p>
        </p:txBody>
      </p:sp>
      <p:sp>
        <p:nvSpPr>
          <p:cNvPr id="71683" name="Slide Number Placeholder 3">
            <a:extLst>
              <a:ext uri="{FF2B5EF4-FFF2-40B4-BE49-F238E27FC236}">
                <a16:creationId xmlns:a16="http://schemas.microsoft.com/office/drawing/2014/main" id="{673B3488-07DA-4856-A660-F58505A584D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A6B637FD-D744-4611-A15E-7ABAAAD5CB51}"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rPr>
              <a:pPr marL="0" marR="0" lvl="0" indent="0" algn="r" defTabSz="966788" rtl="0" eaLnBrk="1" fontAlgn="base" latinLnBrk="0" hangingPunct="1">
                <a:lnSpc>
                  <a:spcPct val="100000"/>
                </a:lnSpc>
                <a:spcBef>
                  <a:spcPct val="0"/>
                </a:spcBef>
                <a:spcAft>
                  <a:spcPct val="0"/>
                </a:spcAft>
                <a:buClrTx/>
                <a:buSzTx/>
                <a:buFontTx/>
                <a:buNone/>
                <a:tabLst/>
                <a:defRPr/>
              </a:pPr>
              <a:t>33</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endParaRPr>
          </a:p>
        </p:txBody>
      </p:sp>
    </p:spTree>
    <p:extLst>
      <p:ext uri="{BB962C8B-B14F-4D97-AF65-F5344CB8AC3E}">
        <p14:creationId xmlns:p14="http://schemas.microsoft.com/office/powerpoint/2010/main" val="36582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6D8082F-5945-4EF8-9289-88FE3B04ED15}" type="datetime1">
              <a:rPr lang="zh-CN" altLang="en-US" smtClean="0"/>
              <a:t>2018/6/1</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F210D295-9B15-4757-888B-4FDF115DEA16}" type="slidenum">
              <a:rPr lang="zh-CN" altLang="en-US" smtClean="0"/>
              <a:t>‹#›</a:t>
            </a:fld>
            <a:endParaRPr lang="zh-CN" altLang="en-US"/>
          </a:p>
        </p:txBody>
      </p:sp>
      <p:sp>
        <p:nvSpPr>
          <p:cNvPr id="2" name="标题 1"/>
          <p:cNvSpPr>
            <a:spLocks noGrp="1"/>
          </p:cNvSpPr>
          <p:nvPr>
            <p:ph type="ctrTitle"/>
          </p:nvPr>
        </p:nvSpPr>
        <p:spPr>
          <a:xfrm>
            <a:off x="1524000" y="1122363"/>
            <a:ext cx="9144000" cy="2387600"/>
          </a:xfrm>
        </p:spPr>
        <p:txBody>
          <a:bodyPr anchor="b"/>
          <a:lstStyle>
            <a:lvl1pPr algn="ctr">
              <a:defRPr sz="6000" baseline="0"/>
            </a:lvl1pPr>
          </a:lstStyle>
          <a:p>
            <a:r>
              <a:rPr lang="zh-CN" altLang="en-US" dirty="0"/>
              <a:t>单击此处编辑母版标题样式</a:t>
            </a:r>
          </a:p>
        </p:txBody>
      </p:sp>
    </p:spTree>
    <p:extLst>
      <p:ext uri="{BB962C8B-B14F-4D97-AF65-F5344CB8AC3E}">
        <p14:creationId xmlns:p14="http://schemas.microsoft.com/office/powerpoint/2010/main" val="3733620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A106148-BA7A-4A54-B593-C6BA1CE925BD}" type="datetime1">
              <a:rPr lang="zh-CN" altLang="en-US" smtClean="0"/>
              <a:t>2018/6/1</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F210D295-9B15-4757-888B-4FDF115DEA16}" type="slidenum">
              <a:rPr lang="zh-CN" altLang="en-US" smtClean="0"/>
              <a:t>‹#›</a:t>
            </a:fld>
            <a:endParaRPr lang="zh-CN" altLang="en-US"/>
          </a:p>
        </p:txBody>
      </p:sp>
    </p:spTree>
    <p:extLst>
      <p:ext uri="{BB962C8B-B14F-4D97-AF65-F5344CB8AC3E}">
        <p14:creationId xmlns:p14="http://schemas.microsoft.com/office/powerpoint/2010/main" val="1846443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5EC3FB-8D42-48D5-A3DB-63FF148E63FA}" type="datetime1">
              <a:rPr lang="zh-CN" altLang="en-US" smtClean="0"/>
              <a:t>2018/6/1</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F210D295-9B15-4757-888B-4FDF115DEA16}" type="slidenum">
              <a:rPr lang="zh-CN" altLang="en-US" smtClean="0"/>
              <a:t>‹#›</a:t>
            </a:fld>
            <a:endParaRPr lang="zh-CN" altLang="en-US"/>
          </a:p>
        </p:txBody>
      </p:sp>
    </p:spTree>
    <p:extLst>
      <p:ext uri="{BB962C8B-B14F-4D97-AF65-F5344CB8AC3E}">
        <p14:creationId xmlns:p14="http://schemas.microsoft.com/office/powerpoint/2010/main" val="2954067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Header">
    <p:spTree>
      <p:nvGrpSpPr>
        <p:cNvPr id="1" name=""/>
        <p:cNvGrpSpPr/>
        <p:nvPr/>
      </p:nvGrpSpPr>
      <p:grpSpPr>
        <a:xfrm>
          <a:off x="0" y="0"/>
          <a:ext cx="0" cy="0"/>
          <a:chOff x="0" y="0"/>
          <a:chExt cx="0" cy="0"/>
        </a:xfrm>
      </p:grpSpPr>
      <p:sp>
        <p:nvSpPr>
          <p:cNvPr id="140" name="标题文本"/>
          <p:cNvSpPr txBox="1">
            <a:spLocks noGrp="1"/>
          </p:cNvSpPr>
          <p:nvPr>
            <p:ph type="title"/>
          </p:nvPr>
        </p:nvSpPr>
        <p:spPr>
          <a:xfrm>
            <a:off x="1524000" y="1"/>
            <a:ext cx="9144000" cy="1250157"/>
          </a:xfrm>
          <a:prstGeom prst="rect">
            <a:avLst/>
          </a:prstGeom>
        </p:spPr>
        <p:txBody>
          <a:bodyPr>
            <a:noAutofit/>
          </a:bodyPr>
          <a:lstStyle>
            <a:lvl1pPr>
              <a:defRPr sz="2925">
                <a:solidFill>
                  <a:srgbClr val="EE6E12"/>
                </a:solidFill>
                <a:latin typeface="Helvetica"/>
                <a:ea typeface="Helvetica"/>
                <a:cs typeface="Helvetica"/>
                <a:sym typeface="Helvetica"/>
              </a:defRPr>
            </a:lvl1pPr>
          </a:lstStyle>
          <a:p>
            <a:r>
              <a:t>标题文本</a:t>
            </a:r>
          </a:p>
        </p:txBody>
      </p:sp>
      <p:sp>
        <p:nvSpPr>
          <p:cNvPr id="141" name="幻灯片编号"/>
          <p:cNvSpPr txBox="1">
            <a:spLocks noGrp="1"/>
          </p:cNvSpPr>
          <p:nvPr>
            <p:ph type="sldNum" sz="quarter" idx="2"/>
          </p:nvPr>
        </p:nvSpPr>
        <p:spPr>
          <a:xfrm>
            <a:off x="5976441" y="6509743"/>
            <a:ext cx="371896" cy="282769"/>
          </a:xfrm>
          <a:prstGeom prst="rect">
            <a:avLst/>
          </a:prstGeom>
        </p:spPr>
        <p:txBody>
          <a:bodyPr/>
          <a:lstStyle>
            <a:lvl1pPr>
              <a:defRPr>
                <a:latin typeface="Gill Sans"/>
                <a:ea typeface="Gill Sans"/>
                <a:cs typeface="Gill Sans"/>
                <a:sym typeface="Gill Sans"/>
              </a:defRPr>
            </a:lvl1pPr>
          </a:lstStyle>
          <a:p>
            <a:fld id="{86CB4B4D-7CA3-9044-876B-883B54F8677D}" type="slidenum">
              <a:t>‹#›</a:t>
            </a:fld>
            <a:endParaRPr/>
          </a:p>
        </p:txBody>
      </p:sp>
    </p:spTree>
    <p:extLst>
      <p:ext uri="{BB962C8B-B14F-4D97-AF65-F5344CB8AC3E}">
        <p14:creationId xmlns:p14="http://schemas.microsoft.com/office/powerpoint/2010/main" val="317774137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58A464-048A-4B17-8F79-F5346374CFA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70E5EC0-B085-4D9C-BAD6-12532170F3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4124A57-B9E1-4E5F-9C6D-7F00F67AC1BA}"/>
              </a:ext>
            </a:extLst>
          </p:cNvPr>
          <p:cNvSpPr>
            <a:spLocks noGrp="1"/>
          </p:cNvSpPr>
          <p:nvPr>
            <p:ph type="dt" sz="half" idx="10"/>
          </p:nvPr>
        </p:nvSpPr>
        <p:spPr/>
        <p:txBody>
          <a:bodyPr/>
          <a:lstStyle/>
          <a:p>
            <a:fld id="{A07DD336-8F89-4049-A320-5ECC3466BAA4}" type="datetimeFigureOut">
              <a:rPr lang="zh-CN" altLang="en-US" smtClean="0"/>
              <a:t>2018/6/1</a:t>
            </a:fld>
            <a:endParaRPr lang="zh-CN" altLang="en-US"/>
          </a:p>
        </p:txBody>
      </p:sp>
      <p:sp>
        <p:nvSpPr>
          <p:cNvPr id="5" name="页脚占位符 4">
            <a:extLst>
              <a:ext uri="{FF2B5EF4-FFF2-40B4-BE49-F238E27FC236}">
                <a16:creationId xmlns:a16="http://schemas.microsoft.com/office/drawing/2014/main" id="{260624C4-78B7-4726-83F0-1C8D85A4D4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DE1493-03CB-42E5-B6B6-291D97E372D5}"/>
              </a:ext>
            </a:extLst>
          </p:cNvPr>
          <p:cNvSpPr>
            <a:spLocks noGrp="1"/>
          </p:cNvSpPr>
          <p:nvPr>
            <p:ph type="sldNum" sz="quarter" idx="12"/>
          </p:nvPr>
        </p:nvSpPr>
        <p:spPr/>
        <p:txBody>
          <a:bodyPr/>
          <a:lstStyle/>
          <a:p>
            <a:fld id="{C429E3CE-9137-4191-BBE8-AF50CAA1C282}" type="slidenum">
              <a:rPr lang="zh-CN" altLang="en-US" smtClean="0"/>
              <a:t>‹#›</a:t>
            </a:fld>
            <a:endParaRPr lang="zh-CN" altLang="en-US"/>
          </a:p>
        </p:txBody>
      </p:sp>
    </p:spTree>
    <p:extLst>
      <p:ext uri="{BB962C8B-B14F-4D97-AF65-F5344CB8AC3E}">
        <p14:creationId xmlns:p14="http://schemas.microsoft.com/office/powerpoint/2010/main" val="2018667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1E8E97-F866-4400-B821-FF033FD749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605CB88-CA07-4B61-8522-43ED05D0B6B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E37F22-7436-4EC0-A49E-C1356D12031B}"/>
              </a:ext>
            </a:extLst>
          </p:cNvPr>
          <p:cNvSpPr>
            <a:spLocks noGrp="1"/>
          </p:cNvSpPr>
          <p:nvPr>
            <p:ph type="dt" sz="half" idx="10"/>
          </p:nvPr>
        </p:nvSpPr>
        <p:spPr/>
        <p:txBody>
          <a:bodyPr/>
          <a:lstStyle/>
          <a:p>
            <a:fld id="{A07DD336-8F89-4049-A320-5ECC3466BAA4}" type="datetimeFigureOut">
              <a:rPr lang="zh-CN" altLang="en-US" smtClean="0"/>
              <a:t>2018/6/1</a:t>
            </a:fld>
            <a:endParaRPr lang="zh-CN" altLang="en-US"/>
          </a:p>
        </p:txBody>
      </p:sp>
      <p:sp>
        <p:nvSpPr>
          <p:cNvPr id="5" name="页脚占位符 4">
            <a:extLst>
              <a:ext uri="{FF2B5EF4-FFF2-40B4-BE49-F238E27FC236}">
                <a16:creationId xmlns:a16="http://schemas.microsoft.com/office/drawing/2014/main" id="{E54FE783-0B13-4666-AE5D-43F76DE43A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D0F5F2-FC68-4764-893B-C1005A74BCDC}"/>
              </a:ext>
            </a:extLst>
          </p:cNvPr>
          <p:cNvSpPr>
            <a:spLocks noGrp="1"/>
          </p:cNvSpPr>
          <p:nvPr>
            <p:ph type="sldNum" sz="quarter" idx="12"/>
          </p:nvPr>
        </p:nvSpPr>
        <p:spPr/>
        <p:txBody>
          <a:bodyPr/>
          <a:lstStyle/>
          <a:p>
            <a:fld id="{C429E3CE-9137-4191-BBE8-AF50CAA1C282}" type="slidenum">
              <a:rPr lang="zh-CN" altLang="en-US" smtClean="0"/>
              <a:t>‹#›</a:t>
            </a:fld>
            <a:endParaRPr lang="zh-CN" altLang="en-US"/>
          </a:p>
        </p:txBody>
      </p:sp>
    </p:spTree>
    <p:extLst>
      <p:ext uri="{BB962C8B-B14F-4D97-AF65-F5344CB8AC3E}">
        <p14:creationId xmlns:p14="http://schemas.microsoft.com/office/powerpoint/2010/main" val="1303384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576AE3-485C-4979-803D-BD733F1DA32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91CE197-9DC7-4B06-9705-B6EC0500FB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66A1E0F-302E-4C75-BC24-0FA90C09563D}"/>
              </a:ext>
            </a:extLst>
          </p:cNvPr>
          <p:cNvSpPr>
            <a:spLocks noGrp="1"/>
          </p:cNvSpPr>
          <p:nvPr>
            <p:ph type="dt" sz="half" idx="10"/>
          </p:nvPr>
        </p:nvSpPr>
        <p:spPr/>
        <p:txBody>
          <a:bodyPr/>
          <a:lstStyle/>
          <a:p>
            <a:fld id="{A07DD336-8F89-4049-A320-5ECC3466BAA4}" type="datetimeFigureOut">
              <a:rPr lang="zh-CN" altLang="en-US" smtClean="0"/>
              <a:t>2018/6/1</a:t>
            </a:fld>
            <a:endParaRPr lang="zh-CN" altLang="en-US"/>
          </a:p>
        </p:txBody>
      </p:sp>
      <p:sp>
        <p:nvSpPr>
          <p:cNvPr id="5" name="页脚占位符 4">
            <a:extLst>
              <a:ext uri="{FF2B5EF4-FFF2-40B4-BE49-F238E27FC236}">
                <a16:creationId xmlns:a16="http://schemas.microsoft.com/office/drawing/2014/main" id="{480EA5B3-1226-4F05-B695-D9881120A5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FF4462-CE83-4233-B8B2-756862164AA9}"/>
              </a:ext>
            </a:extLst>
          </p:cNvPr>
          <p:cNvSpPr>
            <a:spLocks noGrp="1"/>
          </p:cNvSpPr>
          <p:nvPr>
            <p:ph type="sldNum" sz="quarter" idx="12"/>
          </p:nvPr>
        </p:nvSpPr>
        <p:spPr/>
        <p:txBody>
          <a:bodyPr/>
          <a:lstStyle/>
          <a:p>
            <a:fld id="{C429E3CE-9137-4191-BBE8-AF50CAA1C282}" type="slidenum">
              <a:rPr lang="zh-CN" altLang="en-US" smtClean="0"/>
              <a:t>‹#›</a:t>
            </a:fld>
            <a:endParaRPr lang="zh-CN" altLang="en-US"/>
          </a:p>
        </p:txBody>
      </p:sp>
    </p:spTree>
    <p:extLst>
      <p:ext uri="{BB962C8B-B14F-4D97-AF65-F5344CB8AC3E}">
        <p14:creationId xmlns:p14="http://schemas.microsoft.com/office/powerpoint/2010/main" val="3791506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194DE9-0AB6-4B79-9B57-B8AD9272F00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8157E7-E11A-4581-95EC-001E50F45AF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B732873-A26F-4B9B-9FCC-C9205406A92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F92BF6F-7440-481B-8574-7248D9620152}"/>
              </a:ext>
            </a:extLst>
          </p:cNvPr>
          <p:cNvSpPr>
            <a:spLocks noGrp="1"/>
          </p:cNvSpPr>
          <p:nvPr>
            <p:ph type="dt" sz="half" idx="10"/>
          </p:nvPr>
        </p:nvSpPr>
        <p:spPr/>
        <p:txBody>
          <a:bodyPr/>
          <a:lstStyle/>
          <a:p>
            <a:fld id="{A07DD336-8F89-4049-A320-5ECC3466BAA4}" type="datetimeFigureOut">
              <a:rPr lang="zh-CN" altLang="en-US" smtClean="0"/>
              <a:t>2018/6/1</a:t>
            </a:fld>
            <a:endParaRPr lang="zh-CN" altLang="en-US"/>
          </a:p>
        </p:txBody>
      </p:sp>
      <p:sp>
        <p:nvSpPr>
          <p:cNvPr id="6" name="页脚占位符 5">
            <a:extLst>
              <a:ext uri="{FF2B5EF4-FFF2-40B4-BE49-F238E27FC236}">
                <a16:creationId xmlns:a16="http://schemas.microsoft.com/office/drawing/2014/main" id="{AE39E396-DA57-48AD-AE4A-6A1B996009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472285-8222-4D52-8E86-F0DA9A36431D}"/>
              </a:ext>
            </a:extLst>
          </p:cNvPr>
          <p:cNvSpPr>
            <a:spLocks noGrp="1"/>
          </p:cNvSpPr>
          <p:nvPr>
            <p:ph type="sldNum" sz="quarter" idx="12"/>
          </p:nvPr>
        </p:nvSpPr>
        <p:spPr/>
        <p:txBody>
          <a:bodyPr/>
          <a:lstStyle/>
          <a:p>
            <a:fld id="{C429E3CE-9137-4191-BBE8-AF50CAA1C282}" type="slidenum">
              <a:rPr lang="zh-CN" altLang="en-US" smtClean="0"/>
              <a:t>‹#›</a:t>
            </a:fld>
            <a:endParaRPr lang="zh-CN" altLang="en-US"/>
          </a:p>
        </p:txBody>
      </p:sp>
    </p:spTree>
    <p:extLst>
      <p:ext uri="{BB962C8B-B14F-4D97-AF65-F5344CB8AC3E}">
        <p14:creationId xmlns:p14="http://schemas.microsoft.com/office/powerpoint/2010/main" val="16651407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A44DE-6650-4103-A0E8-E0A668EE639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5593339-C8A1-4A91-B659-F0F1DFF944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F953276-9308-42E9-BCD5-DBAFECB7888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8BC0375-FCF7-4E0A-8331-A6461B0B2E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B538405-3BF3-4661-A090-DF00799A471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3183368-E1CB-450C-B76B-7EA6F5996251}"/>
              </a:ext>
            </a:extLst>
          </p:cNvPr>
          <p:cNvSpPr>
            <a:spLocks noGrp="1"/>
          </p:cNvSpPr>
          <p:nvPr>
            <p:ph type="dt" sz="half" idx="10"/>
          </p:nvPr>
        </p:nvSpPr>
        <p:spPr/>
        <p:txBody>
          <a:bodyPr/>
          <a:lstStyle/>
          <a:p>
            <a:fld id="{A07DD336-8F89-4049-A320-5ECC3466BAA4}" type="datetimeFigureOut">
              <a:rPr lang="zh-CN" altLang="en-US" smtClean="0"/>
              <a:t>2018/6/1</a:t>
            </a:fld>
            <a:endParaRPr lang="zh-CN" altLang="en-US"/>
          </a:p>
        </p:txBody>
      </p:sp>
      <p:sp>
        <p:nvSpPr>
          <p:cNvPr id="8" name="页脚占位符 7">
            <a:extLst>
              <a:ext uri="{FF2B5EF4-FFF2-40B4-BE49-F238E27FC236}">
                <a16:creationId xmlns:a16="http://schemas.microsoft.com/office/drawing/2014/main" id="{DDC6C820-E8B2-4D5A-9834-49038A75B5C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E84DFF2-AF79-46F7-9E8B-29DB1DDAB8DC}"/>
              </a:ext>
            </a:extLst>
          </p:cNvPr>
          <p:cNvSpPr>
            <a:spLocks noGrp="1"/>
          </p:cNvSpPr>
          <p:nvPr>
            <p:ph type="sldNum" sz="quarter" idx="12"/>
          </p:nvPr>
        </p:nvSpPr>
        <p:spPr/>
        <p:txBody>
          <a:bodyPr/>
          <a:lstStyle/>
          <a:p>
            <a:fld id="{C429E3CE-9137-4191-BBE8-AF50CAA1C282}" type="slidenum">
              <a:rPr lang="zh-CN" altLang="en-US" smtClean="0"/>
              <a:t>‹#›</a:t>
            </a:fld>
            <a:endParaRPr lang="zh-CN" altLang="en-US"/>
          </a:p>
        </p:txBody>
      </p:sp>
    </p:spTree>
    <p:extLst>
      <p:ext uri="{BB962C8B-B14F-4D97-AF65-F5344CB8AC3E}">
        <p14:creationId xmlns:p14="http://schemas.microsoft.com/office/powerpoint/2010/main" val="9379058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0A3DF4-B365-4428-8D7F-74AC0D4598D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7BA8DC5-41F7-4F13-B3F4-A2763B697C91}"/>
              </a:ext>
            </a:extLst>
          </p:cNvPr>
          <p:cNvSpPr>
            <a:spLocks noGrp="1"/>
          </p:cNvSpPr>
          <p:nvPr>
            <p:ph type="dt" sz="half" idx="10"/>
          </p:nvPr>
        </p:nvSpPr>
        <p:spPr/>
        <p:txBody>
          <a:bodyPr/>
          <a:lstStyle/>
          <a:p>
            <a:fld id="{A07DD336-8F89-4049-A320-5ECC3466BAA4}" type="datetimeFigureOut">
              <a:rPr lang="zh-CN" altLang="en-US" smtClean="0"/>
              <a:t>2018/6/1</a:t>
            </a:fld>
            <a:endParaRPr lang="zh-CN" altLang="en-US"/>
          </a:p>
        </p:txBody>
      </p:sp>
      <p:sp>
        <p:nvSpPr>
          <p:cNvPr id="4" name="页脚占位符 3">
            <a:extLst>
              <a:ext uri="{FF2B5EF4-FFF2-40B4-BE49-F238E27FC236}">
                <a16:creationId xmlns:a16="http://schemas.microsoft.com/office/drawing/2014/main" id="{5FDF84EB-9B4C-44D1-BA4F-D2E43A7A5F9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C033800-94EA-4E9D-8313-C5CEFFE5A416}"/>
              </a:ext>
            </a:extLst>
          </p:cNvPr>
          <p:cNvSpPr>
            <a:spLocks noGrp="1"/>
          </p:cNvSpPr>
          <p:nvPr>
            <p:ph type="sldNum" sz="quarter" idx="12"/>
          </p:nvPr>
        </p:nvSpPr>
        <p:spPr/>
        <p:txBody>
          <a:bodyPr/>
          <a:lstStyle/>
          <a:p>
            <a:fld id="{C429E3CE-9137-4191-BBE8-AF50CAA1C282}" type="slidenum">
              <a:rPr lang="zh-CN" altLang="en-US" smtClean="0"/>
              <a:t>‹#›</a:t>
            </a:fld>
            <a:endParaRPr lang="zh-CN" altLang="en-US"/>
          </a:p>
        </p:txBody>
      </p:sp>
    </p:spTree>
    <p:extLst>
      <p:ext uri="{BB962C8B-B14F-4D97-AF65-F5344CB8AC3E}">
        <p14:creationId xmlns:p14="http://schemas.microsoft.com/office/powerpoint/2010/main" val="3166935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2366FEC-5393-41AD-90A5-E4F8CBAADC06}"/>
              </a:ext>
            </a:extLst>
          </p:cNvPr>
          <p:cNvSpPr>
            <a:spLocks noGrp="1"/>
          </p:cNvSpPr>
          <p:nvPr>
            <p:ph type="dt" sz="half" idx="10"/>
          </p:nvPr>
        </p:nvSpPr>
        <p:spPr/>
        <p:txBody>
          <a:bodyPr/>
          <a:lstStyle/>
          <a:p>
            <a:fld id="{A07DD336-8F89-4049-A320-5ECC3466BAA4}" type="datetimeFigureOut">
              <a:rPr lang="zh-CN" altLang="en-US" smtClean="0"/>
              <a:t>2018/6/1</a:t>
            </a:fld>
            <a:endParaRPr lang="zh-CN" altLang="en-US"/>
          </a:p>
        </p:txBody>
      </p:sp>
      <p:sp>
        <p:nvSpPr>
          <p:cNvPr id="3" name="页脚占位符 2">
            <a:extLst>
              <a:ext uri="{FF2B5EF4-FFF2-40B4-BE49-F238E27FC236}">
                <a16:creationId xmlns:a16="http://schemas.microsoft.com/office/drawing/2014/main" id="{26A7D277-399A-4669-AEA5-77D1D1DCB4E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1D94129-AD30-4FB6-ABB6-7252D288C7CA}"/>
              </a:ext>
            </a:extLst>
          </p:cNvPr>
          <p:cNvSpPr>
            <a:spLocks noGrp="1"/>
          </p:cNvSpPr>
          <p:nvPr>
            <p:ph type="sldNum" sz="quarter" idx="12"/>
          </p:nvPr>
        </p:nvSpPr>
        <p:spPr/>
        <p:txBody>
          <a:bodyPr/>
          <a:lstStyle/>
          <a:p>
            <a:fld id="{C429E3CE-9137-4191-BBE8-AF50CAA1C282}" type="slidenum">
              <a:rPr lang="zh-CN" altLang="en-US" smtClean="0"/>
              <a:t>‹#›</a:t>
            </a:fld>
            <a:endParaRPr lang="zh-CN" altLang="en-US"/>
          </a:p>
        </p:txBody>
      </p:sp>
    </p:spTree>
    <p:extLst>
      <p:ext uri="{BB962C8B-B14F-4D97-AF65-F5344CB8AC3E}">
        <p14:creationId xmlns:p14="http://schemas.microsoft.com/office/powerpoint/2010/main" val="2683636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p>
            <a:fld id="{377F4D32-47A2-4336-B50B-0C88FA0544CB}" type="datetime1">
              <a:rPr lang="zh-CN" altLang="en-US" smtClean="0"/>
              <a:t>2018/6/1</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F210D295-9B15-4757-888B-4FDF115DEA16}" type="slidenum">
              <a:rPr lang="zh-CN" altLang="en-US" smtClean="0"/>
              <a:t>‹#›</a:t>
            </a:fld>
            <a:endParaRPr lang="zh-CN" altLang="en-US"/>
          </a:p>
        </p:txBody>
      </p:sp>
      <p:sp>
        <p:nvSpPr>
          <p:cNvPr id="7" name="内容占位符 2"/>
          <p:cNvSpPr>
            <a:spLocks noGrp="1"/>
          </p:cNvSpPr>
          <p:nvPr>
            <p:ph idx="1"/>
          </p:nvPr>
        </p:nvSpPr>
        <p:spPr>
          <a:xfrm>
            <a:off x="838200" y="1290862"/>
            <a:ext cx="10515600" cy="4910329"/>
          </a:xfrm>
        </p:spPr>
        <p:txBody>
          <a:bodyPr/>
          <a:lstStyle>
            <a:lvl1pPr marL="450850" indent="-450850">
              <a:buClr>
                <a:srgbClr val="00007D"/>
              </a:buClr>
              <a:buSzPct val="90000"/>
              <a:defRPr>
                <a:latin typeface="Arial" panose="020B0604020202020204" pitchFamily="34" charset="0"/>
                <a:ea typeface="微软雅黑" panose="020B0503020204020204" pitchFamily="34" charset="-122"/>
              </a:defRPr>
            </a:lvl1pPr>
            <a:lvl2pPr marL="900113" indent="-450850">
              <a:lnSpc>
                <a:spcPct val="130000"/>
              </a:lnSpc>
              <a:buClr>
                <a:srgbClr val="9999CC"/>
              </a:buClr>
              <a:buSzPct val="80000"/>
              <a:buFont typeface="Wingdings" pitchFamily="2" charset="2"/>
              <a:buChar char=""/>
              <a:defRPr>
                <a:latin typeface="Arial" panose="020B0604020202020204" pitchFamily="34" charset="0"/>
                <a:ea typeface="微软雅黑" panose="020B0503020204020204" pitchFamily="34" charset="-122"/>
              </a:defRPr>
            </a:lvl2pPr>
            <a:lvl3pPr marL="1350000" indent="-450000">
              <a:lnSpc>
                <a:spcPct val="130000"/>
              </a:lnSpc>
              <a:buSzPct val="80000"/>
              <a:defRPr baseline="0">
                <a:latin typeface="Arial" panose="020B0604020202020204" pitchFamily="34" charset="0"/>
                <a:ea typeface="微软雅黑" panose="020B0503020204020204" pitchFamily="34" charset="-122"/>
              </a:defRPr>
            </a:lvl3pPr>
            <a:lvl4pPr>
              <a:defRPr>
                <a:latin typeface="Arial" panose="020B0604020202020204" pitchFamily="34" charset="0"/>
                <a:ea typeface="微软雅黑" panose="020B0503020204020204" pitchFamily="34" charset="-122"/>
              </a:defRPr>
            </a:lvl4pPr>
            <a:lvl5pPr>
              <a:defRPr>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5184201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DDCEE9-AB4E-4DD3-8CE1-38A110C4CC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D5217DC-48B7-4CE4-BBE9-430E80D5C8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17E6225-EEA5-40B1-98D1-A6F986237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BBD9FA1-D5BD-4CE8-8AC5-0F807160C07B}"/>
              </a:ext>
            </a:extLst>
          </p:cNvPr>
          <p:cNvSpPr>
            <a:spLocks noGrp="1"/>
          </p:cNvSpPr>
          <p:nvPr>
            <p:ph type="dt" sz="half" idx="10"/>
          </p:nvPr>
        </p:nvSpPr>
        <p:spPr/>
        <p:txBody>
          <a:bodyPr/>
          <a:lstStyle/>
          <a:p>
            <a:fld id="{A07DD336-8F89-4049-A320-5ECC3466BAA4}" type="datetimeFigureOut">
              <a:rPr lang="zh-CN" altLang="en-US" smtClean="0"/>
              <a:t>2018/6/1</a:t>
            </a:fld>
            <a:endParaRPr lang="zh-CN" altLang="en-US"/>
          </a:p>
        </p:txBody>
      </p:sp>
      <p:sp>
        <p:nvSpPr>
          <p:cNvPr id="6" name="页脚占位符 5">
            <a:extLst>
              <a:ext uri="{FF2B5EF4-FFF2-40B4-BE49-F238E27FC236}">
                <a16:creationId xmlns:a16="http://schemas.microsoft.com/office/drawing/2014/main" id="{9F4CA80C-52C6-4038-BA4A-A8B281E0909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FD9BA5-1F85-4F9E-88F1-4DCAF6CC3127}"/>
              </a:ext>
            </a:extLst>
          </p:cNvPr>
          <p:cNvSpPr>
            <a:spLocks noGrp="1"/>
          </p:cNvSpPr>
          <p:nvPr>
            <p:ph type="sldNum" sz="quarter" idx="12"/>
          </p:nvPr>
        </p:nvSpPr>
        <p:spPr/>
        <p:txBody>
          <a:bodyPr/>
          <a:lstStyle/>
          <a:p>
            <a:fld id="{C429E3CE-9137-4191-BBE8-AF50CAA1C282}" type="slidenum">
              <a:rPr lang="zh-CN" altLang="en-US" smtClean="0"/>
              <a:t>‹#›</a:t>
            </a:fld>
            <a:endParaRPr lang="zh-CN" altLang="en-US"/>
          </a:p>
        </p:txBody>
      </p:sp>
    </p:spTree>
    <p:extLst>
      <p:ext uri="{BB962C8B-B14F-4D97-AF65-F5344CB8AC3E}">
        <p14:creationId xmlns:p14="http://schemas.microsoft.com/office/powerpoint/2010/main" val="21697832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77615E-A9C4-4BA2-9531-A3BB380B05B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F89C8A-4A8F-4856-8687-FC850B9439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3B33D08-BFA9-4BF8-BA25-16D8C0CD3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586B47C-201F-492E-A57D-E4FCABF092BE}"/>
              </a:ext>
            </a:extLst>
          </p:cNvPr>
          <p:cNvSpPr>
            <a:spLocks noGrp="1"/>
          </p:cNvSpPr>
          <p:nvPr>
            <p:ph type="dt" sz="half" idx="10"/>
          </p:nvPr>
        </p:nvSpPr>
        <p:spPr/>
        <p:txBody>
          <a:bodyPr/>
          <a:lstStyle/>
          <a:p>
            <a:fld id="{A07DD336-8F89-4049-A320-5ECC3466BAA4}" type="datetimeFigureOut">
              <a:rPr lang="zh-CN" altLang="en-US" smtClean="0"/>
              <a:t>2018/6/1</a:t>
            </a:fld>
            <a:endParaRPr lang="zh-CN" altLang="en-US"/>
          </a:p>
        </p:txBody>
      </p:sp>
      <p:sp>
        <p:nvSpPr>
          <p:cNvPr id="6" name="页脚占位符 5">
            <a:extLst>
              <a:ext uri="{FF2B5EF4-FFF2-40B4-BE49-F238E27FC236}">
                <a16:creationId xmlns:a16="http://schemas.microsoft.com/office/drawing/2014/main" id="{9A5D0B70-D2F2-4688-B821-F025A8663F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524477-02F1-4A9E-8B1D-6DA9D330429A}"/>
              </a:ext>
            </a:extLst>
          </p:cNvPr>
          <p:cNvSpPr>
            <a:spLocks noGrp="1"/>
          </p:cNvSpPr>
          <p:nvPr>
            <p:ph type="sldNum" sz="quarter" idx="12"/>
          </p:nvPr>
        </p:nvSpPr>
        <p:spPr/>
        <p:txBody>
          <a:bodyPr/>
          <a:lstStyle/>
          <a:p>
            <a:fld id="{C429E3CE-9137-4191-BBE8-AF50CAA1C282}" type="slidenum">
              <a:rPr lang="zh-CN" altLang="en-US" smtClean="0"/>
              <a:t>‹#›</a:t>
            </a:fld>
            <a:endParaRPr lang="zh-CN" altLang="en-US"/>
          </a:p>
        </p:txBody>
      </p:sp>
    </p:spTree>
    <p:extLst>
      <p:ext uri="{BB962C8B-B14F-4D97-AF65-F5344CB8AC3E}">
        <p14:creationId xmlns:p14="http://schemas.microsoft.com/office/powerpoint/2010/main" val="28157632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D3D87-15AB-4FE3-9DBA-F1236F45A38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D48F65C-C373-4F2A-88A7-D2EBFD16B78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6BB0901-86E1-4D68-AC1A-40A87BABAF66}"/>
              </a:ext>
            </a:extLst>
          </p:cNvPr>
          <p:cNvSpPr>
            <a:spLocks noGrp="1"/>
          </p:cNvSpPr>
          <p:nvPr>
            <p:ph type="dt" sz="half" idx="10"/>
          </p:nvPr>
        </p:nvSpPr>
        <p:spPr/>
        <p:txBody>
          <a:bodyPr/>
          <a:lstStyle/>
          <a:p>
            <a:fld id="{A07DD336-8F89-4049-A320-5ECC3466BAA4}" type="datetimeFigureOut">
              <a:rPr lang="zh-CN" altLang="en-US" smtClean="0"/>
              <a:t>2018/6/1</a:t>
            </a:fld>
            <a:endParaRPr lang="zh-CN" altLang="en-US"/>
          </a:p>
        </p:txBody>
      </p:sp>
      <p:sp>
        <p:nvSpPr>
          <p:cNvPr id="5" name="页脚占位符 4">
            <a:extLst>
              <a:ext uri="{FF2B5EF4-FFF2-40B4-BE49-F238E27FC236}">
                <a16:creationId xmlns:a16="http://schemas.microsoft.com/office/drawing/2014/main" id="{91DACA04-045E-4B6F-B2E1-C8B3B33A98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30CEB1-E4D5-4B4D-9DD0-E1351B132CFA}"/>
              </a:ext>
            </a:extLst>
          </p:cNvPr>
          <p:cNvSpPr>
            <a:spLocks noGrp="1"/>
          </p:cNvSpPr>
          <p:nvPr>
            <p:ph type="sldNum" sz="quarter" idx="12"/>
          </p:nvPr>
        </p:nvSpPr>
        <p:spPr/>
        <p:txBody>
          <a:bodyPr/>
          <a:lstStyle/>
          <a:p>
            <a:fld id="{C429E3CE-9137-4191-BBE8-AF50CAA1C282}" type="slidenum">
              <a:rPr lang="zh-CN" altLang="en-US" smtClean="0"/>
              <a:t>‹#›</a:t>
            </a:fld>
            <a:endParaRPr lang="zh-CN" altLang="en-US"/>
          </a:p>
        </p:txBody>
      </p:sp>
    </p:spTree>
    <p:extLst>
      <p:ext uri="{BB962C8B-B14F-4D97-AF65-F5344CB8AC3E}">
        <p14:creationId xmlns:p14="http://schemas.microsoft.com/office/powerpoint/2010/main" val="36722130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4AE3B07-67CE-4E09-8993-A00713C4CB7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160AF9F-8DC5-437F-8A8F-23563F0EC3C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2DC3013-1E90-450D-A89E-E2CD8E16F45B}"/>
              </a:ext>
            </a:extLst>
          </p:cNvPr>
          <p:cNvSpPr>
            <a:spLocks noGrp="1"/>
          </p:cNvSpPr>
          <p:nvPr>
            <p:ph type="dt" sz="half" idx="10"/>
          </p:nvPr>
        </p:nvSpPr>
        <p:spPr/>
        <p:txBody>
          <a:bodyPr/>
          <a:lstStyle/>
          <a:p>
            <a:fld id="{A07DD336-8F89-4049-A320-5ECC3466BAA4}" type="datetimeFigureOut">
              <a:rPr lang="zh-CN" altLang="en-US" smtClean="0"/>
              <a:t>2018/6/1</a:t>
            </a:fld>
            <a:endParaRPr lang="zh-CN" altLang="en-US"/>
          </a:p>
        </p:txBody>
      </p:sp>
      <p:sp>
        <p:nvSpPr>
          <p:cNvPr id="5" name="页脚占位符 4">
            <a:extLst>
              <a:ext uri="{FF2B5EF4-FFF2-40B4-BE49-F238E27FC236}">
                <a16:creationId xmlns:a16="http://schemas.microsoft.com/office/drawing/2014/main" id="{BA4B356E-3B1C-4780-9E7B-2FAD75003F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C916C6-7820-4C2D-A22C-31879222AFB6}"/>
              </a:ext>
            </a:extLst>
          </p:cNvPr>
          <p:cNvSpPr>
            <a:spLocks noGrp="1"/>
          </p:cNvSpPr>
          <p:nvPr>
            <p:ph type="sldNum" sz="quarter" idx="12"/>
          </p:nvPr>
        </p:nvSpPr>
        <p:spPr/>
        <p:txBody>
          <a:bodyPr/>
          <a:lstStyle/>
          <a:p>
            <a:fld id="{C429E3CE-9137-4191-BBE8-AF50CAA1C282}" type="slidenum">
              <a:rPr lang="zh-CN" altLang="en-US" smtClean="0"/>
              <a:t>‹#›</a:t>
            </a:fld>
            <a:endParaRPr lang="zh-CN" altLang="en-US"/>
          </a:p>
        </p:txBody>
      </p:sp>
    </p:spTree>
    <p:extLst>
      <p:ext uri="{BB962C8B-B14F-4D97-AF65-F5344CB8AC3E}">
        <p14:creationId xmlns:p14="http://schemas.microsoft.com/office/powerpoint/2010/main" val="18974284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609585" indent="0" algn="ctr">
              <a:buNone/>
              <a:defRPr/>
            </a:lvl2pPr>
            <a:lvl3pPr marL="1219170" indent="0" algn="ctr">
              <a:buNone/>
              <a:defRPr/>
            </a:lvl3pPr>
            <a:lvl4pPr marL="1828754" indent="0" algn="ctr">
              <a:buNone/>
              <a:defRPr/>
            </a:lvl4pPr>
            <a:lvl5pPr marL="2438339" indent="0" algn="ctr">
              <a:buNone/>
              <a:defRPr/>
            </a:lvl5pPr>
            <a:lvl6pPr marL="3047924" indent="0" algn="ctr">
              <a:buNone/>
              <a:defRPr/>
            </a:lvl6pPr>
            <a:lvl7pPr marL="3657509" indent="0" algn="ctr">
              <a:buNone/>
              <a:defRPr/>
            </a:lvl7pPr>
            <a:lvl8pPr marL="4267093" indent="0" algn="ctr">
              <a:buNone/>
              <a:defRPr/>
            </a:lvl8pPr>
            <a:lvl9pPr marL="4876678"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6C828664-0D31-47EC-B2DD-4B96EB507077}"/>
              </a:ext>
            </a:extLst>
          </p:cNvPr>
          <p:cNvSpPr>
            <a:spLocks noGrp="1" noChangeArrowheads="1"/>
          </p:cNvSpPr>
          <p:nvPr>
            <p:ph type="dt" sz="half" idx="10"/>
          </p:nvPr>
        </p:nvSpPr>
        <p:spPr/>
        <p:txBody>
          <a:bodyPr/>
          <a:lstStyle>
            <a:lvl1pPr>
              <a:defRPr/>
            </a:lvl1pPr>
          </a:lstStyle>
          <a:p>
            <a:endParaRPr lang="zh-CN" altLang="zh-CN"/>
          </a:p>
        </p:txBody>
      </p:sp>
      <p:sp>
        <p:nvSpPr>
          <p:cNvPr id="5" name="Rectangle 5">
            <a:extLst>
              <a:ext uri="{FF2B5EF4-FFF2-40B4-BE49-F238E27FC236}">
                <a16:creationId xmlns:a16="http://schemas.microsoft.com/office/drawing/2014/main" id="{5B15A984-DBCA-4CDA-8EBE-F28B968C77BA}"/>
              </a:ext>
            </a:extLst>
          </p:cNvPr>
          <p:cNvSpPr>
            <a:spLocks noGrp="1" noChangeArrowheads="1"/>
          </p:cNvSpPr>
          <p:nvPr>
            <p:ph type="ftr" sz="quarter" idx="11"/>
          </p:nvPr>
        </p:nvSpPr>
        <p:spPr/>
        <p:txBody>
          <a:bodyPr/>
          <a:lstStyle>
            <a:lvl1pPr>
              <a:defRPr/>
            </a:lvl1pPr>
          </a:lstStyle>
          <a:p>
            <a:endParaRPr lang="zh-CN" altLang="zh-CN"/>
          </a:p>
        </p:txBody>
      </p:sp>
      <p:sp>
        <p:nvSpPr>
          <p:cNvPr id="6" name="Rectangle 6">
            <a:extLst>
              <a:ext uri="{FF2B5EF4-FFF2-40B4-BE49-F238E27FC236}">
                <a16:creationId xmlns:a16="http://schemas.microsoft.com/office/drawing/2014/main" id="{114963DE-117B-4751-9A8F-B1D60D0C93C1}"/>
              </a:ext>
            </a:extLst>
          </p:cNvPr>
          <p:cNvSpPr>
            <a:spLocks noGrp="1" noChangeArrowheads="1"/>
          </p:cNvSpPr>
          <p:nvPr>
            <p:ph type="sldNum" sz="quarter" idx="12"/>
          </p:nvPr>
        </p:nvSpPr>
        <p:spPr/>
        <p:txBody>
          <a:bodyPr/>
          <a:lstStyle>
            <a:lvl1pPr>
              <a:defRPr/>
            </a:lvl1pPr>
          </a:lstStyle>
          <a:p>
            <a:fld id="{36F12862-CA98-4591-A052-E9DAA57D6D1C}" type="slidenum">
              <a:rPr lang="en-US" altLang="en-US"/>
              <a:pPr/>
              <a:t>‹#›</a:t>
            </a:fld>
            <a:endParaRPr lang="en-US" altLang="en-US"/>
          </a:p>
        </p:txBody>
      </p:sp>
    </p:spTree>
    <p:extLst>
      <p:ext uri="{BB962C8B-B14F-4D97-AF65-F5344CB8AC3E}">
        <p14:creationId xmlns:p14="http://schemas.microsoft.com/office/powerpoint/2010/main" val="3525251681"/>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72E6CF2-4EE0-45F2-A6DA-9EA232EC507B}"/>
              </a:ext>
            </a:extLst>
          </p:cNvPr>
          <p:cNvSpPr>
            <a:spLocks noGrp="1" noChangeArrowheads="1"/>
          </p:cNvSpPr>
          <p:nvPr>
            <p:ph type="dt" sz="half" idx="10"/>
          </p:nvPr>
        </p:nvSpPr>
        <p:spPr/>
        <p:txBody>
          <a:bodyPr/>
          <a:lstStyle>
            <a:lvl1pPr>
              <a:defRPr/>
            </a:lvl1pPr>
          </a:lstStyle>
          <a:p>
            <a:endParaRPr lang="zh-CN" altLang="zh-CN"/>
          </a:p>
        </p:txBody>
      </p:sp>
      <p:sp>
        <p:nvSpPr>
          <p:cNvPr id="5" name="Rectangle 5">
            <a:extLst>
              <a:ext uri="{FF2B5EF4-FFF2-40B4-BE49-F238E27FC236}">
                <a16:creationId xmlns:a16="http://schemas.microsoft.com/office/drawing/2014/main" id="{9B82B72D-8DD2-4891-857D-BC9B672A2A23}"/>
              </a:ext>
            </a:extLst>
          </p:cNvPr>
          <p:cNvSpPr>
            <a:spLocks noGrp="1" noChangeArrowheads="1"/>
          </p:cNvSpPr>
          <p:nvPr>
            <p:ph type="ftr" sz="quarter" idx="11"/>
          </p:nvPr>
        </p:nvSpPr>
        <p:spPr/>
        <p:txBody>
          <a:bodyPr/>
          <a:lstStyle>
            <a:lvl1pPr>
              <a:defRPr/>
            </a:lvl1pPr>
          </a:lstStyle>
          <a:p>
            <a:endParaRPr lang="zh-CN" altLang="zh-CN"/>
          </a:p>
        </p:txBody>
      </p:sp>
      <p:sp>
        <p:nvSpPr>
          <p:cNvPr id="6" name="Rectangle 6">
            <a:extLst>
              <a:ext uri="{FF2B5EF4-FFF2-40B4-BE49-F238E27FC236}">
                <a16:creationId xmlns:a16="http://schemas.microsoft.com/office/drawing/2014/main" id="{C13A057E-58D0-48B5-AF9E-6AC7B0738D26}"/>
              </a:ext>
            </a:extLst>
          </p:cNvPr>
          <p:cNvSpPr>
            <a:spLocks noGrp="1" noChangeArrowheads="1"/>
          </p:cNvSpPr>
          <p:nvPr>
            <p:ph type="sldNum" sz="quarter" idx="12"/>
          </p:nvPr>
        </p:nvSpPr>
        <p:spPr/>
        <p:txBody>
          <a:bodyPr/>
          <a:lstStyle>
            <a:lvl1pPr>
              <a:defRPr/>
            </a:lvl1pPr>
          </a:lstStyle>
          <a:p>
            <a:fld id="{1EA64194-FB79-4A4A-9CF5-F6922D31941F}" type="slidenum">
              <a:rPr lang="en-US" altLang="en-US"/>
              <a:pPr/>
              <a:t>‹#›</a:t>
            </a:fld>
            <a:endParaRPr lang="en-US" altLang="en-US"/>
          </a:p>
        </p:txBody>
      </p:sp>
    </p:spTree>
    <p:extLst>
      <p:ext uri="{BB962C8B-B14F-4D97-AF65-F5344CB8AC3E}">
        <p14:creationId xmlns:p14="http://schemas.microsoft.com/office/powerpoint/2010/main" val="828057029"/>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4" name="Rectangle 4">
            <a:extLst>
              <a:ext uri="{FF2B5EF4-FFF2-40B4-BE49-F238E27FC236}">
                <a16:creationId xmlns:a16="http://schemas.microsoft.com/office/drawing/2014/main" id="{EC02B475-9AB4-4A3E-89C1-CA8FBAB79D37}"/>
              </a:ext>
            </a:extLst>
          </p:cNvPr>
          <p:cNvSpPr>
            <a:spLocks noGrp="1" noChangeArrowheads="1"/>
          </p:cNvSpPr>
          <p:nvPr>
            <p:ph type="dt" sz="half" idx="10"/>
          </p:nvPr>
        </p:nvSpPr>
        <p:spPr/>
        <p:txBody>
          <a:bodyPr/>
          <a:lstStyle>
            <a:lvl1pPr>
              <a:defRPr/>
            </a:lvl1pPr>
          </a:lstStyle>
          <a:p>
            <a:endParaRPr lang="zh-CN" altLang="zh-CN"/>
          </a:p>
        </p:txBody>
      </p:sp>
      <p:sp>
        <p:nvSpPr>
          <p:cNvPr id="5" name="Rectangle 5">
            <a:extLst>
              <a:ext uri="{FF2B5EF4-FFF2-40B4-BE49-F238E27FC236}">
                <a16:creationId xmlns:a16="http://schemas.microsoft.com/office/drawing/2014/main" id="{AFA4C916-D170-4138-A052-0670582F60B7}"/>
              </a:ext>
            </a:extLst>
          </p:cNvPr>
          <p:cNvSpPr>
            <a:spLocks noGrp="1" noChangeArrowheads="1"/>
          </p:cNvSpPr>
          <p:nvPr>
            <p:ph type="ftr" sz="quarter" idx="11"/>
          </p:nvPr>
        </p:nvSpPr>
        <p:spPr/>
        <p:txBody>
          <a:bodyPr/>
          <a:lstStyle>
            <a:lvl1pPr>
              <a:defRPr/>
            </a:lvl1pPr>
          </a:lstStyle>
          <a:p>
            <a:endParaRPr lang="zh-CN" altLang="zh-CN"/>
          </a:p>
        </p:txBody>
      </p:sp>
      <p:sp>
        <p:nvSpPr>
          <p:cNvPr id="6" name="Rectangle 6">
            <a:extLst>
              <a:ext uri="{FF2B5EF4-FFF2-40B4-BE49-F238E27FC236}">
                <a16:creationId xmlns:a16="http://schemas.microsoft.com/office/drawing/2014/main" id="{00A74A04-1D8F-43C0-8157-EBFC8DD29A2B}"/>
              </a:ext>
            </a:extLst>
          </p:cNvPr>
          <p:cNvSpPr>
            <a:spLocks noGrp="1" noChangeArrowheads="1"/>
          </p:cNvSpPr>
          <p:nvPr>
            <p:ph type="sldNum" sz="quarter" idx="12"/>
          </p:nvPr>
        </p:nvSpPr>
        <p:spPr/>
        <p:txBody>
          <a:bodyPr/>
          <a:lstStyle>
            <a:lvl1pPr>
              <a:defRPr/>
            </a:lvl1pPr>
          </a:lstStyle>
          <a:p>
            <a:fld id="{B634AB74-1605-4114-AC03-889269E01E6B}" type="slidenum">
              <a:rPr lang="en-US" altLang="en-US"/>
              <a:pPr/>
              <a:t>‹#›</a:t>
            </a:fld>
            <a:endParaRPr lang="en-US" altLang="en-US"/>
          </a:p>
        </p:txBody>
      </p:sp>
    </p:spTree>
    <p:extLst>
      <p:ext uri="{BB962C8B-B14F-4D97-AF65-F5344CB8AC3E}">
        <p14:creationId xmlns:p14="http://schemas.microsoft.com/office/powerpoint/2010/main" val="1483986454"/>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E8FCA080-9BB2-40EF-85A6-8CC9BC7969EB}"/>
              </a:ext>
            </a:extLst>
          </p:cNvPr>
          <p:cNvSpPr>
            <a:spLocks noGrp="1" noChangeArrowheads="1"/>
          </p:cNvSpPr>
          <p:nvPr>
            <p:ph type="dt" sz="half" idx="10"/>
          </p:nvPr>
        </p:nvSpPr>
        <p:spPr/>
        <p:txBody>
          <a:bodyPr/>
          <a:lstStyle>
            <a:lvl1pPr>
              <a:defRPr/>
            </a:lvl1pPr>
          </a:lstStyle>
          <a:p>
            <a:endParaRPr lang="zh-CN" altLang="zh-CN"/>
          </a:p>
        </p:txBody>
      </p:sp>
      <p:sp>
        <p:nvSpPr>
          <p:cNvPr id="6" name="Rectangle 7">
            <a:extLst>
              <a:ext uri="{FF2B5EF4-FFF2-40B4-BE49-F238E27FC236}">
                <a16:creationId xmlns:a16="http://schemas.microsoft.com/office/drawing/2014/main" id="{C643CCC2-2EC9-4737-A877-387FB5F7BD96}"/>
              </a:ext>
            </a:extLst>
          </p:cNvPr>
          <p:cNvSpPr>
            <a:spLocks noGrp="1" noChangeArrowheads="1"/>
          </p:cNvSpPr>
          <p:nvPr>
            <p:ph type="ftr" sz="quarter" idx="11"/>
          </p:nvPr>
        </p:nvSpPr>
        <p:spPr/>
        <p:txBody>
          <a:bodyPr/>
          <a:lstStyle>
            <a:lvl1pPr>
              <a:defRPr/>
            </a:lvl1pPr>
          </a:lstStyle>
          <a:p>
            <a:endParaRPr lang="zh-CN" altLang="zh-CN"/>
          </a:p>
        </p:txBody>
      </p:sp>
      <p:sp>
        <p:nvSpPr>
          <p:cNvPr id="7" name="Rectangle 8">
            <a:extLst>
              <a:ext uri="{FF2B5EF4-FFF2-40B4-BE49-F238E27FC236}">
                <a16:creationId xmlns:a16="http://schemas.microsoft.com/office/drawing/2014/main" id="{2B35109A-C797-4FA2-9ABD-DE832FAFF5A4}"/>
              </a:ext>
            </a:extLst>
          </p:cNvPr>
          <p:cNvSpPr>
            <a:spLocks noGrp="1" noChangeArrowheads="1"/>
          </p:cNvSpPr>
          <p:nvPr>
            <p:ph type="sldNum" sz="quarter" idx="12"/>
          </p:nvPr>
        </p:nvSpPr>
        <p:spPr/>
        <p:txBody>
          <a:bodyPr/>
          <a:lstStyle>
            <a:lvl1pPr>
              <a:defRPr/>
            </a:lvl1pPr>
          </a:lstStyle>
          <a:p>
            <a:fld id="{E8989B89-2DE2-469C-BB66-A6BE326D6C94}" type="slidenum">
              <a:rPr lang="en-US" altLang="en-US"/>
              <a:pPr/>
              <a:t>‹#›</a:t>
            </a:fld>
            <a:endParaRPr lang="en-US" altLang="en-US"/>
          </a:p>
        </p:txBody>
      </p:sp>
    </p:spTree>
    <p:extLst>
      <p:ext uri="{BB962C8B-B14F-4D97-AF65-F5344CB8AC3E}">
        <p14:creationId xmlns:p14="http://schemas.microsoft.com/office/powerpoint/2010/main" val="3874607814"/>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5487D461-01FF-4EC8-B72A-51145F36F367}"/>
              </a:ext>
            </a:extLst>
          </p:cNvPr>
          <p:cNvSpPr>
            <a:spLocks noGrp="1" noChangeArrowheads="1"/>
          </p:cNvSpPr>
          <p:nvPr>
            <p:ph type="dt" sz="half" idx="10"/>
          </p:nvPr>
        </p:nvSpPr>
        <p:spPr/>
        <p:txBody>
          <a:bodyPr/>
          <a:lstStyle>
            <a:lvl1pPr>
              <a:defRPr/>
            </a:lvl1pPr>
          </a:lstStyle>
          <a:p>
            <a:endParaRPr lang="zh-CN" altLang="zh-CN"/>
          </a:p>
        </p:txBody>
      </p:sp>
      <p:sp>
        <p:nvSpPr>
          <p:cNvPr id="8" name="Rectangle 5">
            <a:extLst>
              <a:ext uri="{FF2B5EF4-FFF2-40B4-BE49-F238E27FC236}">
                <a16:creationId xmlns:a16="http://schemas.microsoft.com/office/drawing/2014/main" id="{4F42C256-45CB-433C-9E89-8221DB649CD7}"/>
              </a:ext>
            </a:extLst>
          </p:cNvPr>
          <p:cNvSpPr>
            <a:spLocks noGrp="1" noChangeArrowheads="1"/>
          </p:cNvSpPr>
          <p:nvPr>
            <p:ph type="ftr" sz="quarter" idx="11"/>
          </p:nvPr>
        </p:nvSpPr>
        <p:spPr/>
        <p:txBody>
          <a:bodyPr/>
          <a:lstStyle>
            <a:lvl1pPr>
              <a:defRPr/>
            </a:lvl1pPr>
          </a:lstStyle>
          <a:p>
            <a:endParaRPr lang="zh-CN" altLang="zh-CN"/>
          </a:p>
        </p:txBody>
      </p:sp>
      <p:sp>
        <p:nvSpPr>
          <p:cNvPr id="9" name="Rectangle 6">
            <a:extLst>
              <a:ext uri="{FF2B5EF4-FFF2-40B4-BE49-F238E27FC236}">
                <a16:creationId xmlns:a16="http://schemas.microsoft.com/office/drawing/2014/main" id="{4E8F9440-6FD0-4F0B-A005-31FCF987E702}"/>
              </a:ext>
            </a:extLst>
          </p:cNvPr>
          <p:cNvSpPr>
            <a:spLocks noGrp="1" noChangeArrowheads="1"/>
          </p:cNvSpPr>
          <p:nvPr>
            <p:ph type="sldNum" sz="quarter" idx="12"/>
          </p:nvPr>
        </p:nvSpPr>
        <p:spPr/>
        <p:txBody>
          <a:bodyPr/>
          <a:lstStyle>
            <a:lvl1pPr>
              <a:defRPr/>
            </a:lvl1pPr>
          </a:lstStyle>
          <a:p>
            <a:fld id="{C41743DA-AF6E-4522-B91C-D3CD3C5E1B48}" type="slidenum">
              <a:rPr lang="en-US" altLang="en-US"/>
              <a:pPr/>
              <a:t>‹#›</a:t>
            </a:fld>
            <a:endParaRPr lang="en-US" altLang="en-US"/>
          </a:p>
        </p:txBody>
      </p:sp>
    </p:spTree>
    <p:extLst>
      <p:ext uri="{BB962C8B-B14F-4D97-AF65-F5344CB8AC3E}">
        <p14:creationId xmlns:p14="http://schemas.microsoft.com/office/powerpoint/2010/main" val="92507674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20C39F9-5CDD-4E56-B2EE-893E09924AF1}"/>
              </a:ext>
            </a:extLst>
          </p:cNvPr>
          <p:cNvSpPr>
            <a:spLocks noGrp="1" noChangeArrowheads="1"/>
          </p:cNvSpPr>
          <p:nvPr>
            <p:ph type="dt" sz="half" idx="10"/>
          </p:nvPr>
        </p:nvSpPr>
        <p:spPr/>
        <p:txBody>
          <a:bodyPr/>
          <a:lstStyle>
            <a:lvl1pPr>
              <a:defRPr/>
            </a:lvl1pPr>
          </a:lstStyle>
          <a:p>
            <a:endParaRPr lang="zh-CN" altLang="zh-CN"/>
          </a:p>
        </p:txBody>
      </p:sp>
      <p:sp>
        <p:nvSpPr>
          <p:cNvPr id="4" name="Rectangle 5">
            <a:extLst>
              <a:ext uri="{FF2B5EF4-FFF2-40B4-BE49-F238E27FC236}">
                <a16:creationId xmlns:a16="http://schemas.microsoft.com/office/drawing/2014/main" id="{2165B748-9831-4E15-8AF9-5190C2D04E76}"/>
              </a:ext>
            </a:extLst>
          </p:cNvPr>
          <p:cNvSpPr>
            <a:spLocks noGrp="1" noChangeArrowheads="1"/>
          </p:cNvSpPr>
          <p:nvPr>
            <p:ph type="ftr" sz="quarter" idx="11"/>
          </p:nvPr>
        </p:nvSpPr>
        <p:spPr/>
        <p:txBody>
          <a:bodyPr/>
          <a:lstStyle>
            <a:lvl1pPr>
              <a:defRPr/>
            </a:lvl1pPr>
          </a:lstStyle>
          <a:p>
            <a:endParaRPr lang="zh-CN" altLang="zh-CN"/>
          </a:p>
        </p:txBody>
      </p:sp>
      <p:sp>
        <p:nvSpPr>
          <p:cNvPr id="5" name="Rectangle 6">
            <a:extLst>
              <a:ext uri="{FF2B5EF4-FFF2-40B4-BE49-F238E27FC236}">
                <a16:creationId xmlns:a16="http://schemas.microsoft.com/office/drawing/2014/main" id="{C2486CEA-67B3-4001-924B-84265B664F5F}"/>
              </a:ext>
            </a:extLst>
          </p:cNvPr>
          <p:cNvSpPr>
            <a:spLocks noGrp="1" noChangeArrowheads="1"/>
          </p:cNvSpPr>
          <p:nvPr>
            <p:ph type="sldNum" sz="quarter" idx="12"/>
          </p:nvPr>
        </p:nvSpPr>
        <p:spPr/>
        <p:txBody>
          <a:bodyPr/>
          <a:lstStyle>
            <a:lvl1pPr>
              <a:defRPr/>
            </a:lvl1pPr>
          </a:lstStyle>
          <a:p>
            <a:fld id="{062CCDE8-D52E-440B-8AE4-BCBCDED92DC4}" type="slidenum">
              <a:rPr lang="en-US" altLang="en-US"/>
              <a:pPr/>
              <a:t>‹#›</a:t>
            </a:fld>
            <a:endParaRPr lang="en-US" altLang="en-US"/>
          </a:p>
        </p:txBody>
      </p:sp>
    </p:spTree>
    <p:extLst>
      <p:ext uri="{BB962C8B-B14F-4D97-AF65-F5344CB8AC3E}">
        <p14:creationId xmlns:p14="http://schemas.microsoft.com/office/powerpoint/2010/main" val="106757548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dirty="0"/>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922DD80-CBA9-45DD-9900-2AD0432C46AF}" type="datetime1">
              <a:rPr lang="zh-CN" altLang="en-US" smtClean="0"/>
              <a:t>2018/6/1</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F210D295-9B15-4757-888B-4FDF115DEA16}" type="slidenum">
              <a:rPr lang="zh-CN" altLang="en-US" smtClean="0"/>
              <a:t>‹#›</a:t>
            </a:fld>
            <a:endParaRPr lang="zh-CN" altLang="en-US"/>
          </a:p>
        </p:txBody>
      </p:sp>
    </p:spTree>
    <p:extLst>
      <p:ext uri="{BB962C8B-B14F-4D97-AF65-F5344CB8AC3E}">
        <p14:creationId xmlns:p14="http://schemas.microsoft.com/office/powerpoint/2010/main" val="27588482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05A06C8-EF05-4A0F-95F6-56F010FB7CEF}"/>
              </a:ext>
            </a:extLst>
          </p:cNvPr>
          <p:cNvSpPr>
            <a:spLocks noGrp="1" noChangeArrowheads="1"/>
          </p:cNvSpPr>
          <p:nvPr>
            <p:ph type="dt" sz="half" idx="10"/>
          </p:nvPr>
        </p:nvSpPr>
        <p:spPr/>
        <p:txBody>
          <a:bodyPr/>
          <a:lstStyle>
            <a:lvl1pPr>
              <a:defRPr/>
            </a:lvl1pPr>
          </a:lstStyle>
          <a:p>
            <a:endParaRPr lang="zh-CN" altLang="zh-CN"/>
          </a:p>
        </p:txBody>
      </p:sp>
      <p:sp>
        <p:nvSpPr>
          <p:cNvPr id="3" name="Rectangle 5">
            <a:extLst>
              <a:ext uri="{FF2B5EF4-FFF2-40B4-BE49-F238E27FC236}">
                <a16:creationId xmlns:a16="http://schemas.microsoft.com/office/drawing/2014/main" id="{54413002-3A09-4FD5-B7A4-888CB96A33DC}"/>
              </a:ext>
            </a:extLst>
          </p:cNvPr>
          <p:cNvSpPr>
            <a:spLocks noGrp="1" noChangeArrowheads="1"/>
          </p:cNvSpPr>
          <p:nvPr>
            <p:ph type="ftr" sz="quarter" idx="11"/>
          </p:nvPr>
        </p:nvSpPr>
        <p:spPr/>
        <p:txBody>
          <a:bodyPr/>
          <a:lstStyle>
            <a:lvl1pPr>
              <a:defRPr/>
            </a:lvl1pPr>
          </a:lstStyle>
          <a:p>
            <a:endParaRPr lang="zh-CN" altLang="zh-CN"/>
          </a:p>
        </p:txBody>
      </p:sp>
      <p:sp>
        <p:nvSpPr>
          <p:cNvPr id="4" name="Rectangle 6">
            <a:extLst>
              <a:ext uri="{FF2B5EF4-FFF2-40B4-BE49-F238E27FC236}">
                <a16:creationId xmlns:a16="http://schemas.microsoft.com/office/drawing/2014/main" id="{7D910A23-7DEE-4900-9E70-57678B008000}"/>
              </a:ext>
            </a:extLst>
          </p:cNvPr>
          <p:cNvSpPr>
            <a:spLocks noGrp="1" noChangeArrowheads="1"/>
          </p:cNvSpPr>
          <p:nvPr>
            <p:ph type="sldNum" sz="quarter" idx="12"/>
          </p:nvPr>
        </p:nvSpPr>
        <p:spPr/>
        <p:txBody>
          <a:bodyPr/>
          <a:lstStyle>
            <a:lvl1pPr>
              <a:defRPr/>
            </a:lvl1pPr>
          </a:lstStyle>
          <a:p>
            <a:fld id="{E513017C-E71A-43EC-B92C-F2232D8C5DC4}" type="slidenum">
              <a:rPr lang="en-US" altLang="en-US"/>
              <a:pPr/>
              <a:t>‹#›</a:t>
            </a:fld>
            <a:endParaRPr lang="en-US" altLang="en-US"/>
          </a:p>
        </p:txBody>
      </p:sp>
    </p:spTree>
    <p:extLst>
      <p:ext uri="{BB962C8B-B14F-4D97-AF65-F5344CB8AC3E}">
        <p14:creationId xmlns:p14="http://schemas.microsoft.com/office/powerpoint/2010/main" val="1056505417"/>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5" y="1435103"/>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Rectangle 6">
            <a:extLst>
              <a:ext uri="{FF2B5EF4-FFF2-40B4-BE49-F238E27FC236}">
                <a16:creationId xmlns:a16="http://schemas.microsoft.com/office/drawing/2014/main" id="{21B92010-B2D6-46E1-A97C-51EFF98171EC}"/>
              </a:ext>
            </a:extLst>
          </p:cNvPr>
          <p:cNvSpPr>
            <a:spLocks noGrp="1" noChangeArrowheads="1"/>
          </p:cNvSpPr>
          <p:nvPr>
            <p:ph type="dt" sz="half" idx="10"/>
          </p:nvPr>
        </p:nvSpPr>
        <p:spPr/>
        <p:txBody>
          <a:bodyPr/>
          <a:lstStyle>
            <a:lvl1pPr>
              <a:defRPr/>
            </a:lvl1pPr>
          </a:lstStyle>
          <a:p>
            <a:endParaRPr lang="zh-CN" altLang="zh-CN"/>
          </a:p>
        </p:txBody>
      </p:sp>
      <p:sp>
        <p:nvSpPr>
          <p:cNvPr id="6" name="Rectangle 7">
            <a:extLst>
              <a:ext uri="{FF2B5EF4-FFF2-40B4-BE49-F238E27FC236}">
                <a16:creationId xmlns:a16="http://schemas.microsoft.com/office/drawing/2014/main" id="{F2A68419-C24F-4973-B475-757B668C12AB}"/>
              </a:ext>
            </a:extLst>
          </p:cNvPr>
          <p:cNvSpPr>
            <a:spLocks noGrp="1" noChangeArrowheads="1"/>
          </p:cNvSpPr>
          <p:nvPr>
            <p:ph type="ftr" sz="quarter" idx="11"/>
          </p:nvPr>
        </p:nvSpPr>
        <p:spPr/>
        <p:txBody>
          <a:bodyPr/>
          <a:lstStyle>
            <a:lvl1pPr>
              <a:defRPr/>
            </a:lvl1pPr>
          </a:lstStyle>
          <a:p>
            <a:endParaRPr lang="zh-CN" altLang="zh-CN"/>
          </a:p>
        </p:txBody>
      </p:sp>
      <p:sp>
        <p:nvSpPr>
          <p:cNvPr id="7" name="Rectangle 8">
            <a:extLst>
              <a:ext uri="{FF2B5EF4-FFF2-40B4-BE49-F238E27FC236}">
                <a16:creationId xmlns:a16="http://schemas.microsoft.com/office/drawing/2014/main" id="{E97B74EB-E9A8-473B-B539-A850AAB17B9B}"/>
              </a:ext>
            </a:extLst>
          </p:cNvPr>
          <p:cNvSpPr>
            <a:spLocks noGrp="1" noChangeArrowheads="1"/>
          </p:cNvSpPr>
          <p:nvPr>
            <p:ph type="sldNum" sz="quarter" idx="12"/>
          </p:nvPr>
        </p:nvSpPr>
        <p:spPr/>
        <p:txBody>
          <a:bodyPr/>
          <a:lstStyle>
            <a:lvl1pPr>
              <a:defRPr/>
            </a:lvl1pPr>
          </a:lstStyle>
          <a:p>
            <a:fld id="{F2F32AAC-89B5-4B78-956B-FC07754AB55A}" type="slidenum">
              <a:rPr lang="en-US" altLang="en-US"/>
              <a:pPr/>
              <a:t>‹#›</a:t>
            </a:fld>
            <a:endParaRPr lang="en-US" altLang="en-US"/>
          </a:p>
        </p:txBody>
      </p:sp>
    </p:spTree>
    <p:extLst>
      <p:ext uri="{BB962C8B-B14F-4D97-AF65-F5344CB8AC3E}">
        <p14:creationId xmlns:p14="http://schemas.microsoft.com/office/powerpoint/2010/main" val="229770775"/>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en-US" noProof="0"/>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Rectangle 6">
            <a:extLst>
              <a:ext uri="{FF2B5EF4-FFF2-40B4-BE49-F238E27FC236}">
                <a16:creationId xmlns:a16="http://schemas.microsoft.com/office/drawing/2014/main" id="{C25752FC-DBB9-4728-ADFE-45BCAC4A4EFE}"/>
              </a:ext>
            </a:extLst>
          </p:cNvPr>
          <p:cNvSpPr>
            <a:spLocks noGrp="1" noChangeArrowheads="1"/>
          </p:cNvSpPr>
          <p:nvPr>
            <p:ph type="dt" sz="half" idx="10"/>
          </p:nvPr>
        </p:nvSpPr>
        <p:spPr/>
        <p:txBody>
          <a:bodyPr/>
          <a:lstStyle>
            <a:lvl1pPr>
              <a:defRPr/>
            </a:lvl1pPr>
          </a:lstStyle>
          <a:p>
            <a:endParaRPr lang="zh-CN" altLang="zh-CN"/>
          </a:p>
        </p:txBody>
      </p:sp>
      <p:sp>
        <p:nvSpPr>
          <p:cNvPr id="6" name="Rectangle 7">
            <a:extLst>
              <a:ext uri="{FF2B5EF4-FFF2-40B4-BE49-F238E27FC236}">
                <a16:creationId xmlns:a16="http://schemas.microsoft.com/office/drawing/2014/main" id="{9C2A73A5-FE5A-4B05-9F9F-2978D7CCB49C}"/>
              </a:ext>
            </a:extLst>
          </p:cNvPr>
          <p:cNvSpPr>
            <a:spLocks noGrp="1" noChangeArrowheads="1"/>
          </p:cNvSpPr>
          <p:nvPr>
            <p:ph type="ftr" sz="quarter" idx="11"/>
          </p:nvPr>
        </p:nvSpPr>
        <p:spPr/>
        <p:txBody>
          <a:bodyPr/>
          <a:lstStyle>
            <a:lvl1pPr>
              <a:defRPr/>
            </a:lvl1pPr>
          </a:lstStyle>
          <a:p>
            <a:endParaRPr lang="zh-CN" altLang="zh-CN"/>
          </a:p>
        </p:txBody>
      </p:sp>
      <p:sp>
        <p:nvSpPr>
          <p:cNvPr id="7" name="Rectangle 8">
            <a:extLst>
              <a:ext uri="{FF2B5EF4-FFF2-40B4-BE49-F238E27FC236}">
                <a16:creationId xmlns:a16="http://schemas.microsoft.com/office/drawing/2014/main" id="{6B0B5346-8610-466A-8ADC-34AB2E91710F}"/>
              </a:ext>
            </a:extLst>
          </p:cNvPr>
          <p:cNvSpPr>
            <a:spLocks noGrp="1" noChangeArrowheads="1"/>
          </p:cNvSpPr>
          <p:nvPr>
            <p:ph type="sldNum" sz="quarter" idx="12"/>
          </p:nvPr>
        </p:nvSpPr>
        <p:spPr/>
        <p:txBody>
          <a:bodyPr/>
          <a:lstStyle>
            <a:lvl1pPr>
              <a:defRPr/>
            </a:lvl1pPr>
          </a:lstStyle>
          <a:p>
            <a:fld id="{57F7B8D7-BB4E-4229-90AE-626A4851ADBD}" type="slidenum">
              <a:rPr lang="en-US" altLang="en-US"/>
              <a:pPr/>
              <a:t>‹#›</a:t>
            </a:fld>
            <a:endParaRPr lang="en-US" altLang="en-US"/>
          </a:p>
        </p:txBody>
      </p:sp>
    </p:spTree>
    <p:extLst>
      <p:ext uri="{BB962C8B-B14F-4D97-AF65-F5344CB8AC3E}">
        <p14:creationId xmlns:p14="http://schemas.microsoft.com/office/powerpoint/2010/main" val="623053971"/>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84CB028-A81F-402F-A62F-4DABAE5958A3}"/>
              </a:ext>
            </a:extLst>
          </p:cNvPr>
          <p:cNvSpPr>
            <a:spLocks noGrp="1" noChangeArrowheads="1"/>
          </p:cNvSpPr>
          <p:nvPr>
            <p:ph type="dt" sz="half" idx="10"/>
          </p:nvPr>
        </p:nvSpPr>
        <p:spPr/>
        <p:txBody>
          <a:bodyPr/>
          <a:lstStyle>
            <a:lvl1pPr>
              <a:defRPr/>
            </a:lvl1pPr>
          </a:lstStyle>
          <a:p>
            <a:endParaRPr lang="zh-CN" altLang="zh-CN"/>
          </a:p>
        </p:txBody>
      </p:sp>
      <p:sp>
        <p:nvSpPr>
          <p:cNvPr id="5" name="Rectangle 5">
            <a:extLst>
              <a:ext uri="{FF2B5EF4-FFF2-40B4-BE49-F238E27FC236}">
                <a16:creationId xmlns:a16="http://schemas.microsoft.com/office/drawing/2014/main" id="{1219EA9B-F6DB-451E-8BAF-D9F229A25397}"/>
              </a:ext>
            </a:extLst>
          </p:cNvPr>
          <p:cNvSpPr>
            <a:spLocks noGrp="1" noChangeArrowheads="1"/>
          </p:cNvSpPr>
          <p:nvPr>
            <p:ph type="ftr" sz="quarter" idx="11"/>
          </p:nvPr>
        </p:nvSpPr>
        <p:spPr/>
        <p:txBody>
          <a:bodyPr/>
          <a:lstStyle>
            <a:lvl1pPr>
              <a:defRPr/>
            </a:lvl1pPr>
          </a:lstStyle>
          <a:p>
            <a:endParaRPr lang="zh-CN" altLang="zh-CN"/>
          </a:p>
        </p:txBody>
      </p:sp>
      <p:sp>
        <p:nvSpPr>
          <p:cNvPr id="6" name="Rectangle 6">
            <a:extLst>
              <a:ext uri="{FF2B5EF4-FFF2-40B4-BE49-F238E27FC236}">
                <a16:creationId xmlns:a16="http://schemas.microsoft.com/office/drawing/2014/main" id="{8021AF87-81B2-4616-B16C-10F6E14451D7}"/>
              </a:ext>
            </a:extLst>
          </p:cNvPr>
          <p:cNvSpPr>
            <a:spLocks noGrp="1" noChangeArrowheads="1"/>
          </p:cNvSpPr>
          <p:nvPr>
            <p:ph type="sldNum" sz="quarter" idx="12"/>
          </p:nvPr>
        </p:nvSpPr>
        <p:spPr/>
        <p:txBody>
          <a:bodyPr/>
          <a:lstStyle>
            <a:lvl1pPr>
              <a:defRPr/>
            </a:lvl1pPr>
          </a:lstStyle>
          <a:p>
            <a:fld id="{E73F59E6-341F-4560-A5E0-4A20B44C1FD7}" type="slidenum">
              <a:rPr lang="en-US" altLang="en-US"/>
              <a:pPr/>
              <a:t>‹#›</a:t>
            </a:fld>
            <a:endParaRPr lang="en-US" altLang="en-US"/>
          </a:p>
        </p:txBody>
      </p:sp>
    </p:spTree>
    <p:extLst>
      <p:ext uri="{BB962C8B-B14F-4D97-AF65-F5344CB8AC3E}">
        <p14:creationId xmlns:p14="http://schemas.microsoft.com/office/powerpoint/2010/main" val="897066005"/>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5E3B251-65A1-4203-A11B-82CE1154E37B}"/>
              </a:ext>
            </a:extLst>
          </p:cNvPr>
          <p:cNvSpPr>
            <a:spLocks noGrp="1" noChangeArrowheads="1"/>
          </p:cNvSpPr>
          <p:nvPr>
            <p:ph type="dt" sz="half" idx="10"/>
          </p:nvPr>
        </p:nvSpPr>
        <p:spPr/>
        <p:txBody>
          <a:bodyPr/>
          <a:lstStyle>
            <a:lvl1pPr>
              <a:defRPr/>
            </a:lvl1pPr>
          </a:lstStyle>
          <a:p>
            <a:endParaRPr lang="zh-CN" altLang="zh-CN"/>
          </a:p>
        </p:txBody>
      </p:sp>
      <p:sp>
        <p:nvSpPr>
          <p:cNvPr id="5" name="Rectangle 5">
            <a:extLst>
              <a:ext uri="{FF2B5EF4-FFF2-40B4-BE49-F238E27FC236}">
                <a16:creationId xmlns:a16="http://schemas.microsoft.com/office/drawing/2014/main" id="{36B951EF-B8C1-4147-B0B3-FEB49DBAC70D}"/>
              </a:ext>
            </a:extLst>
          </p:cNvPr>
          <p:cNvSpPr>
            <a:spLocks noGrp="1" noChangeArrowheads="1"/>
          </p:cNvSpPr>
          <p:nvPr>
            <p:ph type="ftr" sz="quarter" idx="11"/>
          </p:nvPr>
        </p:nvSpPr>
        <p:spPr/>
        <p:txBody>
          <a:bodyPr/>
          <a:lstStyle>
            <a:lvl1pPr>
              <a:defRPr/>
            </a:lvl1pPr>
          </a:lstStyle>
          <a:p>
            <a:endParaRPr lang="zh-CN" altLang="zh-CN"/>
          </a:p>
        </p:txBody>
      </p:sp>
      <p:sp>
        <p:nvSpPr>
          <p:cNvPr id="6" name="Rectangle 6">
            <a:extLst>
              <a:ext uri="{FF2B5EF4-FFF2-40B4-BE49-F238E27FC236}">
                <a16:creationId xmlns:a16="http://schemas.microsoft.com/office/drawing/2014/main" id="{8FEAD2AB-2DAB-404B-9677-634A0A47E189}"/>
              </a:ext>
            </a:extLst>
          </p:cNvPr>
          <p:cNvSpPr>
            <a:spLocks noGrp="1" noChangeArrowheads="1"/>
          </p:cNvSpPr>
          <p:nvPr>
            <p:ph type="sldNum" sz="quarter" idx="12"/>
          </p:nvPr>
        </p:nvSpPr>
        <p:spPr/>
        <p:txBody>
          <a:bodyPr/>
          <a:lstStyle>
            <a:lvl1pPr>
              <a:defRPr/>
            </a:lvl1pPr>
          </a:lstStyle>
          <a:p>
            <a:fld id="{538B0DB1-7B9F-4DDA-AC11-27C6E06FF76B}" type="slidenum">
              <a:rPr lang="en-US" altLang="en-US"/>
              <a:pPr/>
              <a:t>‹#›</a:t>
            </a:fld>
            <a:endParaRPr lang="en-US" altLang="en-US"/>
          </a:p>
        </p:txBody>
      </p:sp>
    </p:spTree>
    <p:extLst>
      <p:ext uri="{BB962C8B-B14F-4D97-AF65-F5344CB8AC3E}">
        <p14:creationId xmlns:p14="http://schemas.microsoft.com/office/powerpoint/2010/main" val="128769879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90C0965-7F03-43CE-816C-1840F8D9DADD}" type="datetime1">
              <a:rPr lang="zh-CN" altLang="en-US" smtClean="0"/>
              <a:t>2018/6/1</a:t>
            </a:fld>
            <a:endParaRPr lang="zh-CN" altLang="en-US"/>
          </a:p>
        </p:txBody>
      </p:sp>
      <p:sp>
        <p:nvSpPr>
          <p:cNvPr id="6" name="页脚占位符 5"/>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F210D295-9B15-4757-888B-4FDF115DEA16}" type="slidenum">
              <a:rPr lang="zh-CN" altLang="en-US" smtClean="0"/>
              <a:t>‹#›</a:t>
            </a:fld>
            <a:endParaRPr lang="zh-CN" altLang="en-US"/>
          </a:p>
        </p:txBody>
      </p:sp>
    </p:spTree>
    <p:extLst>
      <p:ext uri="{BB962C8B-B14F-4D97-AF65-F5344CB8AC3E}">
        <p14:creationId xmlns:p14="http://schemas.microsoft.com/office/powerpoint/2010/main" val="3876049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A1C0F24-2400-425F-8938-410B08429A14}" type="datetime1">
              <a:rPr lang="zh-CN" altLang="en-US" smtClean="0"/>
              <a:t>2018/6/1</a:t>
            </a:fld>
            <a:endParaRPr lang="zh-CN" altLang="en-US"/>
          </a:p>
        </p:txBody>
      </p:sp>
      <p:sp>
        <p:nvSpPr>
          <p:cNvPr id="8" name="页脚占位符 7"/>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p:txBody>
          <a:bodyPr/>
          <a:lstStyle/>
          <a:p>
            <a:fld id="{F210D295-9B15-4757-888B-4FDF115DEA16}" type="slidenum">
              <a:rPr lang="zh-CN" altLang="en-US" smtClean="0"/>
              <a:t>‹#›</a:t>
            </a:fld>
            <a:endParaRPr lang="zh-CN" altLang="en-US"/>
          </a:p>
        </p:txBody>
      </p:sp>
    </p:spTree>
    <p:extLst>
      <p:ext uri="{BB962C8B-B14F-4D97-AF65-F5344CB8AC3E}">
        <p14:creationId xmlns:p14="http://schemas.microsoft.com/office/powerpoint/2010/main" val="1003635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B8D61EF-3981-4482-B878-DEDFF3DE43B0}" type="datetime1">
              <a:rPr lang="zh-CN" altLang="en-US" smtClean="0"/>
              <a:t>2018/6/1</a:t>
            </a:fld>
            <a:endParaRPr lang="zh-CN" altLang="en-US"/>
          </a:p>
        </p:txBody>
      </p:sp>
      <p:sp>
        <p:nvSpPr>
          <p:cNvPr id="4" name="页脚占位符 3"/>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F210D295-9B15-4757-888B-4FDF115DEA16}" type="slidenum">
              <a:rPr lang="zh-CN" altLang="en-US" smtClean="0"/>
              <a:t>‹#›</a:t>
            </a:fld>
            <a:endParaRPr lang="zh-CN" altLang="en-US"/>
          </a:p>
        </p:txBody>
      </p:sp>
    </p:spTree>
    <p:extLst>
      <p:ext uri="{BB962C8B-B14F-4D97-AF65-F5344CB8AC3E}">
        <p14:creationId xmlns:p14="http://schemas.microsoft.com/office/powerpoint/2010/main" val="213045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473D228-77AA-4515-996C-E52786514C32}" type="datetime1">
              <a:rPr lang="zh-CN" altLang="en-US" smtClean="0"/>
              <a:t>2018/6/1</a:t>
            </a:fld>
            <a:endParaRPr lang="zh-CN" altLang="en-US"/>
          </a:p>
        </p:txBody>
      </p:sp>
      <p:sp>
        <p:nvSpPr>
          <p:cNvPr id="3" name="页脚占位符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p:txBody>
          <a:bodyPr/>
          <a:lstStyle/>
          <a:p>
            <a:fld id="{F210D295-9B15-4757-888B-4FDF115DEA16}" type="slidenum">
              <a:rPr lang="zh-CN" altLang="en-US" smtClean="0"/>
              <a:t>‹#›</a:t>
            </a:fld>
            <a:endParaRPr lang="zh-CN" altLang="en-US"/>
          </a:p>
        </p:txBody>
      </p:sp>
    </p:spTree>
    <p:extLst>
      <p:ext uri="{BB962C8B-B14F-4D97-AF65-F5344CB8AC3E}">
        <p14:creationId xmlns:p14="http://schemas.microsoft.com/office/powerpoint/2010/main" val="341023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AC1F6A3-0DE6-44E7-85E8-ABFC0319E046}" type="datetime1">
              <a:rPr lang="zh-CN" altLang="en-US" smtClean="0"/>
              <a:t>2018/6/1</a:t>
            </a:fld>
            <a:endParaRPr lang="zh-CN" altLang="en-US"/>
          </a:p>
        </p:txBody>
      </p:sp>
      <p:sp>
        <p:nvSpPr>
          <p:cNvPr id="6" name="页脚占位符 5"/>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F210D295-9B15-4757-888B-4FDF115DEA16}" type="slidenum">
              <a:rPr lang="zh-CN" altLang="en-US" smtClean="0"/>
              <a:t>‹#›</a:t>
            </a:fld>
            <a:endParaRPr lang="zh-CN" altLang="en-US"/>
          </a:p>
        </p:txBody>
      </p:sp>
    </p:spTree>
    <p:extLst>
      <p:ext uri="{BB962C8B-B14F-4D97-AF65-F5344CB8AC3E}">
        <p14:creationId xmlns:p14="http://schemas.microsoft.com/office/powerpoint/2010/main" val="2351252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6CDC258-1055-414D-A5C4-95B4A9B8D6BA}" type="datetime1">
              <a:rPr lang="zh-CN" altLang="en-US" smtClean="0"/>
              <a:t>2018/6/1</a:t>
            </a:fld>
            <a:endParaRPr lang="zh-CN" altLang="en-US"/>
          </a:p>
        </p:txBody>
      </p:sp>
      <p:sp>
        <p:nvSpPr>
          <p:cNvPr id="6" name="页脚占位符 5"/>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F210D295-9B15-4757-888B-4FDF115DEA16}" type="slidenum">
              <a:rPr lang="zh-CN" altLang="en-US" smtClean="0"/>
              <a:t>‹#›</a:t>
            </a:fld>
            <a:endParaRPr lang="zh-CN" altLang="en-US"/>
          </a:p>
        </p:txBody>
      </p:sp>
    </p:spTree>
    <p:extLst>
      <p:ext uri="{BB962C8B-B14F-4D97-AF65-F5344CB8AC3E}">
        <p14:creationId xmlns:p14="http://schemas.microsoft.com/office/powerpoint/2010/main" val="4089687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46086" y="158202"/>
            <a:ext cx="10187152" cy="81398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27693" y="1219664"/>
            <a:ext cx="10515600" cy="502826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84C029-86C0-4FE0-A41B-E448962FACE2}" type="datetime1">
              <a:rPr lang="zh-CN" altLang="en-US" smtClean="0"/>
              <a:t>2018/6/1</a:t>
            </a:fld>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0D295-9B15-4757-888B-4FDF115DEA16}" type="slidenum">
              <a:rPr lang="zh-CN" altLang="en-US" smtClean="0"/>
              <a:t>‹#›</a:t>
            </a:fld>
            <a:endParaRPr lang="zh-CN" altLang="en-US"/>
          </a:p>
        </p:txBody>
      </p:sp>
      <p:sp>
        <p:nvSpPr>
          <p:cNvPr id="7" name="Rectangle 2"/>
          <p:cNvSpPr>
            <a:spLocks noChangeArrowheads="1"/>
          </p:cNvSpPr>
          <p:nvPr userDrawn="1"/>
        </p:nvSpPr>
        <p:spPr bwMode="auto">
          <a:xfrm>
            <a:off x="827693" y="1009641"/>
            <a:ext cx="2133600" cy="101600"/>
          </a:xfrm>
          <a:prstGeom prst="rect">
            <a:avLst/>
          </a:prstGeom>
          <a:solidFill>
            <a:schemeClr val="accent2"/>
          </a:solidFill>
          <a:ln w="9525">
            <a:noFill/>
            <a:miter lim="800000"/>
            <a:headEnd/>
            <a:tailEnd/>
          </a:ln>
          <a:effectLst/>
        </p:spPr>
        <p:txBody>
          <a:bodyPr wrap="none" anchor="ctr"/>
          <a:lstStyle/>
          <a:p>
            <a:pPr algn="ctr">
              <a:defRPr/>
            </a:pPr>
            <a:endParaRPr lang="zh-CN" altLang="zh-CN" sz="2400">
              <a:latin typeface="Times New Roman" pitchFamily="18" charset="0"/>
              <a:ea typeface="宋体" charset="-122"/>
            </a:endParaRPr>
          </a:p>
        </p:txBody>
      </p:sp>
      <p:sp>
        <p:nvSpPr>
          <p:cNvPr id="8" name="Rectangle 3"/>
          <p:cNvSpPr>
            <a:spLocks noChangeArrowheads="1"/>
          </p:cNvSpPr>
          <p:nvPr userDrawn="1"/>
        </p:nvSpPr>
        <p:spPr bwMode="auto">
          <a:xfrm>
            <a:off x="2351693" y="1009641"/>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zh-CN" sz="2400">
              <a:latin typeface="Times New Roman" pitchFamily="18" charset="0"/>
              <a:ea typeface="宋体" charset="-122"/>
            </a:endParaRPr>
          </a:p>
        </p:txBody>
      </p:sp>
    </p:spTree>
    <p:extLst>
      <p:ext uri="{BB962C8B-B14F-4D97-AF65-F5344CB8AC3E}">
        <p14:creationId xmlns:p14="http://schemas.microsoft.com/office/powerpoint/2010/main" val="4130540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baseline="0">
          <a:solidFill>
            <a:schemeClr val="tx1"/>
          </a:solidFill>
          <a:latin typeface="Arial" panose="020B0604020202020204" pitchFamily="34" charset="0"/>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n"/>
        <a:defRPr sz="2800" kern="1200" baseline="0">
          <a:solidFill>
            <a:schemeClr val="tx1"/>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Wingdings" panose="05000000000000000000" pitchFamily="2" charset="2"/>
        <a:buChar char="p"/>
        <a:defRPr sz="2400" kern="1200" baseline="0">
          <a:solidFill>
            <a:schemeClr val="tx1"/>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baseline="0">
          <a:solidFill>
            <a:schemeClr val="tx1"/>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C43789E-9546-4A88-B27A-AE515E4F91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BA9D798-97CA-4B37-B62C-5F59A1FE7E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09D900E-A223-45D9-AA9B-423B2F0E83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7DD336-8F89-4049-A320-5ECC3466BAA4}" type="datetimeFigureOut">
              <a:rPr lang="zh-CN" altLang="en-US" smtClean="0"/>
              <a:t>2018/6/1</a:t>
            </a:fld>
            <a:endParaRPr lang="zh-CN" altLang="en-US"/>
          </a:p>
        </p:txBody>
      </p:sp>
      <p:sp>
        <p:nvSpPr>
          <p:cNvPr id="5" name="页脚占位符 4">
            <a:extLst>
              <a:ext uri="{FF2B5EF4-FFF2-40B4-BE49-F238E27FC236}">
                <a16:creationId xmlns:a16="http://schemas.microsoft.com/office/drawing/2014/main" id="{2FF03EBB-3894-4F8C-BC51-1CA016E1C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B1F0EC3-856C-47B4-8447-3AE149EADA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9E3CE-9137-4191-BBE8-AF50CAA1C282}" type="slidenum">
              <a:rPr lang="zh-CN" altLang="en-US" smtClean="0"/>
              <a:t>‹#›</a:t>
            </a:fld>
            <a:endParaRPr lang="zh-CN" altLang="en-US"/>
          </a:p>
        </p:txBody>
      </p:sp>
    </p:spTree>
    <p:extLst>
      <p:ext uri="{BB962C8B-B14F-4D97-AF65-F5344CB8AC3E}">
        <p14:creationId xmlns:p14="http://schemas.microsoft.com/office/powerpoint/2010/main" val="22684236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B477BF1-088F-435B-8638-A82D8A192682}"/>
              </a:ext>
            </a:extLst>
          </p:cNvPr>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CDCABE6-9CE1-473B-8B3B-2836CCFB99A3}"/>
              </a:ext>
            </a:extLst>
          </p:cNvPr>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55FA5DC-34AD-4784-81DE-0D696E2654AB}"/>
              </a:ext>
            </a:extLst>
          </p:cNvPr>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867"/>
            </a:lvl1pPr>
          </a:lstStyle>
          <a:p>
            <a:endParaRPr lang="zh-CN" altLang="zh-CN"/>
          </a:p>
        </p:txBody>
      </p:sp>
      <p:sp>
        <p:nvSpPr>
          <p:cNvPr id="1029" name="Rectangle 5">
            <a:extLst>
              <a:ext uri="{FF2B5EF4-FFF2-40B4-BE49-F238E27FC236}">
                <a16:creationId xmlns:a16="http://schemas.microsoft.com/office/drawing/2014/main" id="{C9779CF3-CB52-44B1-8D0A-EFA78F333607}"/>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867"/>
            </a:lvl1pPr>
          </a:lstStyle>
          <a:p>
            <a:endParaRPr lang="zh-CN" altLang="zh-CN"/>
          </a:p>
        </p:txBody>
      </p:sp>
      <p:sp>
        <p:nvSpPr>
          <p:cNvPr id="1030" name="Rectangle 6">
            <a:extLst>
              <a:ext uri="{FF2B5EF4-FFF2-40B4-BE49-F238E27FC236}">
                <a16:creationId xmlns:a16="http://schemas.microsoft.com/office/drawing/2014/main" id="{10A6FA9F-0AE2-4677-879C-4F14F7503449}"/>
              </a:ext>
            </a:extLst>
          </p:cNvPr>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867"/>
            </a:lvl1pPr>
          </a:lstStyle>
          <a:p>
            <a:fld id="{02F0B67A-F325-488E-921E-C3E360F9CC90}" type="slidenum">
              <a:rPr lang="en-US" altLang="en-US"/>
              <a:pPr/>
              <a:t>‹#›</a:t>
            </a:fld>
            <a:endParaRPr lang="en-US" altLang="en-US"/>
          </a:p>
        </p:txBody>
      </p:sp>
    </p:spTree>
    <p:extLst>
      <p:ext uri="{BB962C8B-B14F-4D97-AF65-F5344CB8AC3E}">
        <p14:creationId xmlns:p14="http://schemas.microsoft.com/office/powerpoint/2010/main" val="417376054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spd="med"/>
  <p:hf sldNum="0" hdr="0" ftr="0" dt="0"/>
  <p:txStyles>
    <p:titleStyle>
      <a:lvl1pPr algn="ctr" rtl="0" eaLnBrk="0" fontAlgn="base" hangingPunct="0">
        <a:spcBef>
          <a:spcPct val="0"/>
        </a:spcBef>
        <a:spcAft>
          <a:spcPct val="0"/>
        </a:spcAft>
        <a:defRPr sz="5867">
          <a:solidFill>
            <a:schemeClr val="tx2"/>
          </a:solidFill>
          <a:latin typeface="+mj-lt"/>
          <a:ea typeface="MS PGothic" panose="020B0600070205080204" pitchFamily="34" charset="-128"/>
          <a:cs typeface="MS PGothic" charset="0"/>
        </a:defRPr>
      </a:lvl1pPr>
      <a:lvl2pPr algn="ctr" rtl="0" eaLnBrk="0" fontAlgn="base" hangingPunct="0">
        <a:spcBef>
          <a:spcPct val="0"/>
        </a:spcBef>
        <a:spcAft>
          <a:spcPct val="0"/>
        </a:spcAft>
        <a:defRPr sz="5867">
          <a:solidFill>
            <a:schemeClr val="tx2"/>
          </a:solidFill>
          <a:latin typeface="Times New Roman" pitchFamily="-111" charset="0"/>
          <a:ea typeface="MS PGothic" panose="020B0600070205080204" pitchFamily="34" charset="-128"/>
          <a:cs typeface="MS PGothic" charset="0"/>
        </a:defRPr>
      </a:lvl2pPr>
      <a:lvl3pPr algn="ctr" rtl="0" eaLnBrk="0" fontAlgn="base" hangingPunct="0">
        <a:spcBef>
          <a:spcPct val="0"/>
        </a:spcBef>
        <a:spcAft>
          <a:spcPct val="0"/>
        </a:spcAft>
        <a:defRPr sz="5867">
          <a:solidFill>
            <a:schemeClr val="tx2"/>
          </a:solidFill>
          <a:latin typeface="Times New Roman" pitchFamily="-111" charset="0"/>
          <a:ea typeface="MS PGothic" panose="020B0600070205080204" pitchFamily="34" charset="-128"/>
          <a:cs typeface="MS PGothic" charset="0"/>
        </a:defRPr>
      </a:lvl3pPr>
      <a:lvl4pPr algn="ctr" rtl="0" eaLnBrk="0" fontAlgn="base" hangingPunct="0">
        <a:spcBef>
          <a:spcPct val="0"/>
        </a:spcBef>
        <a:spcAft>
          <a:spcPct val="0"/>
        </a:spcAft>
        <a:defRPr sz="5867">
          <a:solidFill>
            <a:schemeClr val="tx2"/>
          </a:solidFill>
          <a:latin typeface="Times New Roman" pitchFamily="-111" charset="0"/>
          <a:ea typeface="MS PGothic" panose="020B0600070205080204" pitchFamily="34" charset="-128"/>
          <a:cs typeface="MS PGothic" charset="0"/>
        </a:defRPr>
      </a:lvl4pPr>
      <a:lvl5pPr algn="ctr" rtl="0" eaLnBrk="0" fontAlgn="base" hangingPunct="0">
        <a:spcBef>
          <a:spcPct val="0"/>
        </a:spcBef>
        <a:spcAft>
          <a:spcPct val="0"/>
        </a:spcAft>
        <a:defRPr sz="5867">
          <a:solidFill>
            <a:schemeClr val="tx2"/>
          </a:solidFill>
          <a:latin typeface="Times New Roman" pitchFamily="-111" charset="0"/>
          <a:ea typeface="MS PGothic" panose="020B0600070205080204" pitchFamily="34" charset="-128"/>
          <a:cs typeface="MS PGothic" charset="0"/>
        </a:defRPr>
      </a:lvl5pPr>
      <a:lvl6pPr marL="609585" algn="ctr" rtl="0" fontAlgn="base">
        <a:spcBef>
          <a:spcPct val="0"/>
        </a:spcBef>
        <a:spcAft>
          <a:spcPct val="0"/>
        </a:spcAft>
        <a:defRPr sz="5867">
          <a:solidFill>
            <a:schemeClr val="tx2"/>
          </a:solidFill>
          <a:latin typeface="Times New Roman" pitchFamily="-111" charset="0"/>
        </a:defRPr>
      </a:lvl6pPr>
      <a:lvl7pPr marL="1219170" algn="ctr" rtl="0" fontAlgn="base">
        <a:spcBef>
          <a:spcPct val="0"/>
        </a:spcBef>
        <a:spcAft>
          <a:spcPct val="0"/>
        </a:spcAft>
        <a:defRPr sz="5867">
          <a:solidFill>
            <a:schemeClr val="tx2"/>
          </a:solidFill>
          <a:latin typeface="Times New Roman" pitchFamily="-111" charset="0"/>
        </a:defRPr>
      </a:lvl7pPr>
      <a:lvl8pPr marL="1828754" algn="ctr" rtl="0" fontAlgn="base">
        <a:spcBef>
          <a:spcPct val="0"/>
        </a:spcBef>
        <a:spcAft>
          <a:spcPct val="0"/>
        </a:spcAft>
        <a:defRPr sz="5867">
          <a:solidFill>
            <a:schemeClr val="tx2"/>
          </a:solidFill>
          <a:latin typeface="Times New Roman" pitchFamily="-111" charset="0"/>
        </a:defRPr>
      </a:lvl8pPr>
      <a:lvl9pPr marL="2438339" algn="ctr" rtl="0" fontAlgn="base">
        <a:spcBef>
          <a:spcPct val="0"/>
        </a:spcBef>
        <a:spcAft>
          <a:spcPct val="0"/>
        </a:spcAft>
        <a:defRPr sz="5867">
          <a:solidFill>
            <a:schemeClr val="tx2"/>
          </a:solidFill>
          <a:latin typeface="Times New Roman" pitchFamily="-111" charset="0"/>
        </a:defRPr>
      </a:lvl9pPr>
    </p:titleStyle>
    <p:bodyStyle>
      <a:lvl1pPr marL="457189" indent="-457189" algn="l" rtl="0" eaLnBrk="0" fontAlgn="base" hangingPunct="0">
        <a:spcBef>
          <a:spcPct val="20000"/>
        </a:spcBef>
        <a:spcAft>
          <a:spcPct val="0"/>
        </a:spcAft>
        <a:buChar char="•"/>
        <a:defRPr sz="4267">
          <a:solidFill>
            <a:schemeClr val="tx1"/>
          </a:solidFill>
          <a:latin typeface="+mn-lt"/>
          <a:ea typeface="MS PGothic" panose="020B0600070205080204" pitchFamily="34" charset="-128"/>
          <a:cs typeface="MS PGothic" charset="0"/>
        </a:defRPr>
      </a:lvl1pPr>
      <a:lvl2pPr marL="990575" indent="-380990" algn="l" rtl="0" eaLnBrk="0" fontAlgn="base" hangingPunct="0">
        <a:spcBef>
          <a:spcPct val="20000"/>
        </a:spcBef>
        <a:spcAft>
          <a:spcPct val="0"/>
        </a:spcAft>
        <a:buChar char="–"/>
        <a:defRPr sz="3733">
          <a:solidFill>
            <a:schemeClr val="tx1"/>
          </a:solidFill>
          <a:latin typeface="+mn-lt"/>
          <a:ea typeface="MS PGothic" pitchFamily="34" charset="-128"/>
          <a:cs typeface="MS PGothic" charset="0"/>
        </a:defRPr>
      </a:lvl2pPr>
      <a:lvl3pPr marL="1523962" indent="-304792" algn="l" rtl="0" eaLnBrk="0" fontAlgn="base" hangingPunct="0">
        <a:spcBef>
          <a:spcPct val="20000"/>
        </a:spcBef>
        <a:spcAft>
          <a:spcPct val="0"/>
        </a:spcAft>
        <a:buChar char="•"/>
        <a:defRPr sz="3200">
          <a:solidFill>
            <a:schemeClr val="tx1"/>
          </a:solidFill>
          <a:latin typeface="+mn-lt"/>
          <a:ea typeface="MS PGothic" pitchFamily="34" charset="-128"/>
          <a:cs typeface="MS PGothic" charset="0"/>
        </a:defRPr>
      </a:lvl3pPr>
      <a:lvl4pPr marL="2133547" indent="-304792" algn="l" rtl="0" eaLnBrk="0" fontAlgn="base" hangingPunct="0">
        <a:spcBef>
          <a:spcPct val="20000"/>
        </a:spcBef>
        <a:spcAft>
          <a:spcPct val="0"/>
        </a:spcAft>
        <a:buChar char="–"/>
        <a:defRPr sz="2667">
          <a:solidFill>
            <a:schemeClr val="tx1"/>
          </a:solidFill>
          <a:latin typeface="+mn-lt"/>
          <a:ea typeface="MS PGothic" pitchFamily="34" charset="-128"/>
          <a:cs typeface="MS PGothic" charset="0"/>
        </a:defRPr>
      </a:lvl4pPr>
      <a:lvl5pPr marL="2743131" indent="-304792" algn="l" rtl="0" eaLnBrk="0" fontAlgn="base" hangingPunct="0">
        <a:spcBef>
          <a:spcPct val="20000"/>
        </a:spcBef>
        <a:spcAft>
          <a:spcPct val="0"/>
        </a:spcAft>
        <a:buChar char="»"/>
        <a:defRPr sz="2667">
          <a:solidFill>
            <a:schemeClr val="tx1"/>
          </a:solidFill>
          <a:latin typeface="+mn-lt"/>
          <a:ea typeface="MS PGothic" pitchFamily="34" charset="-128"/>
          <a:cs typeface="MS PGothic" charset="0"/>
        </a:defRPr>
      </a:lvl5pPr>
      <a:lvl6pPr marL="3352716" indent="-304792" algn="l" rtl="0" fontAlgn="base">
        <a:spcBef>
          <a:spcPct val="20000"/>
        </a:spcBef>
        <a:spcAft>
          <a:spcPct val="0"/>
        </a:spcAft>
        <a:buChar char="»"/>
        <a:defRPr sz="2667">
          <a:solidFill>
            <a:schemeClr val="tx1"/>
          </a:solidFill>
          <a:latin typeface="+mn-lt"/>
          <a:ea typeface="ＭＳ Ｐゴシック" pitchFamily="-111" charset="-128"/>
        </a:defRPr>
      </a:lvl6pPr>
      <a:lvl7pPr marL="3962301" indent="-304792" algn="l" rtl="0" fontAlgn="base">
        <a:spcBef>
          <a:spcPct val="20000"/>
        </a:spcBef>
        <a:spcAft>
          <a:spcPct val="0"/>
        </a:spcAft>
        <a:buChar char="»"/>
        <a:defRPr sz="2667">
          <a:solidFill>
            <a:schemeClr val="tx1"/>
          </a:solidFill>
          <a:latin typeface="+mn-lt"/>
          <a:ea typeface="ＭＳ Ｐゴシック" pitchFamily="-111" charset="-128"/>
        </a:defRPr>
      </a:lvl7pPr>
      <a:lvl8pPr marL="4571886" indent="-304792" algn="l" rtl="0" fontAlgn="base">
        <a:spcBef>
          <a:spcPct val="20000"/>
        </a:spcBef>
        <a:spcAft>
          <a:spcPct val="0"/>
        </a:spcAft>
        <a:buChar char="»"/>
        <a:defRPr sz="2667">
          <a:solidFill>
            <a:schemeClr val="tx1"/>
          </a:solidFill>
          <a:latin typeface="+mn-lt"/>
          <a:ea typeface="ＭＳ Ｐゴシック" pitchFamily="-111" charset="-128"/>
        </a:defRPr>
      </a:lvl8pPr>
      <a:lvl9pPr marL="5181470" indent="-304792" algn="l" rtl="0" fontAlgn="base">
        <a:spcBef>
          <a:spcPct val="20000"/>
        </a:spcBef>
        <a:spcAft>
          <a:spcPct val="0"/>
        </a:spcAft>
        <a:buChar char="»"/>
        <a:defRPr sz="2667">
          <a:solidFill>
            <a:schemeClr val="tx1"/>
          </a:solidFill>
          <a:latin typeface="+mn-lt"/>
          <a:ea typeface="ＭＳ Ｐゴシック" pitchFamily="-111" charset="-128"/>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1989chenguo.github.io/Courses/CloudComputing2018Spring.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1989chenguo.github.io/Courses/CloudComputing2018Spring.html"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5">
            <a:extLst>
              <a:ext uri="{FF2B5EF4-FFF2-40B4-BE49-F238E27FC236}">
                <a16:creationId xmlns:a16="http://schemas.microsoft.com/office/drawing/2014/main" id="{12065FA8-D4B6-47AF-AF8C-8746166B2B44}"/>
              </a:ext>
            </a:extLst>
          </p:cNvPr>
          <p:cNvSpPr>
            <a:spLocks noGrp="1"/>
          </p:cNvSpPr>
          <p:nvPr>
            <p:ph type="subTitle" idx="1"/>
          </p:nvPr>
        </p:nvSpPr>
        <p:spPr>
          <a:xfrm>
            <a:off x="1979408" y="3687641"/>
            <a:ext cx="7939144" cy="1266191"/>
          </a:xfrm>
        </p:spPr>
        <p:txBody>
          <a:bodyPr>
            <a:normAutofit fontScale="62500" lnSpcReduction="20000"/>
          </a:bodyPr>
          <a:lstStyle/>
          <a:p>
            <a:r>
              <a:rPr lang="zh-CN" altLang="en-US" sz="4200" b="1" dirty="0"/>
              <a:t>陈果 副教授</a:t>
            </a:r>
            <a:endParaRPr lang="en-US" altLang="zh-CN" sz="2194" dirty="0"/>
          </a:p>
          <a:p>
            <a:r>
              <a:rPr lang="zh-CN" altLang="en-US" dirty="0"/>
              <a:t>湖南大学</a:t>
            </a:r>
            <a:r>
              <a:rPr lang="en-US" altLang="zh-CN" dirty="0"/>
              <a:t>-</a:t>
            </a:r>
            <a:r>
              <a:rPr lang="zh-CN" altLang="en-US" dirty="0"/>
              <a:t>信息科学与工程学院</a:t>
            </a:r>
            <a:r>
              <a:rPr lang="en-US" altLang="zh-CN" dirty="0"/>
              <a:t>-</a:t>
            </a:r>
            <a:r>
              <a:rPr lang="zh-CN" altLang="en-US" dirty="0"/>
              <a:t>计算机与科学系</a:t>
            </a:r>
            <a:endParaRPr lang="en-US" altLang="zh-CN" dirty="0"/>
          </a:p>
          <a:p>
            <a:r>
              <a:rPr lang="zh-CN" altLang="en-US" dirty="0"/>
              <a:t>邮箱：</a:t>
            </a:r>
            <a:r>
              <a:rPr lang="en-US" altLang="zh-CN" u="sng" dirty="0">
                <a:solidFill>
                  <a:srgbClr val="0070C0"/>
                </a:solidFill>
              </a:rPr>
              <a:t>guochen@hnu.edu.cn</a:t>
            </a:r>
          </a:p>
          <a:p>
            <a:r>
              <a:rPr lang="zh-CN" altLang="en-US" dirty="0"/>
              <a:t>个人主页：</a:t>
            </a:r>
            <a:r>
              <a:rPr lang="en-US" altLang="zh-CN" u="sng" dirty="0">
                <a:solidFill>
                  <a:srgbClr val="0070C0"/>
                </a:solidFill>
              </a:rPr>
              <a:t>1989chenguo.github.io</a:t>
            </a:r>
          </a:p>
        </p:txBody>
      </p:sp>
      <p:sp>
        <p:nvSpPr>
          <p:cNvPr id="5" name="标题 4">
            <a:extLst>
              <a:ext uri="{FF2B5EF4-FFF2-40B4-BE49-F238E27FC236}">
                <a16:creationId xmlns:a16="http://schemas.microsoft.com/office/drawing/2014/main" id="{2720FD54-3ED7-4D8F-9904-FE6C19B05E90}"/>
              </a:ext>
            </a:extLst>
          </p:cNvPr>
          <p:cNvSpPr>
            <a:spLocks noGrp="1"/>
          </p:cNvSpPr>
          <p:nvPr>
            <p:ph type="ctrTitle"/>
          </p:nvPr>
        </p:nvSpPr>
        <p:spPr/>
        <p:txBody>
          <a:bodyPr>
            <a:normAutofit/>
          </a:bodyPr>
          <a:lstStyle/>
          <a:p>
            <a:r>
              <a:rPr lang="zh-CN" altLang="en-US" sz="6468" dirty="0"/>
              <a:t>云计算技术</a:t>
            </a:r>
          </a:p>
        </p:txBody>
      </p:sp>
      <p:sp>
        <p:nvSpPr>
          <p:cNvPr id="4" name="矩形 3">
            <a:extLst>
              <a:ext uri="{FF2B5EF4-FFF2-40B4-BE49-F238E27FC236}">
                <a16:creationId xmlns:a16="http://schemas.microsoft.com/office/drawing/2014/main" id="{8F79B02C-58F8-480B-AF1B-E5154F49E6BA}"/>
              </a:ext>
            </a:extLst>
          </p:cNvPr>
          <p:cNvSpPr/>
          <p:nvPr/>
        </p:nvSpPr>
        <p:spPr>
          <a:xfrm>
            <a:off x="2582091" y="5249653"/>
            <a:ext cx="8023156" cy="646331"/>
          </a:xfrm>
          <a:prstGeom prst="rect">
            <a:avLst/>
          </a:prstGeom>
        </p:spPr>
        <p:txBody>
          <a:bodyPr wrap="square">
            <a:spAutoFit/>
          </a:bodyPr>
          <a:lstStyle/>
          <a:p>
            <a:pPr defTabSz="457200">
              <a:defRPr/>
            </a:pPr>
            <a:r>
              <a:rPr lang="zh-CN" altLang="en-US" dirty="0">
                <a:solidFill>
                  <a:srgbClr val="000000"/>
                </a:solidFill>
                <a:latin typeface="Helvetica Light"/>
                <a:sym typeface="Helvetica Light"/>
                <a:hlinkClick r:id="rId3"/>
              </a:rPr>
              <a:t>https://1989chenguo.github.io/Courses/CloudComputing2018Spring.html</a:t>
            </a:r>
            <a:endParaRPr lang="en-US" altLang="zh-CN" dirty="0">
              <a:solidFill>
                <a:srgbClr val="000000"/>
              </a:solidFill>
              <a:latin typeface="Helvetica Light"/>
              <a:sym typeface="Helvetica Light"/>
            </a:endParaRPr>
          </a:p>
          <a:p>
            <a:pPr defTabSz="457200">
              <a:defRPr/>
            </a:pPr>
            <a:endParaRPr lang="zh-CN" altLang="en-US" dirty="0">
              <a:solidFill>
                <a:srgbClr val="000000"/>
              </a:solidFill>
              <a:latin typeface="Helvetica Light"/>
              <a:sym typeface="Helvetica Light"/>
            </a:endParaRPr>
          </a:p>
        </p:txBody>
      </p:sp>
    </p:spTree>
    <p:extLst>
      <p:ext uri="{BB962C8B-B14F-4D97-AF65-F5344CB8AC3E}">
        <p14:creationId xmlns:p14="http://schemas.microsoft.com/office/powerpoint/2010/main" val="2384300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DC445-ECD8-4E9D-B051-E9D8FD2974A8}"/>
              </a:ext>
            </a:extLst>
          </p:cNvPr>
          <p:cNvSpPr>
            <a:spLocks noGrp="1"/>
          </p:cNvSpPr>
          <p:nvPr>
            <p:ph type="title"/>
          </p:nvPr>
        </p:nvSpPr>
        <p:spPr/>
        <p:txBody>
          <a:bodyPr/>
          <a:lstStyle/>
          <a:p>
            <a:r>
              <a:rPr lang="en-US" altLang="zh-CN" dirty="0"/>
              <a:t>Example</a:t>
            </a:r>
            <a:endParaRPr lang="zh-CN" altLang="en-US" dirty="0"/>
          </a:p>
        </p:txBody>
      </p:sp>
      <p:sp>
        <p:nvSpPr>
          <p:cNvPr id="3" name="灯片编号占位符 2">
            <a:extLst>
              <a:ext uri="{FF2B5EF4-FFF2-40B4-BE49-F238E27FC236}">
                <a16:creationId xmlns:a16="http://schemas.microsoft.com/office/drawing/2014/main" id="{779FC4BC-20A8-4370-A1A7-D9ED90B99EB0}"/>
              </a:ext>
            </a:extLst>
          </p:cNvPr>
          <p:cNvSpPr>
            <a:spLocks noGrp="1"/>
          </p:cNvSpPr>
          <p:nvPr>
            <p:ph type="sldNum" sz="quarter" idx="12"/>
          </p:nvPr>
        </p:nvSpPr>
        <p:spPr/>
        <p:txBody>
          <a:bodyPr/>
          <a:lstStyle/>
          <a:p>
            <a:fld id="{F210D295-9B15-4757-888B-4FDF115DEA16}" type="slidenum">
              <a:rPr lang="zh-CN" altLang="en-US" smtClean="0"/>
              <a:t>10</a:t>
            </a:fld>
            <a:endParaRPr lang="zh-CN" altLang="en-US"/>
          </a:p>
        </p:txBody>
      </p:sp>
      <p:sp>
        <p:nvSpPr>
          <p:cNvPr id="4" name="内容占位符 3">
            <a:extLst>
              <a:ext uri="{FF2B5EF4-FFF2-40B4-BE49-F238E27FC236}">
                <a16:creationId xmlns:a16="http://schemas.microsoft.com/office/drawing/2014/main" id="{06B9387F-27E0-4122-A3FC-42882347B7AD}"/>
              </a:ext>
            </a:extLst>
          </p:cNvPr>
          <p:cNvSpPr>
            <a:spLocks noGrp="1"/>
          </p:cNvSpPr>
          <p:nvPr>
            <p:ph idx="1"/>
          </p:nvPr>
        </p:nvSpPr>
        <p:spPr/>
        <p:txBody>
          <a:bodyPr/>
          <a:lstStyle/>
          <a:p>
            <a:r>
              <a:rPr lang="en-US" altLang="zh-CN" dirty="0"/>
              <a:t>Two processes Pi and </a:t>
            </a:r>
            <a:r>
              <a:rPr lang="en-US" altLang="zh-CN" dirty="0" err="1"/>
              <a:t>Pj</a:t>
            </a:r>
            <a:endParaRPr lang="zh-CN" altLang="en-US" dirty="0"/>
          </a:p>
        </p:txBody>
      </p:sp>
      <p:grpSp>
        <p:nvGrpSpPr>
          <p:cNvPr id="5" name="Group 22">
            <a:extLst>
              <a:ext uri="{FF2B5EF4-FFF2-40B4-BE49-F238E27FC236}">
                <a16:creationId xmlns:a16="http://schemas.microsoft.com/office/drawing/2014/main" id="{B7881601-3FBA-4314-BA83-442DEFE7C000}"/>
              </a:ext>
            </a:extLst>
          </p:cNvPr>
          <p:cNvGrpSpPr>
            <a:grpSpLocks/>
          </p:cNvGrpSpPr>
          <p:nvPr/>
        </p:nvGrpSpPr>
        <p:grpSpPr bwMode="auto">
          <a:xfrm>
            <a:off x="5236029" y="2372308"/>
            <a:ext cx="1935163" cy="2976563"/>
            <a:chOff x="381000" y="1981200"/>
            <a:chExt cx="1934837" cy="3968353"/>
          </a:xfrm>
        </p:grpSpPr>
        <p:grpSp>
          <p:nvGrpSpPr>
            <p:cNvPr id="6" name="Group 5">
              <a:extLst>
                <a:ext uri="{FF2B5EF4-FFF2-40B4-BE49-F238E27FC236}">
                  <a16:creationId xmlns:a16="http://schemas.microsoft.com/office/drawing/2014/main" id="{4EC12F64-830C-4E24-BD19-A37D6632FC8E}"/>
                </a:ext>
              </a:extLst>
            </p:cNvPr>
            <p:cNvGrpSpPr>
              <a:grpSpLocks/>
            </p:cNvGrpSpPr>
            <p:nvPr/>
          </p:nvGrpSpPr>
          <p:grpSpPr bwMode="auto">
            <a:xfrm>
              <a:off x="990523" y="1981200"/>
              <a:ext cx="685713" cy="691753"/>
              <a:chOff x="1600123" y="1981200"/>
              <a:chExt cx="685713" cy="691753"/>
            </a:xfrm>
          </p:grpSpPr>
          <p:sp>
            <p:nvSpPr>
              <p:cNvPr id="14" name="Oval 3">
                <a:extLst>
                  <a:ext uri="{FF2B5EF4-FFF2-40B4-BE49-F238E27FC236}">
                    <a16:creationId xmlns:a16="http://schemas.microsoft.com/office/drawing/2014/main" id="{FBE66A7B-65CF-4781-B8D0-88CA9E51DA20}"/>
                  </a:ext>
                </a:extLst>
              </p:cNvPr>
              <p:cNvSpPr/>
              <p:nvPr/>
            </p:nvSpPr>
            <p:spPr>
              <a:xfrm>
                <a:off x="1600097" y="1981200"/>
                <a:ext cx="685684" cy="685731"/>
              </a:xfrm>
              <a:prstGeom prst="ellipse">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endParaRPr lang="zh-CN" altLang="zh-CN">
                  <a:solidFill>
                    <a:srgbClr val="FFFFFF"/>
                  </a:solidFill>
                </a:endParaRPr>
              </a:p>
            </p:txBody>
          </p:sp>
          <p:sp>
            <p:nvSpPr>
              <p:cNvPr id="15" name="TextBox 4">
                <a:extLst>
                  <a:ext uri="{FF2B5EF4-FFF2-40B4-BE49-F238E27FC236}">
                    <a16:creationId xmlns:a16="http://schemas.microsoft.com/office/drawing/2014/main" id="{E549A453-991E-49E3-8471-59CC85462500}"/>
                  </a:ext>
                </a:extLst>
              </p:cNvPr>
              <p:cNvSpPr txBox="1">
                <a:spLocks noChangeArrowheads="1"/>
              </p:cNvSpPr>
              <p:nvPr/>
            </p:nvSpPr>
            <p:spPr bwMode="auto">
              <a:xfrm>
                <a:off x="1726942" y="2057400"/>
                <a:ext cx="51982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a:t>P</a:t>
                </a:r>
                <a:r>
                  <a:rPr lang="en-US" altLang="en-US" sz="2400" i="1"/>
                  <a:t>i</a:t>
                </a:r>
              </a:p>
            </p:txBody>
          </p:sp>
        </p:grpSp>
        <p:grpSp>
          <p:nvGrpSpPr>
            <p:cNvPr id="7" name="Group 6">
              <a:extLst>
                <a:ext uri="{FF2B5EF4-FFF2-40B4-BE49-F238E27FC236}">
                  <a16:creationId xmlns:a16="http://schemas.microsoft.com/office/drawing/2014/main" id="{F5703D2E-C62C-45BB-B976-797DC1553634}"/>
                </a:ext>
              </a:extLst>
            </p:cNvPr>
            <p:cNvGrpSpPr>
              <a:grpSpLocks/>
            </p:cNvGrpSpPr>
            <p:nvPr/>
          </p:nvGrpSpPr>
          <p:grpSpPr bwMode="auto">
            <a:xfrm>
              <a:off x="990523" y="5257800"/>
              <a:ext cx="685713" cy="691753"/>
              <a:chOff x="1600123" y="1981200"/>
              <a:chExt cx="685713" cy="691753"/>
            </a:xfrm>
          </p:grpSpPr>
          <p:sp>
            <p:nvSpPr>
              <p:cNvPr id="12" name="Oval 7">
                <a:extLst>
                  <a:ext uri="{FF2B5EF4-FFF2-40B4-BE49-F238E27FC236}">
                    <a16:creationId xmlns:a16="http://schemas.microsoft.com/office/drawing/2014/main" id="{21BA4E04-B4E5-46BA-86DB-9D75EA9B9E84}"/>
                  </a:ext>
                </a:extLst>
              </p:cNvPr>
              <p:cNvSpPr/>
              <p:nvPr/>
            </p:nvSpPr>
            <p:spPr>
              <a:xfrm>
                <a:off x="1600097" y="1980872"/>
                <a:ext cx="685684" cy="685731"/>
              </a:xfrm>
              <a:prstGeom prst="ellipse">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endParaRPr lang="zh-CN" altLang="zh-CN">
                  <a:solidFill>
                    <a:srgbClr val="FFFFFF"/>
                  </a:solidFill>
                </a:endParaRPr>
              </a:p>
            </p:txBody>
          </p:sp>
          <p:sp>
            <p:nvSpPr>
              <p:cNvPr id="13" name="TextBox 8">
                <a:extLst>
                  <a:ext uri="{FF2B5EF4-FFF2-40B4-BE49-F238E27FC236}">
                    <a16:creationId xmlns:a16="http://schemas.microsoft.com/office/drawing/2014/main" id="{61509D25-72DD-4228-8987-CA28BCA19291}"/>
                  </a:ext>
                </a:extLst>
              </p:cNvPr>
              <p:cNvSpPr txBox="1">
                <a:spLocks noChangeArrowheads="1"/>
              </p:cNvSpPr>
              <p:nvPr/>
            </p:nvSpPr>
            <p:spPr bwMode="auto">
              <a:xfrm>
                <a:off x="1726942" y="2057400"/>
                <a:ext cx="51982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a:t>P</a:t>
                </a:r>
                <a:r>
                  <a:rPr lang="en-US" altLang="en-US" sz="2400" i="1"/>
                  <a:t>j</a:t>
                </a:r>
              </a:p>
            </p:txBody>
          </p:sp>
        </p:grpSp>
        <p:cxnSp>
          <p:nvCxnSpPr>
            <p:cNvPr id="8" name="Straight Arrow Connector 9">
              <a:extLst>
                <a:ext uri="{FF2B5EF4-FFF2-40B4-BE49-F238E27FC236}">
                  <a16:creationId xmlns:a16="http://schemas.microsoft.com/office/drawing/2014/main" id="{B10D2C97-EE28-436B-A480-DEBCA0E45DC8}"/>
                </a:ext>
              </a:extLst>
            </p:cNvPr>
            <p:cNvCxnSpPr>
              <a:stCxn id="14" idx="3"/>
              <a:endCxn id="12" idx="1"/>
            </p:cNvCxnSpPr>
            <p:nvPr/>
          </p:nvCxnSpPr>
          <p:spPr bwMode="auto">
            <a:xfrm>
              <a:off x="1090493" y="2567459"/>
              <a:ext cx="0" cy="2789487"/>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13">
              <a:extLst>
                <a:ext uri="{FF2B5EF4-FFF2-40B4-BE49-F238E27FC236}">
                  <a16:creationId xmlns:a16="http://schemas.microsoft.com/office/drawing/2014/main" id="{4D514CD0-C4DE-4B1D-952C-6A7634EF1ADF}"/>
                </a:ext>
              </a:extLst>
            </p:cNvPr>
            <p:cNvCxnSpPr>
              <a:endCxn id="14" idx="5"/>
            </p:cNvCxnSpPr>
            <p:nvPr/>
          </p:nvCxnSpPr>
          <p:spPr bwMode="auto">
            <a:xfrm flipH="1" flipV="1">
              <a:off x="1576187" y="2567459"/>
              <a:ext cx="23808" cy="284239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20">
              <a:extLst>
                <a:ext uri="{FF2B5EF4-FFF2-40B4-BE49-F238E27FC236}">
                  <a16:creationId xmlns:a16="http://schemas.microsoft.com/office/drawing/2014/main" id="{F9C460D9-86E7-47EF-83C2-79BBE5BCA9C6}"/>
                </a:ext>
              </a:extLst>
            </p:cNvPr>
            <p:cNvSpPr txBox="1">
              <a:spLocks noChangeArrowheads="1"/>
            </p:cNvSpPr>
            <p:nvPr/>
          </p:nvSpPr>
          <p:spPr bwMode="auto">
            <a:xfrm>
              <a:off x="381000" y="2590800"/>
              <a:ext cx="63943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a:t>C</a:t>
              </a:r>
              <a:r>
                <a:rPr lang="en-US" altLang="en-US" sz="2400" i="1"/>
                <a:t>ij</a:t>
              </a:r>
            </a:p>
          </p:txBody>
        </p:sp>
        <p:sp>
          <p:nvSpPr>
            <p:cNvPr id="11" name="TextBox 21">
              <a:extLst>
                <a:ext uri="{FF2B5EF4-FFF2-40B4-BE49-F238E27FC236}">
                  <a16:creationId xmlns:a16="http://schemas.microsoft.com/office/drawing/2014/main" id="{8DB3BBA5-EEC2-4808-8DAB-AE5A9AF339C0}"/>
                </a:ext>
              </a:extLst>
            </p:cNvPr>
            <p:cNvSpPr txBox="1">
              <a:spLocks noChangeArrowheads="1"/>
            </p:cNvSpPr>
            <p:nvPr/>
          </p:nvSpPr>
          <p:spPr bwMode="auto">
            <a:xfrm>
              <a:off x="1676400" y="4876800"/>
              <a:ext cx="63943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a:t>C</a:t>
              </a:r>
              <a:r>
                <a:rPr lang="en-US" altLang="en-US" sz="2400" i="1"/>
                <a:t>ji</a:t>
              </a:r>
            </a:p>
          </p:txBody>
        </p:sp>
      </p:grpSp>
    </p:spTree>
    <p:extLst>
      <p:ext uri="{BB962C8B-B14F-4D97-AF65-F5344CB8AC3E}">
        <p14:creationId xmlns:p14="http://schemas.microsoft.com/office/powerpoint/2010/main" val="1436729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DC445-ECD8-4E9D-B051-E9D8FD2974A8}"/>
              </a:ext>
            </a:extLst>
          </p:cNvPr>
          <p:cNvSpPr>
            <a:spLocks noGrp="1"/>
          </p:cNvSpPr>
          <p:nvPr>
            <p:ph type="title"/>
          </p:nvPr>
        </p:nvSpPr>
        <p:spPr/>
        <p:txBody>
          <a:bodyPr/>
          <a:lstStyle/>
          <a:p>
            <a:r>
              <a:rPr lang="en-US" altLang="zh-CN" dirty="0"/>
              <a:t>Example</a:t>
            </a:r>
            <a:endParaRPr lang="zh-CN" altLang="en-US" dirty="0"/>
          </a:p>
        </p:txBody>
      </p:sp>
      <p:sp>
        <p:nvSpPr>
          <p:cNvPr id="3" name="灯片编号占位符 2">
            <a:extLst>
              <a:ext uri="{FF2B5EF4-FFF2-40B4-BE49-F238E27FC236}">
                <a16:creationId xmlns:a16="http://schemas.microsoft.com/office/drawing/2014/main" id="{779FC4BC-20A8-4370-A1A7-D9ED90B99EB0}"/>
              </a:ext>
            </a:extLst>
          </p:cNvPr>
          <p:cNvSpPr>
            <a:spLocks noGrp="1"/>
          </p:cNvSpPr>
          <p:nvPr>
            <p:ph type="sldNum" sz="quarter" idx="12"/>
          </p:nvPr>
        </p:nvSpPr>
        <p:spPr/>
        <p:txBody>
          <a:bodyPr/>
          <a:lstStyle/>
          <a:p>
            <a:fld id="{F210D295-9B15-4757-888B-4FDF115DEA16}" type="slidenum">
              <a:rPr lang="zh-CN" altLang="en-US" smtClean="0"/>
              <a:t>11</a:t>
            </a:fld>
            <a:endParaRPr lang="zh-CN" altLang="en-US"/>
          </a:p>
        </p:txBody>
      </p:sp>
      <p:sp>
        <p:nvSpPr>
          <p:cNvPr id="4" name="内容占位符 3">
            <a:extLst>
              <a:ext uri="{FF2B5EF4-FFF2-40B4-BE49-F238E27FC236}">
                <a16:creationId xmlns:a16="http://schemas.microsoft.com/office/drawing/2014/main" id="{06B9387F-27E0-4122-A3FC-42882347B7AD}"/>
              </a:ext>
            </a:extLst>
          </p:cNvPr>
          <p:cNvSpPr>
            <a:spLocks noGrp="1"/>
          </p:cNvSpPr>
          <p:nvPr>
            <p:ph idx="1"/>
          </p:nvPr>
        </p:nvSpPr>
        <p:spPr/>
        <p:txBody>
          <a:bodyPr/>
          <a:lstStyle/>
          <a:p>
            <a:r>
              <a:rPr lang="en-US" altLang="zh-CN" dirty="0"/>
              <a:t>Two processes Pi and </a:t>
            </a:r>
            <a:r>
              <a:rPr lang="en-US" altLang="zh-CN" dirty="0" err="1"/>
              <a:t>Pj</a:t>
            </a:r>
            <a:endParaRPr lang="zh-CN" altLang="en-US" dirty="0"/>
          </a:p>
        </p:txBody>
      </p:sp>
      <p:grpSp>
        <p:nvGrpSpPr>
          <p:cNvPr id="5" name="Group 22">
            <a:extLst>
              <a:ext uri="{FF2B5EF4-FFF2-40B4-BE49-F238E27FC236}">
                <a16:creationId xmlns:a16="http://schemas.microsoft.com/office/drawing/2014/main" id="{B7881601-3FBA-4314-BA83-442DEFE7C000}"/>
              </a:ext>
            </a:extLst>
          </p:cNvPr>
          <p:cNvGrpSpPr>
            <a:grpSpLocks/>
          </p:cNvGrpSpPr>
          <p:nvPr/>
        </p:nvGrpSpPr>
        <p:grpSpPr bwMode="auto">
          <a:xfrm>
            <a:off x="5236029" y="2372308"/>
            <a:ext cx="1935163" cy="2976563"/>
            <a:chOff x="381000" y="1981200"/>
            <a:chExt cx="1934837" cy="3968353"/>
          </a:xfrm>
        </p:grpSpPr>
        <p:grpSp>
          <p:nvGrpSpPr>
            <p:cNvPr id="6" name="Group 5">
              <a:extLst>
                <a:ext uri="{FF2B5EF4-FFF2-40B4-BE49-F238E27FC236}">
                  <a16:creationId xmlns:a16="http://schemas.microsoft.com/office/drawing/2014/main" id="{4EC12F64-830C-4E24-BD19-A37D6632FC8E}"/>
                </a:ext>
              </a:extLst>
            </p:cNvPr>
            <p:cNvGrpSpPr>
              <a:grpSpLocks/>
            </p:cNvGrpSpPr>
            <p:nvPr/>
          </p:nvGrpSpPr>
          <p:grpSpPr bwMode="auto">
            <a:xfrm>
              <a:off x="990523" y="1981200"/>
              <a:ext cx="685713" cy="691753"/>
              <a:chOff x="1600123" y="1981200"/>
              <a:chExt cx="685713" cy="691753"/>
            </a:xfrm>
          </p:grpSpPr>
          <p:sp>
            <p:nvSpPr>
              <p:cNvPr id="14" name="Oval 3">
                <a:extLst>
                  <a:ext uri="{FF2B5EF4-FFF2-40B4-BE49-F238E27FC236}">
                    <a16:creationId xmlns:a16="http://schemas.microsoft.com/office/drawing/2014/main" id="{FBE66A7B-65CF-4781-B8D0-88CA9E51DA20}"/>
                  </a:ext>
                </a:extLst>
              </p:cNvPr>
              <p:cNvSpPr/>
              <p:nvPr/>
            </p:nvSpPr>
            <p:spPr>
              <a:xfrm>
                <a:off x="1600097" y="1981200"/>
                <a:ext cx="685684" cy="685731"/>
              </a:xfrm>
              <a:prstGeom prst="ellipse">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endParaRPr lang="zh-CN" altLang="zh-CN">
                  <a:solidFill>
                    <a:srgbClr val="FFFFFF"/>
                  </a:solidFill>
                </a:endParaRPr>
              </a:p>
            </p:txBody>
          </p:sp>
          <p:sp>
            <p:nvSpPr>
              <p:cNvPr id="15" name="TextBox 4">
                <a:extLst>
                  <a:ext uri="{FF2B5EF4-FFF2-40B4-BE49-F238E27FC236}">
                    <a16:creationId xmlns:a16="http://schemas.microsoft.com/office/drawing/2014/main" id="{E549A453-991E-49E3-8471-59CC85462500}"/>
                  </a:ext>
                </a:extLst>
              </p:cNvPr>
              <p:cNvSpPr txBox="1">
                <a:spLocks noChangeArrowheads="1"/>
              </p:cNvSpPr>
              <p:nvPr/>
            </p:nvSpPr>
            <p:spPr bwMode="auto">
              <a:xfrm>
                <a:off x="1726942" y="2057400"/>
                <a:ext cx="51982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a:t>P</a:t>
                </a:r>
                <a:r>
                  <a:rPr lang="en-US" altLang="en-US" sz="2400" i="1"/>
                  <a:t>i</a:t>
                </a:r>
              </a:p>
            </p:txBody>
          </p:sp>
        </p:grpSp>
        <p:grpSp>
          <p:nvGrpSpPr>
            <p:cNvPr id="7" name="Group 6">
              <a:extLst>
                <a:ext uri="{FF2B5EF4-FFF2-40B4-BE49-F238E27FC236}">
                  <a16:creationId xmlns:a16="http://schemas.microsoft.com/office/drawing/2014/main" id="{F5703D2E-C62C-45BB-B976-797DC1553634}"/>
                </a:ext>
              </a:extLst>
            </p:cNvPr>
            <p:cNvGrpSpPr>
              <a:grpSpLocks/>
            </p:cNvGrpSpPr>
            <p:nvPr/>
          </p:nvGrpSpPr>
          <p:grpSpPr bwMode="auto">
            <a:xfrm>
              <a:off x="990523" y="5257800"/>
              <a:ext cx="685713" cy="691753"/>
              <a:chOff x="1600123" y="1981200"/>
              <a:chExt cx="685713" cy="691753"/>
            </a:xfrm>
          </p:grpSpPr>
          <p:sp>
            <p:nvSpPr>
              <p:cNvPr id="12" name="Oval 7">
                <a:extLst>
                  <a:ext uri="{FF2B5EF4-FFF2-40B4-BE49-F238E27FC236}">
                    <a16:creationId xmlns:a16="http://schemas.microsoft.com/office/drawing/2014/main" id="{21BA4E04-B4E5-46BA-86DB-9D75EA9B9E84}"/>
                  </a:ext>
                </a:extLst>
              </p:cNvPr>
              <p:cNvSpPr/>
              <p:nvPr/>
            </p:nvSpPr>
            <p:spPr>
              <a:xfrm>
                <a:off x="1600097" y="1980872"/>
                <a:ext cx="685684" cy="685731"/>
              </a:xfrm>
              <a:prstGeom prst="ellipse">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endParaRPr lang="zh-CN" altLang="zh-CN">
                  <a:solidFill>
                    <a:srgbClr val="FFFFFF"/>
                  </a:solidFill>
                </a:endParaRPr>
              </a:p>
            </p:txBody>
          </p:sp>
          <p:sp>
            <p:nvSpPr>
              <p:cNvPr id="13" name="TextBox 8">
                <a:extLst>
                  <a:ext uri="{FF2B5EF4-FFF2-40B4-BE49-F238E27FC236}">
                    <a16:creationId xmlns:a16="http://schemas.microsoft.com/office/drawing/2014/main" id="{61509D25-72DD-4228-8987-CA28BCA19291}"/>
                  </a:ext>
                </a:extLst>
              </p:cNvPr>
              <p:cNvSpPr txBox="1">
                <a:spLocks noChangeArrowheads="1"/>
              </p:cNvSpPr>
              <p:nvPr/>
            </p:nvSpPr>
            <p:spPr bwMode="auto">
              <a:xfrm>
                <a:off x="1726942" y="2057400"/>
                <a:ext cx="51982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a:t>P</a:t>
                </a:r>
                <a:r>
                  <a:rPr lang="en-US" altLang="en-US" sz="2400" i="1"/>
                  <a:t>j</a:t>
                </a:r>
              </a:p>
            </p:txBody>
          </p:sp>
        </p:grpSp>
        <p:cxnSp>
          <p:nvCxnSpPr>
            <p:cNvPr id="8" name="Straight Arrow Connector 9">
              <a:extLst>
                <a:ext uri="{FF2B5EF4-FFF2-40B4-BE49-F238E27FC236}">
                  <a16:creationId xmlns:a16="http://schemas.microsoft.com/office/drawing/2014/main" id="{B10D2C97-EE28-436B-A480-DEBCA0E45DC8}"/>
                </a:ext>
              </a:extLst>
            </p:cNvPr>
            <p:cNvCxnSpPr>
              <a:stCxn id="14" idx="3"/>
              <a:endCxn id="12" idx="1"/>
            </p:cNvCxnSpPr>
            <p:nvPr/>
          </p:nvCxnSpPr>
          <p:spPr bwMode="auto">
            <a:xfrm>
              <a:off x="1090493" y="2567459"/>
              <a:ext cx="0" cy="2789487"/>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13">
              <a:extLst>
                <a:ext uri="{FF2B5EF4-FFF2-40B4-BE49-F238E27FC236}">
                  <a16:creationId xmlns:a16="http://schemas.microsoft.com/office/drawing/2014/main" id="{4D514CD0-C4DE-4B1D-952C-6A7634EF1ADF}"/>
                </a:ext>
              </a:extLst>
            </p:cNvPr>
            <p:cNvCxnSpPr>
              <a:endCxn id="14" idx="5"/>
            </p:cNvCxnSpPr>
            <p:nvPr/>
          </p:nvCxnSpPr>
          <p:spPr bwMode="auto">
            <a:xfrm flipH="1" flipV="1">
              <a:off x="1576187" y="2567459"/>
              <a:ext cx="23808" cy="284239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20">
              <a:extLst>
                <a:ext uri="{FF2B5EF4-FFF2-40B4-BE49-F238E27FC236}">
                  <a16:creationId xmlns:a16="http://schemas.microsoft.com/office/drawing/2014/main" id="{F9C460D9-86E7-47EF-83C2-79BBE5BCA9C6}"/>
                </a:ext>
              </a:extLst>
            </p:cNvPr>
            <p:cNvSpPr txBox="1">
              <a:spLocks noChangeArrowheads="1"/>
            </p:cNvSpPr>
            <p:nvPr/>
          </p:nvSpPr>
          <p:spPr bwMode="auto">
            <a:xfrm>
              <a:off x="381000" y="2590800"/>
              <a:ext cx="63943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a:t>C</a:t>
              </a:r>
              <a:r>
                <a:rPr lang="en-US" altLang="en-US" sz="2400" i="1"/>
                <a:t>ij</a:t>
              </a:r>
            </a:p>
          </p:txBody>
        </p:sp>
        <p:sp>
          <p:nvSpPr>
            <p:cNvPr id="11" name="TextBox 21">
              <a:extLst>
                <a:ext uri="{FF2B5EF4-FFF2-40B4-BE49-F238E27FC236}">
                  <a16:creationId xmlns:a16="http://schemas.microsoft.com/office/drawing/2014/main" id="{8DB3BBA5-EEC2-4808-8DAB-AE5A9AF339C0}"/>
                </a:ext>
              </a:extLst>
            </p:cNvPr>
            <p:cNvSpPr txBox="1">
              <a:spLocks noChangeArrowheads="1"/>
            </p:cNvSpPr>
            <p:nvPr/>
          </p:nvSpPr>
          <p:spPr bwMode="auto">
            <a:xfrm>
              <a:off x="1676400" y="4876800"/>
              <a:ext cx="63943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a:t>C</a:t>
              </a:r>
              <a:r>
                <a:rPr lang="en-US" altLang="en-US" sz="2400" i="1"/>
                <a:t>ji</a:t>
              </a:r>
            </a:p>
          </p:txBody>
        </p:sp>
      </p:grpSp>
      <p:sp>
        <p:nvSpPr>
          <p:cNvPr id="33" name="TextBox 37">
            <a:extLst>
              <a:ext uri="{FF2B5EF4-FFF2-40B4-BE49-F238E27FC236}">
                <a16:creationId xmlns:a16="http://schemas.microsoft.com/office/drawing/2014/main" id="{2FE50532-BE89-4610-B83F-6CE0E62518D3}"/>
              </a:ext>
            </a:extLst>
          </p:cNvPr>
          <p:cNvSpPr txBox="1">
            <a:spLocks noChangeArrowheads="1"/>
          </p:cNvSpPr>
          <p:nvPr/>
        </p:nvSpPr>
        <p:spPr bwMode="auto">
          <a:xfrm>
            <a:off x="6663688" y="2414044"/>
            <a:ext cx="2834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dirty="0">
                <a:solidFill>
                  <a:srgbClr val="0000FF"/>
                </a:solidFill>
              </a:rPr>
              <a:t>[$1000, 100 iPhones]</a:t>
            </a:r>
          </a:p>
        </p:txBody>
      </p:sp>
      <p:sp>
        <p:nvSpPr>
          <p:cNvPr id="34" name="TextBox 39">
            <a:extLst>
              <a:ext uri="{FF2B5EF4-FFF2-40B4-BE49-F238E27FC236}">
                <a16:creationId xmlns:a16="http://schemas.microsoft.com/office/drawing/2014/main" id="{AC04C0B1-73F1-43FF-A5EA-3606EB12F715}"/>
              </a:ext>
            </a:extLst>
          </p:cNvPr>
          <p:cNvSpPr txBox="1">
            <a:spLocks noChangeArrowheads="1"/>
          </p:cNvSpPr>
          <p:nvPr/>
        </p:nvSpPr>
        <p:spPr bwMode="auto">
          <a:xfrm>
            <a:off x="6540037" y="3476700"/>
            <a:ext cx="1159044" cy="461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dirty="0">
                <a:solidFill>
                  <a:srgbClr val="0000FF"/>
                </a:solidFill>
              </a:rPr>
              <a:t>[empty]</a:t>
            </a:r>
          </a:p>
        </p:txBody>
      </p:sp>
      <p:sp>
        <p:nvSpPr>
          <p:cNvPr id="35" name="TextBox 39">
            <a:extLst>
              <a:ext uri="{FF2B5EF4-FFF2-40B4-BE49-F238E27FC236}">
                <a16:creationId xmlns:a16="http://schemas.microsoft.com/office/drawing/2014/main" id="{CDA2DAA8-5797-4BED-85B1-E87F27A7746A}"/>
              </a:ext>
            </a:extLst>
          </p:cNvPr>
          <p:cNvSpPr txBox="1">
            <a:spLocks noChangeArrowheads="1"/>
          </p:cNvSpPr>
          <p:nvPr/>
        </p:nvSpPr>
        <p:spPr bwMode="auto">
          <a:xfrm>
            <a:off x="4656507" y="3515187"/>
            <a:ext cx="1159044" cy="461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dirty="0">
                <a:solidFill>
                  <a:srgbClr val="0000FF"/>
                </a:solidFill>
              </a:rPr>
              <a:t>[empty]</a:t>
            </a:r>
          </a:p>
        </p:txBody>
      </p:sp>
      <p:sp>
        <p:nvSpPr>
          <p:cNvPr id="38" name="矩形 37">
            <a:extLst>
              <a:ext uri="{FF2B5EF4-FFF2-40B4-BE49-F238E27FC236}">
                <a16:creationId xmlns:a16="http://schemas.microsoft.com/office/drawing/2014/main" id="{63AB03F1-85E0-4F87-BAAC-5FA3649F9CF2}"/>
              </a:ext>
            </a:extLst>
          </p:cNvPr>
          <p:cNvSpPr/>
          <p:nvPr/>
        </p:nvSpPr>
        <p:spPr>
          <a:xfrm>
            <a:off x="6619277" y="5043010"/>
            <a:ext cx="2834875" cy="461665"/>
          </a:xfrm>
          <a:prstGeom prst="rect">
            <a:avLst/>
          </a:prstGeom>
        </p:spPr>
        <p:txBody>
          <a:bodyPr wrap="square">
            <a:spAutoFit/>
          </a:bodyPr>
          <a:lstStyle/>
          <a:p>
            <a:pPr lvl="0" fontAlgn="base">
              <a:spcBef>
                <a:spcPct val="0"/>
              </a:spcBef>
              <a:spcAft>
                <a:spcPct val="0"/>
              </a:spcAft>
            </a:pPr>
            <a:r>
              <a:rPr lang="en-US" altLang="en-US" sz="2400" dirty="0">
                <a:solidFill>
                  <a:srgbClr val="0000FF"/>
                </a:solidFill>
                <a:latin typeface="Times New Roman" panose="02020603050405020304" pitchFamily="18" charset="0"/>
                <a:ea typeface="MS PGothic" panose="020B0600070205080204" pitchFamily="34" charset="-128"/>
              </a:rPr>
              <a:t>[$600, 50 Androids]</a:t>
            </a:r>
          </a:p>
        </p:txBody>
      </p:sp>
      <p:sp>
        <p:nvSpPr>
          <p:cNvPr id="40" name="TextBox 41">
            <a:extLst>
              <a:ext uri="{FF2B5EF4-FFF2-40B4-BE49-F238E27FC236}">
                <a16:creationId xmlns:a16="http://schemas.microsoft.com/office/drawing/2014/main" id="{1131FF8A-F7CB-43AD-A34C-C83FB13BC34A}"/>
              </a:ext>
            </a:extLst>
          </p:cNvPr>
          <p:cNvSpPr txBox="1">
            <a:spLocks noChangeArrowheads="1"/>
          </p:cNvSpPr>
          <p:nvPr/>
        </p:nvSpPr>
        <p:spPr bwMode="auto">
          <a:xfrm>
            <a:off x="366001" y="5989439"/>
            <a:ext cx="30877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b="1" dirty="0">
                <a:solidFill>
                  <a:schemeClr val="accent2"/>
                </a:solidFill>
                <a:latin typeface="Arial" panose="020B0604020202020204" pitchFamily="34" charset="0"/>
                <a:cs typeface="Arial" panose="020B0604020202020204" pitchFamily="34" charset="0"/>
              </a:rPr>
              <a:t>[Global Snapshot </a:t>
            </a:r>
            <a:r>
              <a:rPr lang="en-US" altLang="en-US" sz="2400" b="1" u="sng" dirty="0">
                <a:solidFill>
                  <a:srgbClr val="FF0000"/>
                </a:solidFill>
                <a:latin typeface="Arial" panose="020B0604020202020204" pitchFamily="34" charset="0"/>
                <a:cs typeface="Arial" panose="020B0604020202020204" pitchFamily="34" charset="0"/>
              </a:rPr>
              <a:t>0</a:t>
            </a:r>
            <a:r>
              <a:rPr lang="en-US" altLang="en-US" sz="2400" b="1" dirty="0">
                <a:solidFill>
                  <a:schemeClr val="accent2"/>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72053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DC445-ECD8-4E9D-B051-E9D8FD2974A8}"/>
              </a:ext>
            </a:extLst>
          </p:cNvPr>
          <p:cNvSpPr>
            <a:spLocks noGrp="1"/>
          </p:cNvSpPr>
          <p:nvPr>
            <p:ph type="title"/>
          </p:nvPr>
        </p:nvSpPr>
        <p:spPr/>
        <p:txBody>
          <a:bodyPr/>
          <a:lstStyle/>
          <a:p>
            <a:r>
              <a:rPr lang="en-US" altLang="zh-CN" dirty="0"/>
              <a:t>Example</a:t>
            </a:r>
            <a:endParaRPr lang="zh-CN" altLang="en-US" dirty="0"/>
          </a:p>
        </p:txBody>
      </p:sp>
      <p:sp>
        <p:nvSpPr>
          <p:cNvPr id="3" name="灯片编号占位符 2">
            <a:extLst>
              <a:ext uri="{FF2B5EF4-FFF2-40B4-BE49-F238E27FC236}">
                <a16:creationId xmlns:a16="http://schemas.microsoft.com/office/drawing/2014/main" id="{779FC4BC-20A8-4370-A1A7-D9ED90B99EB0}"/>
              </a:ext>
            </a:extLst>
          </p:cNvPr>
          <p:cNvSpPr>
            <a:spLocks noGrp="1"/>
          </p:cNvSpPr>
          <p:nvPr>
            <p:ph type="sldNum" sz="quarter" idx="12"/>
          </p:nvPr>
        </p:nvSpPr>
        <p:spPr/>
        <p:txBody>
          <a:bodyPr/>
          <a:lstStyle/>
          <a:p>
            <a:fld id="{F210D295-9B15-4757-888B-4FDF115DEA16}" type="slidenum">
              <a:rPr lang="zh-CN" altLang="en-US" smtClean="0"/>
              <a:t>12</a:t>
            </a:fld>
            <a:endParaRPr lang="zh-CN" altLang="en-US"/>
          </a:p>
        </p:txBody>
      </p:sp>
      <p:sp>
        <p:nvSpPr>
          <p:cNvPr id="4" name="内容占位符 3">
            <a:extLst>
              <a:ext uri="{FF2B5EF4-FFF2-40B4-BE49-F238E27FC236}">
                <a16:creationId xmlns:a16="http://schemas.microsoft.com/office/drawing/2014/main" id="{06B9387F-27E0-4122-A3FC-42882347B7AD}"/>
              </a:ext>
            </a:extLst>
          </p:cNvPr>
          <p:cNvSpPr>
            <a:spLocks noGrp="1"/>
          </p:cNvSpPr>
          <p:nvPr>
            <p:ph idx="1"/>
          </p:nvPr>
        </p:nvSpPr>
        <p:spPr/>
        <p:txBody>
          <a:bodyPr/>
          <a:lstStyle/>
          <a:p>
            <a:r>
              <a:rPr lang="en-US" altLang="zh-CN" dirty="0"/>
              <a:t>Two processes Pi and </a:t>
            </a:r>
            <a:r>
              <a:rPr lang="en-US" altLang="zh-CN" dirty="0" err="1"/>
              <a:t>Pj</a:t>
            </a:r>
            <a:endParaRPr lang="zh-CN" altLang="en-US" dirty="0"/>
          </a:p>
        </p:txBody>
      </p:sp>
      <p:grpSp>
        <p:nvGrpSpPr>
          <p:cNvPr id="5" name="Group 22">
            <a:extLst>
              <a:ext uri="{FF2B5EF4-FFF2-40B4-BE49-F238E27FC236}">
                <a16:creationId xmlns:a16="http://schemas.microsoft.com/office/drawing/2014/main" id="{B7881601-3FBA-4314-BA83-442DEFE7C000}"/>
              </a:ext>
            </a:extLst>
          </p:cNvPr>
          <p:cNvGrpSpPr>
            <a:grpSpLocks/>
          </p:cNvGrpSpPr>
          <p:nvPr/>
        </p:nvGrpSpPr>
        <p:grpSpPr bwMode="auto">
          <a:xfrm>
            <a:off x="5236029" y="2372308"/>
            <a:ext cx="1935163" cy="2976563"/>
            <a:chOff x="381000" y="1981200"/>
            <a:chExt cx="1934837" cy="3968353"/>
          </a:xfrm>
        </p:grpSpPr>
        <p:grpSp>
          <p:nvGrpSpPr>
            <p:cNvPr id="6" name="Group 5">
              <a:extLst>
                <a:ext uri="{FF2B5EF4-FFF2-40B4-BE49-F238E27FC236}">
                  <a16:creationId xmlns:a16="http://schemas.microsoft.com/office/drawing/2014/main" id="{4EC12F64-830C-4E24-BD19-A37D6632FC8E}"/>
                </a:ext>
              </a:extLst>
            </p:cNvPr>
            <p:cNvGrpSpPr>
              <a:grpSpLocks/>
            </p:cNvGrpSpPr>
            <p:nvPr/>
          </p:nvGrpSpPr>
          <p:grpSpPr bwMode="auto">
            <a:xfrm>
              <a:off x="990523" y="1981200"/>
              <a:ext cx="685713" cy="691753"/>
              <a:chOff x="1600123" y="1981200"/>
              <a:chExt cx="685713" cy="691753"/>
            </a:xfrm>
          </p:grpSpPr>
          <p:sp>
            <p:nvSpPr>
              <p:cNvPr id="14" name="Oval 3">
                <a:extLst>
                  <a:ext uri="{FF2B5EF4-FFF2-40B4-BE49-F238E27FC236}">
                    <a16:creationId xmlns:a16="http://schemas.microsoft.com/office/drawing/2014/main" id="{FBE66A7B-65CF-4781-B8D0-88CA9E51DA20}"/>
                  </a:ext>
                </a:extLst>
              </p:cNvPr>
              <p:cNvSpPr/>
              <p:nvPr/>
            </p:nvSpPr>
            <p:spPr>
              <a:xfrm>
                <a:off x="1600097" y="1981200"/>
                <a:ext cx="685684" cy="685731"/>
              </a:xfrm>
              <a:prstGeom prst="ellipse">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endParaRPr lang="zh-CN" altLang="zh-CN">
                  <a:solidFill>
                    <a:srgbClr val="FFFFFF"/>
                  </a:solidFill>
                </a:endParaRPr>
              </a:p>
            </p:txBody>
          </p:sp>
          <p:sp>
            <p:nvSpPr>
              <p:cNvPr id="15" name="TextBox 4">
                <a:extLst>
                  <a:ext uri="{FF2B5EF4-FFF2-40B4-BE49-F238E27FC236}">
                    <a16:creationId xmlns:a16="http://schemas.microsoft.com/office/drawing/2014/main" id="{E549A453-991E-49E3-8471-59CC85462500}"/>
                  </a:ext>
                </a:extLst>
              </p:cNvPr>
              <p:cNvSpPr txBox="1">
                <a:spLocks noChangeArrowheads="1"/>
              </p:cNvSpPr>
              <p:nvPr/>
            </p:nvSpPr>
            <p:spPr bwMode="auto">
              <a:xfrm>
                <a:off x="1726942" y="2057400"/>
                <a:ext cx="51982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a:t>P</a:t>
                </a:r>
                <a:r>
                  <a:rPr lang="en-US" altLang="en-US" sz="2400" i="1"/>
                  <a:t>i</a:t>
                </a:r>
              </a:p>
            </p:txBody>
          </p:sp>
        </p:grpSp>
        <p:grpSp>
          <p:nvGrpSpPr>
            <p:cNvPr id="7" name="Group 6">
              <a:extLst>
                <a:ext uri="{FF2B5EF4-FFF2-40B4-BE49-F238E27FC236}">
                  <a16:creationId xmlns:a16="http://schemas.microsoft.com/office/drawing/2014/main" id="{F5703D2E-C62C-45BB-B976-797DC1553634}"/>
                </a:ext>
              </a:extLst>
            </p:cNvPr>
            <p:cNvGrpSpPr>
              <a:grpSpLocks/>
            </p:cNvGrpSpPr>
            <p:nvPr/>
          </p:nvGrpSpPr>
          <p:grpSpPr bwMode="auto">
            <a:xfrm>
              <a:off x="990523" y="5257800"/>
              <a:ext cx="685713" cy="691753"/>
              <a:chOff x="1600123" y="1981200"/>
              <a:chExt cx="685713" cy="691753"/>
            </a:xfrm>
          </p:grpSpPr>
          <p:sp>
            <p:nvSpPr>
              <p:cNvPr id="12" name="Oval 7">
                <a:extLst>
                  <a:ext uri="{FF2B5EF4-FFF2-40B4-BE49-F238E27FC236}">
                    <a16:creationId xmlns:a16="http://schemas.microsoft.com/office/drawing/2014/main" id="{21BA4E04-B4E5-46BA-86DB-9D75EA9B9E84}"/>
                  </a:ext>
                </a:extLst>
              </p:cNvPr>
              <p:cNvSpPr/>
              <p:nvPr/>
            </p:nvSpPr>
            <p:spPr>
              <a:xfrm>
                <a:off x="1600097" y="1980872"/>
                <a:ext cx="685684" cy="685731"/>
              </a:xfrm>
              <a:prstGeom prst="ellipse">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endParaRPr lang="zh-CN" altLang="zh-CN">
                  <a:solidFill>
                    <a:srgbClr val="FFFFFF"/>
                  </a:solidFill>
                </a:endParaRPr>
              </a:p>
            </p:txBody>
          </p:sp>
          <p:sp>
            <p:nvSpPr>
              <p:cNvPr id="13" name="TextBox 8">
                <a:extLst>
                  <a:ext uri="{FF2B5EF4-FFF2-40B4-BE49-F238E27FC236}">
                    <a16:creationId xmlns:a16="http://schemas.microsoft.com/office/drawing/2014/main" id="{61509D25-72DD-4228-8987-CA28BCA19291}"/>
                  </a:ext>
                </a:extLst>
              </p:cNvPr>
              <p:cNvSpPr txBox="1">
                <a:spLocks noChangeArrowheads="1"/>
              </p:cNvSpPr>
              <p:nvPr/>
            </p:nvSpPr>
            <p:spPr bwMode="auto">
              <a:xfrm>
                <a:off x="1726942" y="2057400"/>
                <a:ext cx="51982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a:t>P</a:t>
                </a:r>
                <a:r>
                  <a:rPr lang="en-US" altLang="en-US" sz="2400" i="1"/>
                  <a:t>j</a:t>
                </a:r>
              </a:p>
            </p:txBody>
          </p:sp>
        </p:grpSp>
        <p:cxnSp>
          <p:nvCxnSpPr>
            <p:cNvPr id="8" name="Straight Arrow Connector 9">
              <a:extLst>
                <a:ext uri="{FF2B5EF4-FFF2-40B4-BE49-F238E27FC236}">
                  <a16:creationId xmlns:a16="http://schemas.microsoft.com/office/drawing/2014/main" id="{B10D2C97-EE28-436B-A480-DEBCA0E45DC8}"/>
                </a:ext>
              </a:extLst>
            </p:cNvPr>
            <p:cNvCxnSpPr>
              <a:stCxn id="14" idx="3"/>
              <a:endCxn id="12" idx="1"/>
            </p:cNvCxnSpPr>
            <p:nvPr/>
          </p:nvCxnSpPr>
          <p:spPr bwMode="auto">
            <a:xfrm>
              <a:off x="1090493" y="2567459"/>
              <a:ext cx="0" cy="2789487"/>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13">
              <a:extLst>
                <a:ext uri="{FF2B5EF4-FFF2-40B4-BE49-F238E27FC236}">
                  <a16:creationId xmlns:a16="http://schemas.microsoft.com/office/drawing/2014/main" id="{4D514CD0-C4DE-4B1D-952C-6A7634EF1ADF}"/>
                </a:ext>
              </a:extLst>
            </p:cNvPr>
            <p:cNvCxnSpPr>
              <a:endCxn id="14" idx="5"/>
            </p:cNvCxnSpPr>
            <p:nvPr/>
          </p:nvCxnSpPr>
          <p:spPr bwMode="auto">
            <a:xfrm flipH="1" flipV="1">
              <a:off x="1576187" y="2567459"/>
              <a:ext cx="23808" cy="284239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20">
              <a:extLst>
                <a:ext uri="{FF2B5EF4-FFF2-40B4-BE49-F238E27FC236}">
                  <a16:creationId xmlns:a16="http://schemas.microsoft.com/office/drawing/2014/main" id="{F9C460D9-86E7-47EF-83C2-79BBE5BCA9C6}"/>
                </a:ext>
              </a:extLst>
            </p:cNvPr>
            <p:cNvSpPr txBox="1">
              <a:spLocks noChangeArrowheads="1"/>
            </p:cNvSpPr>
            <p:nvPr/>
          </p:nvSpPr>
          <p:spPr bwMode="auto">
            <a:xfrm>
              <a:off x="381000" y="2590800"/>
              <a:ext cx="63943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a:t>C</a:t>
              </a:r>
              <a:r>
                <a:rPr lang="en-US" altLang="en-US" sz="2400" i="1"/>
                <a:t>ij</a:t>
              </a:r>
            </a:p>
          </p:txBody>
        </p:sp>
        <p:sp>
          <p:nvSpPr>
            <p:cNvPr id="11" name="TextBox 21">
              <a:extLst>
                <a:ext uri="{FF2B5EF4-FFF2-40B4-BE49-F238E27FC236}">
                  <a16:creationId xmlns:a16="http://schemas.microsoft.com/office/drawing/2014/main" id="{8DB3BBA5-EEC2-4808-8DAB-AE5A9AF339C0}"/>
                </a:ext>
              </a:extLst>
            </p:cNvPr>
            <p:cNvSpPr txBox="1">
              <a:spLocks noChangeArrowheads="1"/>
            </p:cNvSpPr>
            <p:nvPr/>
          </p:nvSpPr>
          <p:spPr bwMode="auto">
            <a:xfrm>
              <a:off x="1676400" y="4876800"/>
              <a:ext cx="63943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a:t>C</a:t>
              </a:r>
              <a:r>
                <a:rPr lang="en-US" altLang="en-US" sz="2400" i="1"/>
                <a:t>ji</a:t>
              </a:r>
            </a:p>
          </p:txBody>
        </p:sp>
      </p:grpSp>
      <p:sp>
        <p:nvSpPr>
          <p:cNvPr id="33" name="TextBox 37">
            <a:extLst>
              <a:ext uri="{FF2B5EF4-FFF2-40B4-BE49-F238E27FC236}">
                <a16:creationId xmlns:a16="http://schemas.microsoft.com/office/drawing/2014/main" id="{2FE50532-BE89-4610-B83F-6CE0E62518D3}"/>
              </a:ext>
            </a:extLst>
          </p:cNvPr>
          <p:cNvSpPr txBox="1">
            <a:spLocks noChangeArrowheads="1"/>
          </p:cNvSpPr>
          <p:nvPr/>
        </p:nvSpPr>
        <p:spPr bwMode="auto">
          <a:xfrm>
            <a:off x="6663688" y="2414044"/>
            <a:ext cx="2834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dirty="0">
                <a:solidFill>
                  <a:srgbClr val="0000FF"/>
                </a:solidFill>
              </a:rPr>
              <a:t>[</a:t>
            </a:r>
            <a:r>
              <a:rPr lang="en-US" altLang="en-US" sz="2400" dirty="0">
                <a:solidFill>
                  <a:srgbClr val="FF0000"/>
                </a:solidFill>
              </a:rPr>
              <a:t>$701</a:t>
            </a:r>
            <a:r>
              <a:rPr lang="en-US" altLang="en-US" sz="2400" dirty="0">
                <a:solidFill>
                  <a:srgbClr val="0000FF"/>
                </a:solidFill>
              </a:rPr>
              <a:t>, 100 iPhones]</a:t>
            </a:r>
          </a:p>
        </p:txBody>
      </p:sp>
      <p:sp>
        <p:nvSpPr>
          <p:cNvPr id="34" name="TextBox 39">
            <a:extLst>
              <a:ext uri="{FF2B5EF4-FFF2-40B4-BE49-F238E27FC236}">
                <a16:creationId xmlns:a16="http://schemas.microsoft.com/office/drawing/2014/main" id="{AC04C0B1-73F1-43FF-A5EA-3606EB12F715}"/>
              </a:ext>
            </a:extLst>
          </p:cNvPr>
          <p:cNvSpPr txBox="1">
            <a:spLocks noChangeArrowheads="1"/>
          </p:cNvSpPr>
          <p:nvPr/>
        </p:nvSpPr>
        <p:spPr bwMode="auto">
          <a:xfrm>
            <a:off x="6540037" y="3476700"/>
            <a:ext cx="1159044" cy="461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dirty="0">
                <a:solidFill>
                  <a:srgbClr val="0000FF"/>
                </a:solidFill>
              </a:rPr>
              <a:t>[empty]</a:t>
            </a:r>
          </a:p>
        </p:txBody>
      </p:sp>
      <p:sp>
        <p:nvSpPr>
          <p:cNvPr id="35" name="TextBox 39">
            <a:extLst>
              <a:ext uri="{FF2B5EF4-FFF2-40B4-BE49-F238E27FC236}">
                <a16:creationId xmlns:a16="http://schemas.microsoft.com/office/drawing/2014/main" id="{CDA2DAA8-5797-4BED-85B1-E87F27A7746A}"/>
              </a:ext>
            </a:extLst>
          </p:cNvPr>
          <p:cNvSpPr txBox="1">
            <a:spLocks noChangeArrowheads="1"/>
          </p:cNvSpPr>
          <p:nvPr/>
        </p:nvSpPr>
        <p:spPr bwMode="auto">
          <a:xfrm>
            <a:off x="3055744" y="3627375"/>
            <a:ext cx="30402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a:spcBef>
                <a:spcPct val="0"/>
              </a:spcBef>
              <a:buNone/>
            </a:pPr>
            <a:r>
              <a:rPr lang="en-US" altLang="en-US" sz="2400" dirty="0">
                <a:solidFill>
                  <a:srgbClr val="FF0000"/>
                </a:solidFill>
              </a:rPr>
              <a:t>[$299, Order Android]</a:t>
            </a:r>
          </a:p>
        </p:txBody>
      </p:sp>
      <p:sp>
        <p:nvSpPr>
          <p:cNvPr id="38" name="矩形 37">
            <a:extLst>
              <a:ext uri="{FF2B5EF4-FFF2-40B4-BE49-F238E27FC236}">
                <a16:creationId xmlns:a16="http://schemas.microsoft.com/office/drawing/2014/main" id="{63AB03F1-85E0-4F87-BAAC-5FA3649F9CF2}"/>
              </a:ext>
            </a:extLst>
          </p:cNvPr>
          <p:cNvSpPr/>
          <p:nvPr/>
        </p:nvSpPr>
        <p:spPr>
          <a:xfrm>
            <a:off x="6619277" y="5043010"/>
            <a:ext cx="2834875" cy="461665"/>
          </a:xfrm>
          <a:prstGeom prst="rect">
            <a:avLst/>
          </a:prstGeom>
        </p:spPr>
        <p:txBody>
          <a:bodyPr wrap="square">
            <a:spAutoFit/>
          </a:bodyPr>
          <a:lstStyle/>
          <a:p>
            <a:pPr lvl="0" fontAlgn="base">
              <a:spcBef>
                <a:spcPct val="0"/>
              </a:spcBef>
              <a:spcAft>
                <a:spcPct val="0"/>
              </a:spcAft>
            </a:pPr>
            <a:r>
              <a:rPr lang="en-US" altLang="en-US" sz="2400" dirty="0">
                <a:solidFill>
                  <a:srgbClr val="0000FF"/>
                </a:solidFill>
                <a:latin typeface="Times New Roman" panose="02020603050405020304" pitchFamily="18" charset="0"/>
                <a:ea typeface="MS PGothic" panose="020B0600070205080204" pitchFamily="34" charset="-128"/>
              </a:rPr>
              <a:t>[$600, 50 Androids]</a:t>
            </a:r>
          </a:p>
        </p:txBody>
      </p:sp>
      <p:sp>
        <p:nvSpPr>
          <p:cNvPr id="21" name="TextBox 41">
            <a:extLst>
              <a:ext uri="{FF2B5EF4-FFF2-40B4-BE49-F238E27FC236}">
                <a16:creationId xmlns:a16="http://schemas.microsoft.com/office/drawing/2014/main" id="{C15E0EBC-51A1-442F-B16D-9A58C71123CF}"/>
              </a:ext>
            </a:extLst>
          </p:cNvPr>
          <p:cNvSpPr txBox="1">
            <a:spLocks noChangeArrowheads="1"/>
          </p:cNvSpPr>
          <p:nvPr/>
        </p:nvSpPr>
        <p:spPr bwMode="auto">
          <a:xfrm>
            <a:off x="366001" y="5989439"/>
            <a:ext cx="30877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b="1" dirty="0">
                <a:solidFill>
                  <a:schemeClr val="accent2"/>
                </a:solidFill>
                <a:latin typeface="Arial" panose="020B0604020202020204" pitchFamily="34" charset="0"/>
                <a:cs typeface="Arial" panose="020B0604020202020204" pitchFamily="34" charset="0"/>
              </a:rPr>
              <a:t>[Global Snapshot </a:t>
            </a:r>
            <a:r>
              <a:rPr lang="en-US" altLang="en-US" sz="2400" b="1" u="sng" dirty="0">
                <a:solidFill>
                  <a:srgbClr val="FF0000"/>
                </a:solidFill>
                <a:latin typeface="Arial" panose="020B0604020202020204" pitchFamily="34" charset="0"/>
                <a:cs typeface="Arial" panose="020B0604020202020204" pitchFamily="34" charset="0"/>
              </a:rPr>
              <a:t>1</a:t>
            </a:r>
            <a:r>
              <a:rPr lang="en-US" altLang="en-US" sz="2400" b="1" dirty="0">
                <a:solidFill>
                  <a:schemeClr val="accent2"/>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979843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DC445-ECD8-4E9D-B051-E9D8FD2974A8}"/>
              </a:ext>
            </a:extLst>
          </p:cNvPr>
          <p:cNvSpPr>
            <a:spLocks noGrp="1"/>
          </p:cNvSpPr>
          <p:nvPr>
            <p:ph type="title"/>
          </p:nvPr>
        </p:nvSpPr>
        <p:spPr/>
        <p:txBody>
          <a:bodyPr/>
          <a:lstStyle/>
          <a:p>
            <a:r>
              <a:rPr lang="en-US" altLang="zh-CN" dirty="0"/>
              <a:t>Example</a:t>
            </a:r>
            <a:endParaRPr lang="zh-CN" altLang="en-US" dirty="0"/>
          </a:p>
        </p:txBody>
      </p:sp>
      <p:sp>
        <p:nvSpPr>
          <p:cNvPr id="3" name="灯片编号占位符 2">
            <a:extLst>
              <a:ext uri="{FF2B5EF4-FFF2-40B4-BE49-F238E27FC236}">
                <a16:creationId xmlns:a16="http://schemas.microsoft.com/office/drawing/2014/main" id="{779FC4BC-20A8-4370-A1A7-D9ED90B99EB0}"/>
              </a:ext>
            </a:extLst>
          </p:cNvPr>
          <p:cNvSpPr>
            <a:spLocks noGrp="1"/>
          </p:cNvSpPr>
          <p:nvPr>
            <p:ph type="sldNum" sz="quarter" idx="12"/>
          </p:nvPr>
        </p:nvSpPr>
        <p:spPr/>
        <p:txBody>
          <a:bodyPr/>
          <a:lstStyle/>
          <a:p>
            <a:fld id="{F210D295-9B15-4757-888B-4FDF115DEA16}" type="slidenum">
              <a:rPr lang="zh-CN" altLang="en-US" smtClean="0"/>
              <a:t>13</a:t>
            </a:fld>
            <a:endParaRPr lang="zh-CN" altLang="en-US"/>
          </a:p>
        </p:txBody>
      </p:sp>
      <p:sp>
        <p:nvSpPr>
          <p:cNvPr id="4" name="内容占位符 3">
            <a:extLst>
              <a:ext uri="{FF2B5EF4-FFF2-40B4-BE49-F238E27FC236}">
                <a16:creationId xmlns:a16="http://schemas.microsoft.com/office/drawing/2014/main" id="{06B9387F-27E0-4122-A3FC-42882347B7AD}"/>
              </a:ext>
            </a:extLst>
          </p:cNvPr>
          <p:cNvSpPr>
            <a:spLocks noGrp="1"/>
          </p:cNvSpPr>
          <p:nvPr>
            <p:ph idx="1"/>
          </p:nvPr>
        </p:nvSpPr>
        <p:spPr/>
        <p:txBody>
          <a:bodyPr/>
          <a:lstStyle/>
          <a:p>
            <a:r>
              <a:rPr lang="en-US" altLang="zh-CN" dirty="0"/>
              <a:t>Two processes Pi and </a:t>
            </a:r>
            <a:r>
              <a:rPr lang="en-US" altLang="zh-CN" dirty="0" err="1"/>
              <a:t>Pj</a:t>
            </a:r>
            <a:endParaRPr lang="zh-CN" altLang="en-US" dirty="0"/>
          </a:p>
        </p:txBody>
      </p:sp>
      <p:grpSp>
        <p:nvGrpSpPr>
          <p:cNvPr id="5" name="Group 22">
            <a:extLst>
              <a:ext uri="{FF2B5EF4-FFF2-40B4-BE49-F238E27FC236}">
                <a16:creationId xmlns:a16="http://schemas.microsoft.com/office/drawing/2014/main" id="{B7881601-3FBA-4314-BA83-442DEFE7C000}"/>
              </a:ext>
            </a:extLst>
          </p:cNvPr>
          <p:cNvGrpSpPr>
            <a:grpSpLocks/>
          </p:cNvGrpSpPr>
          <p:nvPr/>
        </p:nvGrpSpPr>
        <p:grpSpPr bwMode="auto">
          <a:xfrm>
            <a:off x="5236029" y="2372308"/>
            <a:ext cx="1935163" cy="2976563"/>
            <a:chOff x="381000" y="1981200"/>
            <a:chExt cx="1934837" cy="3968353"/>
          </a:xfrm>
        </p:grpSpPr>
        <p:grpSp>
          <p:nvGrpSpPr>
            <p:cNvPr id="6" name="Group 5">
              <a:extLst>
                <a:ext uri="{FF2B5EF4-FFF2-40B4-BE49-F238E27FC236}">
                  <a16:creationId xmlns:a16="http://schemas.microsoft.com/office/drawing/2014/main" id="{4EC12F64-830C-4E24-BD19-A37D6632FC8E}"/>
                </a:ext>
              </a:extLst>
            </p:cNvPr>
            <p:cNvGrpSpPr>
              <a:grpSpLocks/>
            </p:cNvGrpSpPr>
            <p:nvPr/>
          </p:nvGrpSpPr>
          <p:grpSpPr bwMode="auto">
            <a:xfrm>
              <a:off x="990523" y="1981200"/>
              <a:ext cx="685713" cy="691753"/>
              <a:chOff x="1600123" y="1981200"/>
              <a:chExt cx="685713" cy="691753"/>
            </a:xfrm>
          </p:grpSpPr>
          <p:sp>
            <p:nvSpPr>
              <p:cNvPr id="14" name="Oval 3">
                <a:extLst>
                  <a:ext uri="{FF2B5EF4-FFF2-40B4-BE49-F238E27FC236}">
                    <a16:creationId xmlns:a16="http://schemas.microsoft.com/office/drawing/2014/main" id="{FBE66A7B-65CF-4781-B8D0-88CA9E51DA20}"/>
                  </a:ext>
                </a:extLst>
              </p:cNvPr>
              <p:cNvSpPr/>
              <p:nvPr/>
            </p:nvSpPr>
            <p:spPr>
              <a:xfrm>
                <a:off x="1600097" y="1981200"/>
                <a:ext cx="685684" cy="685731"/>
              </a:xfrm>
              <a:prstGeom prst="ellipse">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endParaRPr lang="zh-CN" altLang="zh-CN">
                  <a:solidFill>
                    <a:srgbClr val="FFFFFF"/>
                  </a:solidFill>
                </a:endParaRPr>
              </a:p>
            </p:txBody>
          </p:sp>
          <p:sp>
            <p:nvSpPr>
              <p:cNvPr id="15" name="TextBox 4">
                <a:extLst>
                  <a:ext uri="{FF2B5EF4-FFF2-40B4-BE49-F238E27FC236}">
                    <a16:creationId xmlns:a16="http://schemas.microsoft.com/office/drawing/2014/main" id="{E549A453-991E-49E3-8471-59CC85462500}"/>
                  </a:ext>
                </a:extLst>
              </p:cNvPr>
              <p:cNvSpPr txBox="1">
                <a:spLocks noChangeArrowheads="1"/>
              </p:cNvSpPr>
              <p:nvPr/>
            </p:nvSpPr>
            <p:spPr bwMode="auto">
              <a:xfrm>
                <a:off x="1726942" y="2057400"/>
                <a:ext cx="51982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a:t>P</a:t>
                </a:r>
                <a:r>
                  <a:rPr lang="en-US" altLang="en-US" sz="2400" i="1"/>
                  <a:t>i</a:t>
                </a:r>
              </a:p>
            </p:txBody>
          </p:sp>
        </p:grpSp>
        <p:grpSp>
          <p:nvGrpSpPr>
            <p:cNvPr id="7" name="Group 6">
              <a:extLst>
                <a:ext uri="{FF2B5EF4-FFF2-40B4-BE49-F238E27FC236}">
                  <a16:creationId xmlns:a16="http://schemas.microsoft.com/office/drawing/2014/main" id="{F5703D2E-C62C-45BB-B976-797DC1553634}"/>
                </a:ext>
              </a:extLst>
            </p:cNvPr>
            <p:cNvGrpSpPr>
              <a:grpSpLocks/>
            </p:cNvGrpSpPr>
            <p:nvPr/>
          </p:nvGrpSpPr>
          <p:grpSpPr bwMode="auto">
            <a:xfrm>
              <a:off x="990523" y="5257800"/>
              <a:ext cx="685713" cy="691753"/>
              <a:chOff x="1600123" y="1981200"/>
              <a:chExt cx="685713" cy="691753"/>
            </a:xfrm>
          </p:grpSpPr>
          <p:sp>
            <p:nvSpPr>
              <p:cNvPr id="12" name="Oval 7">
                <a:extLst>
                  <a:ext uri="{FF2B5EF4-FFF2-40B4-BE49-F238E27FC236}">
                    <a16:creationId xmlns:a16="http://schemas.microsoft.com/office/drawing/2014/main" id="{21BA4E04-B4E5-46BA-86DB-9D75EA9B9E84}"/>
                  </a:ext>
                </a:extLst>
              </p:cNvPr>
              <p:cNvSpPr/>
              <p:nvPr/>
            </p:nvSpPr>
            <p:spPr>
              <a:xfrm>
                <a:off x="1600097" y="1980872"/>
                <a:ext cx="685684" cy="685731"/>
              </a:xfrm>
              <a:prstGeom prst="ellipse">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endParaRPr lang="zh-CN" altLang="zh-CN">
                  <a:solidFill>
                    <a:srgbClr val="FFFFFF"/>
                  </a:solidFill>
                </a:endParaRPr>
              </a:p>
            </p:txBody>
          </p:sp>
          <p:sp>
            <p:nvSpPr>
              <p:cNvPr id="13" name="TextBox 8">
                <a:extLst>
                  <a:ext uri="{FF2B5EF4-FFF2-40B4-BE49-F238E27FC236}">
                    <a16:creationId xmlns:a16="http://schemas.microsoft.com/office/drawing/2014/main" id="{61509D25-72DD-4228-8987-CA28BCA19291}"/>
                  </a:ext>
                </a:extLst>
              </p:cNvPr>
              <p:cNvSpPr txBox="1">
                <a:spLocks noChangeArrowheads="1"/>
              </p:cNvSpPr>
              <p:nvPr/>
            </p:nvSpPr>
            <p:spPr bwMode="auto">
              <a:xfrm>
                <a:off x="1726942" y="2057400"/>
                <a:ext cx="51982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a:t>P</a:t>
                </a:r>
                <a:r>
                  <a:rPr lang="en-US" altLang="en-US" sz="2400" i="1"/>
                  <a:t>j</a:t>
                </a:r>
              </a:p>
            </p:txBody>
          </p:sp>
        </p:grpSp>
        <p:cxnSp>
          <p:nvCxnSpPr>
            <p:cNvPr id="8" name="Straight Arrow Connector 9">
              <a:extLst>
                <a:ext uri="{FF2B5EF4-FFF2-40B4-BE49-F238E27FC236}">
                  <a16:creationId xmlns:a16="http://schemas.microsoft.com/office/drawing/2014/main" id="{B10D2C97-EE28-436B-A480-DEBCA0E45DC8}"/>
                </a:ext>
              </a:extLst>
            </p:cNvPr>
            <p:cNvCxnSpPr>
              <a:stCxn id="14" idx="3"/>
              <a:endCxn id="12" idx="1"/>
            </p:cNvCxnSpPr>
            <p:nvPr/>
          </p:nvCxnSpPr>
          <p:spPr bwMode="auto">
            <a:xfrm>
              <a:off x="1090493" y="2567459"/>
              <a:ext cx="0" cy="2789487"/>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13">
              <a:extLst>
                <a:ext uri="{FF2B5EF4-FFF2-40B4-BE49-F238E27FC236}">
                  <a16:creationId xmlns:a16="http://schemas.microsoft.com/office/drawing/2014/main" id="{4D514CD0-C4DE-4B1D-952C-6A7634EF1ADF}"/>
                </a:ext>
              </a:extLst>
            </p:cNvPr>
            <p:cNvCxnSpPr>
              <a:endCxn id="14" idx="5"/>
            </p:cNvCxnSpPr>
            <p:nvPr/>
          </p:nvCxnSpPr>
          <p:spPr bwMode="auto">
            <a:xfrm flipH="1" flipV="1">
              <a:off x="1576187" y="2567459"/>
              <a:ext cx="23808" cy="284239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20">
              <a:extLst>
                <a:ext uri="{FF2B5EF4-FFF2-40B4-BE49-F238E27FC236}">
                  <a16:creationId xmlns:a16="http://schemas.microsoft.com/office/drawing/2014/main" id="{F9C460D9-86E7-47EF-83C2-79BBE5BCA9C6}"/>
                </a:ext>
              </a:extLst>
            </p:cNvPr>
            <p:cNvSpPr txBox="1">
              <a:spLocks noChangeArrowheads="1"/>
            </p:cNvSpPr>
            <p:nvPr/>
          </p:nvSpPr>
          <p:spPr bwMode="auto">
            <a:xfrm>
              <a:off x="381000" y="2590800"/>
              <a:ext cx="63943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a:t>C</a:t>
              </a:r>
              <a:r>
                <a:rPr lang="en-US" altLang="en-US" sz="2400" i="1"/>
                <a:t>ij</a:t>
              </a:r>
            </a:p>
          </p:txBody>
        </p:sp>
        <p:sp>
          <p:nvSpPr>
            <p:cNvPr id="11" name="TextBox 21">
              <a:extLst>
                <a:ext uri="{FF2B5EF4-FFF2-40B4-BE49-F238E27FC236}">
                  <a16:creationId xmlns:a16="http://schemas.microsoft.com/office/drawing/2014/main" id="{8DB3BBA5-EEC2-4808-8DAB-AE5A9AF339C0}"/>
                </a:ext>
              </a:extLst>
            </p:cNvPr>
            <p:cNvSpPr txBox="1">
              <a:spLocks noChangeArrowheads="1"/>
            </p:cNvSpPr>
            <p:nvPr/>
          </p:nvSpPr>
          <p:spPr bwMode="auto">
            <a:xfrm>
              <a:off x="1676400" y="4876800"/>
              <a:ext cx="63943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a:t>C</a:t>
              </a:r>
              <a:r>
                <a:rPr lang="en-US" altLang="en-US" sz="2400" i="1"/>
                <a:t>ji</a:t>
              </a:r>
            </a:p>
          </p:txBody>
        </p:sp>
      </p:grpSp>
      <p:sp>
        <p:nvSpPr>
          <p:cNvPr id="33" name="TextBox 37">
            <a:extLst>
              <a:ext uri="{FF2B5EF4-FFF2-40B4-BE49-F238E27FC236}">
                <a16:creationId xmlns:a16="http://schemas.microsoft.com/office/drawing/2014/main" id="{2FE50532-BE89-4610-B83F-6CE0E62518D3}"/>
              </a:ext>
            </a:extLst>
          </p:cNvPr>
          <p:cNvSpPr txBox="1">
            <a:spLocks noChangeArrowheads="1"/>
          </p:cNvSpPr>
          <p:nvPr/>
        </p:nvSpPr>
        <p:spPr bwMode="auto">
          <a:xfrm>
            <a:off x="6663688" y="2414044"/>
            <a:ext cx="2834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dirty="0">
                <a:solidFill>
                  <a:srgbClr val="0000FF"/>
                </a:solidFill>
              </a:rPr>
              <a:t>[$701, 100 iPhones]</a:t>
            </a:r>
          </a:p>
        </p:txBody>
      </p:sp>
      <p:sp>
        <p:nvSpPr>
          <p:cNvPr id="34" name="TextBox 39">
            <a:extLst>
              <a:ext uri="{FF2B5EF4-FFF2-40B4-BE49-F238E27FC236}">
                <a16:creationId xmlns:a16="http://schemas.microsoft.com/office/drawing/2014/main" id="{AC04C0B1-73F1-43FF-A5EA-3606EB12F715}"/>
              </a:ext>
            </a:extLst>
          </p:cNvPr>
          <p:cNvSpPr txBox="1">
            <a:spLocks noChangeArrowheads="1"/>
          </p:cNvSpPr>
          <p:nvPr/>
        </p:nvSpPr>
        <p:spPr bwMode="auto">
          <a:xfrm>
            <a:off x="6540037" y="3476700"/>
            <a:ext cx="28087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a:spcBef>
                <a:spcPct val="0"/>
              </a:spcBef>
              <a:buNone/>
            </a:pPr>
            <a:r>
              <a:rPr lang="en-US" altLang="en-US" sz="2400" dirty="0">
                <a:solidFill>
                  <a:srgbClr val="FF0000"/>
                </a:solidFill>
              </a:rPr>
              <a:t>[$499, Order iPhone]</a:t>
            </a:r>
          </a:p>
        </p:txBody>
      </p:sp>
      <p:sp>
        <p:nvSpPr>
          <p:cNvPr id="35" name="TextBox 39">
            <a:extLst>
              <a:ext uri="{FF2B5EF4-FFF2-40B4-BE49-F238E27FC236}">
                <a16:creationId xmlns:a16="http://schemas.microsoft.com/office/drawing/2014/main" id="{CDA2DAA8-5797-4BED-85B1-E87F27A7746A}"/>
              </a:ext>
            </a:extLst>
          </p:cNvPr>
          <p:cNvSpPr txBox="1">
            <a:spLocks noChangeArrowheads="1"/>
          </p:cNvSpPr>
          <p:nvPr/>
        </p:nvSpPr>
        <p:spPr bwMode="auto">
          <a:xfrm>
            <a:off x="3055744" y="3627375"/>
            <a:ext cx="30402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spcBef>
                <a:spcPct val="0"/>
              </a:spcBef>
              <a:buFontTx/>
              <a:buNone/>
              <a:defRPr sz="2400">
                <a:solidFill>
                  <a:srgbClr val="0000FF"/>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latin typeface="Times New Roman" panose="02020603050405020304" pitchFamily="18" charset="0"/>
                <a:ea typeface="MS PGothic" panose="020B0600070205080204" pitchFamily="34" charset="-128"/>
                <a:cs typeface="MS PGothic" panose="020B0600070205080204" pitchFamily="34" charset="-128"/>
              </a:defRPr>
            </a:lvl9pPr>
          </a:lstStyle>
          <a:p>
            <a:r>
              <a:rPr lang="en-US" altLang="en-US" dirty="0"/>
              <a:t>[$299, Order Android]</a:t>
            </a:r>
          </a:p>
        </p:txBody>
      </p:sp>
      <p:sp>
        <p:nvSpPr>
          <p:cNvPr id="38" name="矩形 37">
            <a:extLst>
              <a:ext uri="{FF2B5EF4-FFF2-40B4-BE49-F238E27FC236}">
                <a16:creationId xmlns:a16="http://schemas.microsoft.com/office/drawing/2014/main" id="{63AB03F1-85E0-4F87-BAAC-5FA3649F9CF2}"/>
              </a:ext>
            </a:extLst>
          </p:cNvPr>
          <p:cNvSpPr/>
          <p:nvPr/>
        </p:nvSpPr>
        <p:spPr>
          <a:xfrm>
            <a:off x="6619277" y="5043010"/>
            <a:ext cx="2834875" cy="461665"/>
          </a:xfrm>
          <a:prstGeom prst="rect">
            <a:avLst/>
          </a:prstGeom>
        </p:spPr>
        <p:txBody>
          <a:bodyPr wrap="square">
            <a:spAutoFit/>
          </a:bodyPr>
          <a:lstStyle/>
          <a:p>
            <a:pPr lvl="0" fontAlgn="base">
              <a:spcBef>
                <a:spcPct val="0"/>
              </a:spcBef>
              <a:spcAft>
                <a:spcPct val="0"/>
              </a:spcAft>
            </a:pPr>
            <a:r>
              <a:rPr lang="en-US" altLang="en-US" sz="2400" dirty="0">
                <a:solidFill>
                  <a:srgbClr val="0000FF"/>
                </a:solidFill>
                <a:latin typeface="Times New Roman" panose="02020603050405020304" pitchFamily="18" charset="0"/>
                <a:ea typeface="MS PGothic" panose="020B0600070205080204" pitchFamily="34" charset="-128"/>
              </a:rPr>
              <a:t>[</a:t>
            </a:r>
            <a:r>
              <a:rPr lang="en-US" altLang="en-US" sz="2400" dirty="0">
                <a:solidFill>
                  <a:srgbClr val="FF0000"/>
                </a:solidFill>
                <a:latin typeface="Times New Roman" panose="02020603050405020304" pitchFamily="18" charset="0"/>
                <a:ea typeface="MS PGothic" panose="020B0600070205080204" pitchFamily="34" charset="-128"/>
              </a:rPr>
              <a:t>$101</a:t>
            </a:r>
            <a:r>
              <a:rPr lang="en-US" altLang="en-US" sz="2400" dirty="0">
                <a:solidFill>
                  <a:srgbClr val="0000FF"/>
                </a:solidFill>
                <a:latin typeface="Times New Roman" panose="02020603050405020304" pitchFamily="18" charset="0"/>
                <a:ea typeface="MS PGothic" panose="020B0600070205080204" pitchFamily="34" charset="-128"/>
              </a:rPr>
              <a:t>, 50 Androids]</a:t>
            </a:r>
          </a:p>
        </p:txBody>
      </p:sp>
      <p:sp>
        <p:nvSpPr>
          <p:cNvPr id="21" name="TextBox 41">
            <a:extLst>
              <a:ext uri="{FF2B5EF4-FFF2-40B4-BE49-F238E27FC236}">
                <a16:creationId xmlns:a16="http://schemas.microsoft.com/office/drawing/2014/main" id="{C15E0EBC-51A1-442F-B16D-9A58C71123CF}"/>
              </a:ext>
            </a:extLst>
          </p:cNvPr>
          <p:cNvSpPr txBox="1">
            <a:spLocks noChangeArrowheads="1"/>
          </p:cNvSpPr>
          <p:nvPr/>
        </p:nvSpPr>
        <p:spPr bwMode="auto">
          <a:xfrm>
            <a:off x="366001" y="5989439"/>
            <a:ext cx="30877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b="1" dirty="0">
                <a:solidFill>
                  <a:schemeClr val="accent2"/>
                </a:solidFill>
                <a:latin typeface="Arial" panose="020B0604020202020204" pitchFamily="34" charset="0"/>
                <a:cs typeface="Arial" panose="020B0604020202020204" pitchFamily="34" charset="0"/>
              </a:rPr>
              <a:t>[Global Snapshot </a:t>
            </a:r>
            <a:r>
              <a:rPr lang="en-US" altLang="en-US" sz="2400" b="1" u="sng" dirty="0">
                <a:solidFill>
                  <a:srgbClr val="FF0000"/>
                </a:solidFill>
                <a:latin typeface="Arial" panose="020B0604020202020204" pitchFamily="34" charset="0"/>
                <a:cs typeface="Arial" panose="020B0604020202020204" pitchFamily="34" charset="0"/>
              </a:rPr>
              <a:t>2</a:t>
            </a:r>
            <a:r>
              <a:rPr lang="en-US" altLang="en-US" sz="2400" b="1" dirty="0">
                <a:solidFill>
                  <a:schemeClr val="accent2"/>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59863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DC445-ECD8-4E9D-B051-E9D8FD2974A8}"/>
              </a:ext>
            </a:extLst>
          </p:cNvPr>
          <p:cNvSpPr>
            <a:spLocks noGrp="1"/>
          </p:cNvSpPr>
          <p:nvPr>
            <p:ph type="title"/>
          </p:nvPr>
        </p:nvSpPr>
        <p:spPr/>
        <p:txBody>
          <a:bodyPr/>
          <a:lstStyle/>
          <a:p>
            <a:r>
              <a:rPr lang="en-US" altLang="zh-CN" dirty="0"/>
              <a:t>Example</a:t>
            </a:r>
            <a:endParaRPr lang="zh-CN" altLang="en-US" dirty="0"/>
          </a:p>
        </p:txBody>
      </p:sp>
      <p:sp>
        <p:nvSpPr>
          <p:cNvPr id="3" name="灯片编号占位符 2">
            <a:extLst>
              <a:ext uri="{FF2B5EF4-FFF2-40B4-BE49-F238E27FC236}">
                <a16:creationId xmlns:a16="http://schemas.microsoft.com/office/drawing/2014/main" id="{779FC4BC-20A8-4370-A1A7-D9ED90B99EB0}"/>
              </a:ext>
            </a:extLst>
          </p:cNvPr>
          <p:cNvSpPr>
            <a:spLocks noGrp="1"/>
          </p:cNvSpPr>
          <p:nvPr>
            <p:ph type="sldNum" sz="quarter" idx="12"/>
          </p:nvPr>
        </p:nvSpPr>
        <p:spPr/>
        <p:txBody>
          <a:bodyPr/>
          <a:lstStyle/>
          <a:p>
            <a:fld id="{F210D295-9B15-4757-888B-4FDF115DEA16}" type="slidenum">
              <a:rPr lang="zh-CN" altLang="en-US" smtClean="0"/>
              <a:t>14</a:t>
            </a:fld>
            <a:endParaRPr lang="zh-CN" altLang="en-US"/>
          </a:p>
        </p:txBody>
      </p:sp>
      <p:sp>
        <p:nvSpPr>
          <p:cNvPr id="4" name="内容占位符 3">
            <a:extLst>
              <a:ext uri="{FF2B5EF4-FFF2-40B4-BE49-F238E27FC236}">
                <a16:creationId xmlns:a16="http://schemas.microsoft.com/office/drawing/2014/main" id="{06B9387F-27E0-4122-A3FC-42882347B7AD}"/>
              </a:ext>
            </a:extLst>
          </p:cNvPr>
          <p:cNvSpPr>
            <a:spLocks noGrp="1"/>
          </p:cNvSpPr>
          <p:nvPr>
            <p:ph idx="1"/>
          </p:nvPr>
        </p:nvSpPr>
        <p:spPr/>
        <p:txBody>
          <a:bodyPr/>
          <a:lstStyle/>
          <a:p>
            <a:r>
              <a:rPr lang="en-US" altLang="zh-CN" dirty="0"/>
              <a:t>Two processes Pi and </a:t>
            </a:r>
            <a:r>
              <a:rPr lang="en-US" altLang="zh-CN" dirty="0" err="1"/>
              <a:t>Pj</a:t>
            </a:r>
            <a:endParaRPr lang="zh-CN" altLang="en-US" dirty="0"/>
          </a:p>
        </p:txBody>
      </p:sp>
      <p:grpSp>
        <p:nvGrpSpPr>
          <p:cNvPr id="5" name="Group 22">
            <a:extLst>
              <a:ext uri="{FF2B5EF4-FFF2-40B4-BE49-F238E27FC236}">
                <a16:creationId xmlns:a16="http://schemas.microsoft.com/office/drawing/2014/main" id="{B7881601-3FBA-4314-BA83-442DEFE7C000}"/>
              </a:ext>
            </a:extLst>
          </p:cNvPr>
          <p:cNvGrpSpPr>
            <a:grpSpLocks/>
          </p:cNvGrpSpPr>
          <p:nvPr/>
        </p:nvGrpSpPr>
        <p:grpSpPr bwMode="auto">
          <a:xfrm>
            <a:off x="5236029" y="2372308"/>
            <a:ext cx="1935163" cy="2976563"/>
            <a:chOff x="381000" y="1981200"/>
            <a:chExt cx="1934837" cy="3968353"/>
          </a:xfrm>
        </p:grpSpPr>
        <p:grpSp>
          <p:nvGrpSpPr>
            <p:cNvPr id="6" name="Group 5">
              <a:extLst>
                <a:ext uri="{FF2B5EF4-FFF2-40B4-BE49-F238E27FC236}">
                  <a16:creationId xmlns:a16="http://schemas.microsoft.com/office/drawing/2014/main" id="{4EC12F64-830C-4E24-BD19-A37D6632FC8E}"/>
                </a:ext>
              </a:extLst>
            </p:cNvPr>
            <p:cNvGrpSpPr>
              <a:grpSpLocks/>
            </p:cNvGrpSpPr>
            <p:nvPr/>
          </p:nvGrpSpPr>
          <p:grpSpPr bwMode="auto">
            <a:xfrm>
              <a:off x="990523" y="1981200"/>
              <a:ext cx="685713" cy="691753"/>
              <a:chOff x="1600123" y="1981200"/>
              <a:chExt cx="685713" cy="691753"/>
            </a:xfrm>
          </p:grpSpPr>
          <p:sp>
            <p:nvSpPr>
              <p:cNvPr id="14" name="Oval 3">
                <a:extLst>
                  <a:ext uri="{FF2B5EF4-FFF2-40B4-BE49-F238E27FC236}">
                    <a16:creationId xmlns:a16="http://schemas.microsoft.com/office/drawing/2014/main" id="{FBE66A7B-65CF-4781-B8D0-88CA9E51DA20}"/>
                  </a:ext>
                </a:extLst>
              </p:cNvPr>
              <p:cNvSpPr/>
              <p:nvPr/>
            </p:nvSpPr>
            <p:spPr>
              <a:xfrm>
                <a:off x="1600097" y="1981200"/>
                <a:ext cx="685684" cy="685731"/>
              </a:xfrm>
              <a:prstGeom prst="ellipse">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endParaRPr lang="zh-CN" altLang="zh-CN">
                  <a:solidFill>
                    <a:srgbClr val="FFFFFF"/>
                  </a:solidFill>
                </a:endParaRPr>
              </a:p>
            </p:txBody>
          </p:sp>
          <p:sp>
            <p:nvSpPr>
              <p:cNvPr id="15" name="TextBox 4">
                <a:extLst>
                  <a:ext uri="{FF2B5EF4-FFF2-40B4-BE49-F238E27FC236}">
                    <a16:creationId xmlns:a16="http://schemas.microsoft.com/office/drawing/2014/main" id="{E549A453-991E-49E3-8471-59CC85462500}"/>
                  </a:ext>
                </a:extLst>
              </p:cNvPr>
              <p:cNvSpPr txBox="1">
                <a:spLocks noChangeArrowheads="1"/>
              </p:cNvSpPr>
              <p:nvPr/>
            </p:nvSpPr>
            <p:spPr bwMode="auto">
              <a:xfrm>
                <a:off x="1726942" y="2057400"/>
                <a:ext cx="51982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a:t>P</a:t>
                </a:r>
                <a:r>
                  <a:rPr lang="en-US" altLang="en-US" sz="2400" i="1"/>
                  <a:t>i</a:t>
                </a:r>
              </a:p>
            </p:txBody>
          </p:sp>
        </p:grpSp>
        <p:grpSp>
          <p:nvGrpSpPr>
            <p:cNvPr id="7" name="Group 6">
              <a:extLst>
                <a:ext uri="{FF2B5EF4-FFF2-40B4-BE49-F238E27FC236}">
                  <a16:creationId xmlns:a16="http://schemas.microsoft.com/office/drawing/2014/main" id="{F5703D2E-C62C-45BB-B976-797DC1553634}"/>
                </a:ext>
              </a:extLst>
            </p:cNvPr>
            <p:cNvGrpSpPr>
              <a:grpSpLocks/>
            </p:cNvGrpSpPr>
            <p:nvPr/>
          </p:nvGrpSpPr>
          <p:grpSpPr bwMode="auto">
            <a:xfrm>
              <a:off x="990523" y="5257800"/>
              <a:ext cx="685713" cy="691753"/>
              <a:chOff x="1600123" y="1981200"/>
              <a:chExt cx="685713" cy="691753"/>
            </a:xfrm>
          </p:grpSpPr>
          <p:sp>
            <p:nvSpPr>
              <p:cNvPr id="12" name="Oval 7">
                <a:extLst>
                  <a:ext uri="{FF2B5EF4-FFF2-40B4-BE49-F238E27FC236}">
                    <a16:creationId xmlns:a16="http://schemas.microsoft.com/office/drawing/2014/main" id="{21BA4E04-B4E5-46BA-86DB-9D75EA9B9E84}"/>
                  </a:ext>
                </a:extLst>
              </p:cNvPr>
              <p:cNvSpPr/>
              <p:nvPr/>
            </p:nvSpPr>
            <p:spPr>
              <a:xfrm>
                <a:off x="1600097" y="1980872"/>
                <a:ext cx="685684" cy="685731"/>
              </a:xfrm>
              <a:prstGeom prst="ellipse">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endParaRPr lang="zh-CN" altLang="zh-CN">
                  <a:solidFill>
                    <a:srgbClr val="FFFFFF"/>
                  </a:solidFill>
                </a:endParaRPr>
              </a:p>
            </p:txBody>
          </p:sp>
          <p:sp>
            <p:nvSpPr>
              <p:cNvPr id="13" name="TextBox 8">
                <a:extLst>
                  <a:ext uri="{FF2B5EF4-FFF2-40B4-BE49-F238E27FC236}">
                    <a16:creationId xmlns:a16="http://schemas.microsoft.com/office/drawing/2014/main" id="{61509D25-72DD-4228-8987-CA28BCA19291}"/>
                  </a:ext>
                </a:extLst>
              </p:cNvPr>
              <p:cNvSpPr txBox="1">
                <a:spLocks noChangeArrowheads="1"/>
              </p:cNvSpPr>
              <p:nvPr/>
            </p:nvSpPr>
            <p:spPr bwMode="auto">
              <a:xfrm>
                <a:off x="1726942" y="2057400"/>
                <a:ext cx="51982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a:t>P</a:t>
                </a:r>
                <a:r>
                  <a:rPr lang="en-US" altLang="en-US" sz="2400" i="1"/>
                  <a:t>j</a:t>
                </a:r>
              </a:p>
            </p:txBody>
          </p:sp>
        </p:grpSp>
        <p:cxnSp>
          <p:nvCxnSpPr>
            <p:cNvPr id="8" name="Straight Arrow Connector 9">
              <a:extLst>
                <a:ext uri="{FF2B5EF4-FFF2-40B4-BE49-F238E27FC236}">
                  <a16:creationId xmlns:a16="http://schemas.microsoft.com/office/drawing/2014/main" id="{B10D2C97-EE28-436B-A480-DEBCA0E45DC8}"/>
                </a:ext>
              </a:extLst>
            </p:cNvPr>
            <p:cNvCxnSpPr>
              <a:stCxn id="14" idx="3"/>
              <a:endCxn id="12" idx="1"/>
            </p:cNvCxnSpPr>
            <p:nvPr/>
          </p:nvCxnSpPr>
          <p:spPr bwMode="auto">
            <a:xfrm>
              <a:off x="1090493" y="2567459"/>
              <a:ext cx="0" cy="2789487"/>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13">
              <a:extLst>
                <a:ext uri="{FF2B5EF4-FFF2-40B4-BE49-F238E27FC236}">
                  <a16:creationId xmlns:a16="http://schemas.microsoft.com/office/drawing/2014/main" id="{4D514CD0-C4DE-4B1D-952C-6A7634EF1ADF}"/>
                </a:ext>
              </a:extLst>
            </p:cNvPr>
            <p:cNvCxnSpPr>
              <a:endCxn id="14" idx="5"/>
            </p:cNvCxnSpPr>
            <p:nvPr/>
          </p:nvCxnSpPr>
          <p:spPr bwMode="auto">
            <a:xfrm flipH="1" flipV="1">
              <a:off x="1576187" y="2567459"/>
              <a:ext cx="23808" cy="284239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20">
              <a:extLst>
                <a:ext uri="{FF2B5EF4-FFF2-40B4-BE49-F238E27FC236}">
                  <a16:creationId xmlns:a16="http://schemas.microsoft.com/office/drawing/2014/main" id="{F9C460D9-86E7-47EF-83C2-79BBE5BCA9C6}"/>
                </a:ext>
              </a:extLst>
            </p:cNvPr>
            <p:cNvSpPr txBox="1">
              <a:spLocks noChangeArrowheads="1"/>
            </p:cNvSpPr>
            <p:nvPr/>
          </p:nvSpPr>
          <p:spPr bwMode="auto">
            <a:xfrm>
              <a:off x="381000" y="2590800"/>
              <a:ext cx="63943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a:t>C</a:t>
              </a:r>
              <a:r>
                <a:rPr lang="en-US" altLang="en-US" sz="2400" i="1"/>
                <a:t>ij</a:t>
              </a:r>
            </a:p>
          </p:txBody>
        </p:sp>
        <p:sp>
          <p:nvSpPr>
            <p:cNvPr id="11" name="TextBox 21">
              <a:extLst>
                <a:ext uri="{FF2B5EF4-FFF2-40B4-BE49-F238E27FC236}">
                  <a16:creationId xmlns:a16="http://schemas.microsoft.com/office/drawing/2014/main" id="{8DB3BBA5-EEC2-4808-8DAB-AE5A9AF339C0}"/>
                </a:ext>
              </a:extLst>
            </p:cNvPr>
            <p:cNvSpPr txBox="1">
              <a:spLocks noChangeArrowheads="1"/>
            </p:cNvSpPr>
            <p:nvPr/>
          </p:nvSpPr>
          <p:spPr bwMode="auto">
            <a:xfrm>
              <a:off x="1676400" y="4876800"/>
              <a:ext cx="63943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a:t>C</a:t>
              </a:r>
              <a:r>
                <a:rPr lang="en-US" altLang="en-US" sz="2400" i="1"/>
                <a:t>ji</a:t>
              </a:r>
            </a:p>
          </p:txBody>
        </p:sp>
      </p:grpSp>
      <p:sp>
        <p:nvSpPr>
          <p:cNvPr id="33" name="TextBox 37">
            <a:extLst>
              <a:ext uri="{FF2B5EF4-FFF2-40B4-BE49-F238E27FC236}">
                <a16:creationId xmlns:a16="http://schemas.microsoft.com/office/drawing/2014/main" id="{2FE50532-BE89-4610-B83F-6CE0E62518D3}"/>
              </a:ext>
            </a:extLst>
          </p:cNvPr>
          <p:cNvSpPr txBox="1">
            <a:spLocks noChangeArrowheads="1"/>
          </p:cNvSpPr>
          <p:nvPr/>
        </p:nvSpPr>
        <p:spPr bwMode="auto">
          <a:xfrm>
            <a:off x="6663688" y="2414044"/>
            <a:ext cx="411316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a:spcBef>
                <a:spcPct val="0"/>
              </a:spcBef>
              <a:buNone/>
            </a:pPr>
            <a:r>
              <a:rPr lang="en-US" altLang="en-US" sz="2400" dirty="0">
                <a:solidFill>
                  <a:srgbClr val="000000"/>
                </a:solidFill>
              </a:rPr>
              <a:t>[</a:t>
            </a:r>
            <a:r>
              <a:rPr lang="en-US" altLang="en-US" sz="2400" dirty="0">
                <a:solidFill>
                  <a:srgbClr val="FF0000"/>
                </a:solidFill>
              </a:rPr>
              <a:t>$1200, 1 iPhone order from </a:t>
            </a:r>
            <a:r>
              <a:rPr lang="en-US" altLang="en-US" sz="2400" dirty="0" err="1">
                <a:solidFill>
                  <a:srgbClr val="FF0000"/>
                </a:solidFill>
              </a:rPr>
              <a:t>P</a:t>
            </a:r>
            <a:r>
              <a:rPr lang="en-US" altLang="en-US" sz="2400" i="1" dirty="0" err="1">
                <a:solidFill>
                  <a:srgbClr val="FF0000"/>
                </a:solidFill>
              </a:rPr>
              <a:t>j</a:t>
            </a:r>
            <a:r>
              <a:rPr lang="en-US" altLang="en-US" sz="2400" dirty="0">
                <a:solidFill>
                  <a:srgbClr val="000000"/>
                </a:solidFill>
              </a:rPr>
              <a:t>, </a:t>
            </a:r>
            <a:r>
              <a:rPr lang="en-US" altLang="en-US" sz="2400" dirty="0">
                <a:solidFill>
                  <a:srgbClr val="0000FF"/>
                </a:solidFill>
              </a:rPr>
              <a:t>100 iPhones</a:t>
            </a:r>
            <a:r>
              <a:rPr lang="en-US" altLang="en-US" sz="2400" dirty="0">
                <a:solidFill>
                  <a:srgbClr val="000000"/>
                </a:solidFill>
              </a:rPr>
              <a:t>]</a:t>
            </a:r>
          </a:p>
        </p:txBody>
      </p:sp>
      <p:sp>
        <p:nvSpPr>
          <p:cNvPr id="34" name="TextBox 39">
            <a:extLst>
              <a:ext uri="{FF2B5EF4-FFF2-40B4-BE49-F238E27FC236}">
                <a16:creationId xmlns:a16="http://schemas.microsoft.com/office/drawing/2014/main" id="{AC04C0B1-73F1-43FF-A5EA-3606EB12F715}"/>
              </a:ext>
            </a:extLst>
          </p:cNvPr>
          <p:cNvSpPr txBox="1">
            <a:spLocks noChangeArrowheads="1"/>
          </p:cNvSpPr>
          <p:nvPr/>
        </p:nvSpPr>
        <p:spPr bwMode="auto">
          <a:xfrm>
            <a:off x="6540037" y="3476700"/>
            <a:ext cx="11576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a:spcBef>
                <a:spcPct val="0"/>
              </a:spcBef>
              <a:buNone/>
            </a:pPr>
            <a:r>
              <a:rPr lang="en-US" altLang="en-US" sz="2400" dirty="0">
                <a:solidFill>
                  <a:srgbClr val="FF0000"/>
                </a:solidFill>
              </a:rPr>
              <a:t>[empty]</a:t>
            </a:r>
          </a:p>
        </p:txBody>
      </p:sp>
      <p:sp>
        <p:nvSpPr>
          <p:cNvPr id="35" name="TextBox 39">
            <a:extLst>
              <a:ext uri="{FF2B5EF4-FFF2-40B4-BE49-F238E27FC236}">
                <a16:creationId xmlns:a16="http://schemas.microsoft.com/office/drawing/2014/main" id="{CDA2DAA8-5797-4BED-85B1-E87F27A7746A}"/>
              </a:ext>
            </a:extLst>
          </p:cNvPr>
          <p:cNvSpPr txBox="1">
            <a:spLocks noChangeArrowheads="1"/>
          </p:cNvSpPr>
          <p:nvPr/>
        </p:nvSpPr>
        <p:spPr bwMode="auto">
          <a:xfrm>
            <a:off x="3055744" y="3627375"/>
            <a:ext cx="30402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spcBef>
                <a:spcPct val="0"/>
              </a:spcBef>
              <a:buFontTx/>
              <a:buNone/>
              <a:defRPr sz="2400">
                <a:solidFill>
                  <a:srgbClr val="0000FF"/>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latin typeface="Times New Roman" panose="02020603050405020304" pitchFamily="18" charset="0"/>
                <a:ea typeface="MS PGothic" panose="020B0600070205080204" pitchFamily="34" charset="-128"/>
                <a:cs typeface="MS PGothic" panose="020B0600070205080204" pitchFamily="34" charset="-128"/>
              </a:defRPr>
            </a:lvl9pPr>
          </a:lstStyle>
          <a:p>
            <a:r>
              <a:rPr lang="en-US" altLang="en-US" dirty="0"/>
              <a:t>[$299, Order Android]</a:t>
            </a:r>
          </a:p>
        </p:txBody>
      </p:sp>
      <p:sp>
        <p:nvSpPr>
          <p:cNvPr id="38" name="矩形 37">
            <a:extLst>
              <a:ext uri="{FF2B5EF4-FFF2-40B4-BE49-F238E27FC236}">
                <a16:creationId xmlns:a16="http://schemas.microsoft.com/office/drawing/2014/main" id="{63AB03F1-85E0-4F87-BAAC-5FA3649F9CF2}"/>
              </a:ext>
            </a:extLst>
          </p:cNvPr>
          <p:cNvSpPr/>
          <p:nvPr/>
        </p:nvSpPr>
        <p:spPr>
          <a:xfrm>
            <a:off x="6619277" y="5043010"/>
            <a:ext cx="2834875" cy="461665"/>
          </a:xfrm>
          <a:prstGeom prst="rect">
            <a:avLst/>
          </a:prstGeom>
        </p:spPr>
        <p:txBody>
          <a:bodyPr wrap="square">
            <a:spAutoFit/>
          </a:bodyPr>
          <a:lstStyle/>
          <a:p>
            <a:pPr lvl="0" fontAlgn="base">
              <a:spcBef>
                <a:spcPct val="0"/>
              </a:spcBef>
              <a:spcAft>
                <a:spcPct val="0"/>
              </a:spcAft>
            </a:pPr>
            <a:r>
              <a:rPr lang="en-US" altLang="en-US" sz="2400" dirty="0">
                <a:solidFill>
                  <a:srgbClr val="0000FF"/>
                </a:solidFill>
                <a:latin typeface="Times New Roman" panose="02020603050405020304" pitchFamily="18" charset="0"/>
                <a:ea typeface="MS PGothic" panose="020B0600070205080204" pitchFamily="34" charset="-128"/>
              </a:rPr>
              <a:t>[$101, 50 Androids]</a:t>
            </a:r>
          </a:p>
        </p:txBody>
      </p:sp>
      <p:sp>
        <p:nvSpPr>
          <p:cNvPr id="21" name="TextBox 41">
            <a:extLst>
              <a:ext uri="{FF2B5EF4-FFF2-40B4-BE49-F238E27FC236}">
                <a16:creationId xmlns:a16="http://schemas.microsoft.com/office/drawing/2014/main" id="{C15E0EBC-51A1-442F-B16D-9A58C71123CF}"/>
              </a:ext>
            </a:extLst>
          </p:cNvPr>
          <p:cNvSpPr txBox="1">
            <a:spLocks noChangeArrowheads="1"/>
          </p:cNvSpPr>
          <p:nvPr/>
        </p:nvSpPr>
        <p:spPr bwMode="auto">
          <a:xfrm>
            <a:off x="366001" y="5989439"/>
            <a:ext cx="30877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b="1" dirty="0">
                <a:solidFill>
                  <a:schemeClr val="accent2"/>
                </a:solidFill>
                <a:latin typeface="Arial" panose="020B0604020202020204" pitchFamily="34" charset="0"/>
                <a:cs typeface="Arial" panose="020B0604020202020204" pitchFamily="34" charset="0"/>
              </a:rPr>
              <a:t>[Global Snapshot </a:t>
            </a:r>
            <a:r>
              <a:rPr lang="en-US" altLang="en-US" sz="2400" b="1" u="sng" dirty="0">
                <a:solidFill>
                  <a:srgbClr val="FF0000"/>
                </a:solidFill>
                <a:latin typeface="Arial" panose="020B0604020202020204" pitchFamily="34" charset="0"/>
                <a:cs typeface="Arial" panose="020B0604020202020204" pitchFamily="34" charset="0"/>
              </a:rPr>
              <a:t>3</a:t>
            </a:r>
            <a:r>
              <a:rPr lang="en-US" altLang="en-US" sz="2400" b="1" dirty="0">
                <a:solidFill>
                  <a:schemeClr val="accent2"/>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7692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DC445-ECD8-4E9D-B051-E9D8FD2974A8}"/>
              </a:ext>
            </a:extLst>
          </p:cNvPr>
          <p:cNvSpPr>
            <a:spLocks noGrp="1"/>
          </p:cNvSpPr>
          <p:nvPr>
            <p:ph type="title"/>
          </p:nvPr>
        </p:nvSpPr>
        <p:spPr/>
        <p:txBody>
          <a:bodyPr/>
          <a:lstStyle/>
          <a:p>
            <a:r>
              <a:rPr lang="en-US" altLang="zh-CN" dirty="0"/>
              <a:t>Example</a:t>
            </a:r>
            <a:endParaRPr lang="zh-CN" altLang="en-US" dirty="0"/>
          </a:p>
        </p:txBody>
      </p:sp>
      <p:sp>
        <p:nvSpPr>
          <p:cNvPr id="3" name="灯片编号占位符 2">
            <a:extLst>
              <a:ext uri="{FF2B5EF4-FFF2-40B4-BE49-F238E27FC236}">
                <a16:creationId xmlns:a16="http://schemas.microsoft.com/office/drawing/2014/main" id="{779FC4BC-20A8-4370-A1A7-D9ED90B99EB0}"/>
              </a:ext>
            </a:extLst>
          </p:cNvPr>
          <p:cNvSpPr>
            <a:spLocks noGrp="1"/>
          </p:cNvSpPr>
          <p:nvPr>
            <p:ph type="sldNum" sz="quarter" idx="12"/>
          </p:nvPr>
        </p:nvSpPr>
        <p:spPr/>
        <p:txBody>
          <a:bodyPr/>
          <a:lstStyle/>
          <a:p>
            <a:fld id="{F210D295-9B15-4757-888B-4FDF115DEA16}" type="slidenum">
              <a:rPr lang="zh-CN" altLang="en-US" smtClean="0"/>
              <a:t>15</a:t>
            </a:fld>
            <a:endParaRPr lang="zh-CN" altLang="en-US"/>
          </a:p>
        </p:txBody>
      </p:sp>
      <p:sp>
        <p:nvSpPr>
          <p:cNvPr id="4" name="内容占位符 3">
            <a:extLst>
              <a:ext uri="{FF2B5EF4-FFF2-40B4-BE49-F238E27FC236}">
                <a16:creationId xmlns:a16="http://schemas.microsoft.com/office/drawing/2014/main" id="{06B9387F-27E0-4122-A3FC-42882347B7AD}"/>
              </a:ext>
            </a:extLst>
          </p:cNvPr>
          <p:cNvSpPr>
            <a:spLocks noGrp="1"/>
          </p:cNvSpPr>
          <p:nvPr>
            <p:ph idx="1"/>
          </p:nvPr>
        </p:nvSpPr>
        <p:spPr/>
        <p:txBody>
          <a:bodyPr/>
          <a:lstStyle/>
          <a:p>
            <a:r>
              <a:rPr lang="en-US" altLang="zh-CN" dirty="0"/>
              <a:t>Two processes Pi and </a:t>
            </a:r>
            <a:r>
              <a:rPr lang="en-US" altLang="zh-CN" dirty="0" err="1"/>
              <a:t>Pj</a:t>
            </a:r>
            <a:endParaRPr lang="zh-CN" altLang="en-US" dirty="0"/>
          </a:p>
        </p:txBody>
      </p:sp>
      <p:grpSp>
        <p:nvGrpSpPr>
          <p:cNvPr id="5" name="Group 22">
            <a:extLst>
              <a:ext uri="{FF2B5EF4-FFF2-40B4-BE49-F238E27FC236}">
                <a16:creationId xmlns:a16="http://schemas.microsoft.com/office/drawing/2014/main" id="{B7881601-3FBA-4314-BA83-442DEFE7C000}"/>
              </a:ext>
            </a:extLst>
          </p:cNvPr>
          <p:cNvGrpSpPr>
            <a:grpSpLocks/>
          </p:cNvGrpSpPr>
          <p:nvPr/>
        </p:nvGrpSpPr>
        <p:grpSpPr bwMode="auto">
          <a:xfrm>
            <a:off x="5236029" y="2372308"/>
            <a:ext cx="1935163" cy="2976563"/>
            <a:chOff x="381000" y="1981200"/>
            <a:chExt cx="1934837" cy="3968353"/>
          </a:xfrm>
        </p:grpSpPr>
        <p:grpSp>
          <p:nvGrpSpPr>
            <p:cNvPr id="6" name="Group 5">
              <a:extLst>
                <a:ext uri="{FF2B5EF4-FFF2-40B4-BE49-F238E27FC236}">
                  <a16:creationId xmlns:a16="http://schemas.microsoft.com/office/drawing/2014/main" id="{4EC12F64-830C-4E24-BD19-A37D6632FC8E}"/>
                </a:ext>
              </a:extLst>
            </p:cNvPr>
            <p:cNvGrpSpPr>
              <a:grpSpLocks/>
            </p:cNvGrpSpPr>
            <p:nvPr/>
          </p:nvGrpSpPr>
          <p:grpSpPr bwMode="auto">
            <a:xfrm>
              <a:off x="990523" y="1981200"/>
              <a:ext cx="685713" cy="691753"/>
              <a:chOff x="1600123" y="1981200"/>
              <a:chExt cx="685713" cy="691753"/>
            </a:xfrm>
          </p:grpSpPr>
          <p:sp>
            <p:nvSpPr>
              <p:cNvPr id="14" name="Oval 3">
                <a:extLst>
                  <a:ext uri="{FF2B5EF4-FFF2-40B4-BE49-F238E27FC236}">
                    <a16:creationId xmlns:a16="http://schemas.microsoft.com/office/drawing/2014/main" id="{FBE66A7B-65CF-4781-B8D0-88CA9E51DA20}"/>
                  </a:ext>
                </a:extLst>
              </p:cNvPr>
              <p:cNvSpPr/>
              <p:nvPr/>
            </p:nvSpPr>
            <p:spPr>
              <a:xfrm>
                <a:off x="1600097" y="1981200"/>
                <a:ext cx="685684" cy="685731"/>
              </a:xfrm>
              <a:prstGeom prst="ellipse">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endParaRPr lang="zh-CN" altLang="zh-CN">
                  <a:solidFill>
                    <a:srgbClr val="FFFFFF"/>
                  </a:solidFill>
                </a:endParaRPr>
              </a:p>
            </p:txBody>
          </p:sp>
          <p:sp>
            <p:nvSpPr>
              <p:cNvPr id="15" name="TextBox 4">
                <a:extLst>
                  <a:ext uri="{FF2B5EF4-FFF2-40B4-BE49-F238E27FC236}">
                    <a16:creationId xmlns:a16="http://schemas.microsoft.com/office/drawing/2014/main" id="{E549A453-991E-49E3-8471-59CC85462500}"/>
                  </a:ext>
                </a:extLst>
              </p:cNvPr>
              <p:cNvSpPr txBox="1">
                <a:spLocks noChangeArrowheads="1"/>
              </p:cNvSpPr>
              <p:nvPr/>
            </p:nvSpPr>
            <p:spPr bwMode="auto">
              <a:xfrm>
                <a:off x="1726942" y="2057400"/>
                <a:ext cx="51982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a:t>P</a:t>
                </a:r>
                <a:r>
                  <a:rPr lang="en-US" altLang="en-US" sz="2400" i="1"/>
                  <a:t>i</a:t>
                </a:r>
              </a:p>
            </p:txBody>
          </p:sp>
        </p:grpSp>
        <p:grpSp>
          <p:nvGrpSpPr>
            <p:cNvPr id="7" name="Group 6">
              <a:extLst>
                <a:ext uri="{FF2B5EF4-FFF2-40B4-BE49-F238E27FC236}">
                  <a16:creationId xmlns:a16="http://schemas.microsoft.com/office/drawing/2014/main" id="{F5703D2E-C62C-45BB-B976-797DC1553634}"/>
                </a:ext>
              </a:extLst>
            </p:cNvPr>
            <p:cNvGrpSpPr>
              <a:grpSpLocks/>
            </p:cNvGrpSpPr>
            <p:nvPr/>
          </p:nvGrpSpPr>
          <p:grpSpPr bwMode="auto">
            <a:xfrm>
              <a:off x="990523" y="5257800"/>
              <a:ext cx="685713" cy="691753"/>
              <a:chOff x="1600123" y="1981200"/>
              <a:chExt cx="685713" cy="691753"/>
            </a:xfrm>
          </p:grpSpPr>
          <p:sp>
            <p:nvSpPr>
              <p:cNvPr id="12" name="Oval 7">
                <a:extLst>
                  <a:ext uri="{FF2B5EF4-FFF2-40B4-BE49-F238E27FC236}">
                    <a16:creationId xmlns:a16="http://schemas.microsoft.com/office/drawing/2014/main" id="{21BA4E04-B4E5-46BA-86DB-9D75EA9B9E84}"/>
                  </a:ext>
                </a:extLst>
              </p:cNvPr>
              <p:cNvSpPr/>
              <p:nvPr/>
            </p:nvSpPr>
            <p:spPr>
              <a:xfrm>
                <a:off x="1600097" y="1980872"/>
                <a:ext cx="685684" cy="685731"/>
              </a:xfrm>
              <a:prstGeom prst="ellipse">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endParaRPr lang="zh-CN" altLang="zh-CN">
                  <a:solidFill>
                    <a:srgbClr val="FFFFFF"/>
                  </a:solidFill>
                </a:endParaRPr>
              </a:p>
            </p:txBody>
          </p:sp>
          <p:sp>
            <p:nvSpPr>
              <p:cNvPr id="13" name="TextBox 8">
                <a:extLst>
                  <a:ext uri="{FF2B5EF4-FFF2-40B4-BE49-F238E27FC236}">
                    <a16:creationId xmlns:a16="http://schemas.microsoft.com/office/drawing/2014/main" id="{61509D25-72DD-4228-8987-CA28BCA19291}"/>
                  </a:ext>
                </a:extLst>
              </p:cNvPr>
              <p:cNvSpPr txBox="1">
                <a:spLocks noChangeArrowheads="1"/>
              </p:cNvSpPr>
              <p:nvPr/>
            </p:nvSpPr>
            <p:spPr bwMode="auto">
              <a:xfrm>
                <a:off x="1726942" y="2057400"/>
                <a:ext cx="51982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a:t>P</a:t>
                </a:r>
                <a:r>
                  <a:rPr lang="en-US" altLang="en-US" sz="2400" i="1"/>
                  <a:t>j</a:t>
                </a:r>
              </a:p>
            </p:txBody>
          </p:sp>
        </p:grpSp>
        <p:cxnSp>
          <p:nvCxnSpPr>
            <p:cNvPr id="8" name="Straight Arrow Connector 9">
              <a:extLst>
                <a:ext uri="{FF2B5EF4-FFF2-40B4-BE49-F238E27FC236}">
                  <a16:creationId xmlns:a16="http://schemas.microsoft.com/office/drawing/2014/main" id="{B10D2C97-EE28-436B-A480-DEBCA0E45DC8}"/>
                </a:ext>
              </a:extLst>
            </p:cNvPr>
            <p:cNvCxnSpPr>
              <a:stCxn id="14" idx="3"/>
              <a:endCxn id="12" idx="1"/>
            </p:cNvCxnSpPr>
            <p:nvPr/>
          </p:nvCxnSpPr>
          <p:spPr bwMode="auto">
            <a:xfrm>
              <a:off x="1090493" y="2567459"/>
              <a:ext cx="0" cy="2789487"/>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13">
              <a:extLst>
                <a:ext uri="{FF2B5EF4-FFF2-40B4-BE49-F238E27FC236}">
                  <a16:creationId xmlns:a16="http://schemas.microsoft.com/office/drawing/2014/main" id="{4D514CD0-C4DE-4B1D-952C-6A7634EF1ADF}"/>
                </a:ext>
              </a:extLst>
            </p:cNvPr>
            <p:cNvCxnSpPr>
              <a:endCxn id="14" idx="5"/>
            </p:cNvCxnSpPr>
            <p:nvPr/>
          </p:nvCxnSpPr>
          <p:spPr bwMode="auto">
            <a:xfrm flipH="1" flipV="1">
              <a:off x="1576187" y="2567459"/>
              <a:ext cx="23808" cy="284239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20">
              <a:extLst>
                <a:ext uri="{FF2B5EF4-FFF2-40B4-BE49-F238E27FC236}">
                  <a16:creationId xmlns:a16="http://schemas.microsoft.com/office/drawing/2014/main" id="{F9C460D9-86E7-47EF-83C2-79BBE5BCA9C6}"/>
                </a:ext>
              </a:extLst>
            </p:cNvPr>
            <p:cNvSpPr txBox="1">
              <a:spLocks noChangeArrowheads="1"/>
            </p:cNvSpPr>
            <p:nvPr/>
          </p:nvSpPr>
          <p:spPr bwMode="auto">
            <a:xfrm>
              <a:off x="381000" y="2590800"/>
              <a:ext cx="63943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a:t>C</a:t>
              </a:r>
              <a:r>
                <a:rPr lang="en-US" altLang="en-US" sz="2400" i="1"/>
                <a:t>ij</a:t>
              </a:r>
            </a:p>
          </p:txBody>
        </p:sp>
        <p:sp>
          <p:nvSpPr>
            <p:cNvPr id="11" name="TextBox 21">
              <a:extLst>
                <a:ext uri="{FF2B5EF4-FFF2-40B4-BE49-F238E27FC236}">
                  <a16:creationId xmlns:a16="http://schemas.microsoft.com/office/drawing/2014/main" id="{8DB3BBA5-EEC2-4808-8DAB-AE5A9AF339C0}"/>
                </a:ext>
              </a:extLst>
            </p:cNvPr>
            <p:cNvSpPr txBox="1">
              <a:spLocks noChangeArrowheads="1"/>
            </p:cNvSpPr>
            <p:nvPr/>
          </p:nvSpPr>
          <p:spPr bwMode="auto">
            <a:xfrm>
              <a:off x="1676400" y="4876800"/>
              <a:ext cx="63943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a:t>C</a:t>
              </a:r>
              <a:r>
                <a:rPr lang="en-US" altLang="en-US" sz="2400" i="1"/>
                <a:t>ji</a:t>
              </a:r>
            </a:p>
          </p:txBody>
        </p:sp>
      </p:grpSp>
      <p:sp>
        <p:nvSpPr>
          <p:cNvPr id="33" name="TextBox 37">
            <a:extLst>
              <a:ext uri="{FF2B5EF4-FFF2-40B4-BE49-F238E27FC236}">
                <a16:creationId xmlns:a16="http://schemas.microsoft.com/office/drawing/2014/main" id="{2FE50532-BE89-4610-B83F-6CE0E62518D3}"/>
              </a:ext>
            </a:extLst>
          </p:cNvPr>
          <p:cNvSpPr txBox="1">
            <a:spLocks noChangeArrowheads="1"/>
          </p:cNvSpPr>
          <p:nvPr/>
        </p:nvSpPr>
        <p:spPr bwMode="auto">
          <a:xfrm>
            <a:off x="6663688" y="2414044"/>
            <a:ext cx="41131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a:spcBef>
                <a:spcPct val="0"/>
              </a:spcBef>
              <a:buNone/>
            </a:pPr>
            <a:r>
              <a:rPr lang="en-US" altLang="en-US" sz="2400" dirty="0">
                <a:solidFill>
                  <a:srgbClr val="000000"/>
                </a:solidFill>
              </a:rPr>
              <a:t>[</a:t>
            </a:r>
            <a:r>
              <a:rPr lang="en-US" altLang="en-US" sz="2400" dirty="0">
                <a:solidFill>
                  <a:srgbClr val="0000FF"/>
                </a:solidFill>
              </a:rPr>
              <a:t>$1200,</a:t>
            </a:r>
            <a:r>
              <a:rPr lang="en-US" altLang="en-US" sz="2400" dirty="0">
                <a:solidFill>
                  <a:srgbClr val="FF0000"/>
                </a:solidFill>
              </a:rPr>
              <a:t> 99</a:t>
            </a:r>
            <a:r>
              <a:rPr lang="en-US" altLang="en-US" sz="2400" dirty="0">
                <a:solidFill>
                  <a:srgbClr val="0000FF"/>
                </a:solidFill>
              </a:rPr>
              <a:t> iPhones</a:t>
            </a:r>
            <a:r>
              <a:rPr lang="en-US" altLang="en-US" sz="2400" dirty="0">
                <a:solidFill>
                  <a:srgbClr val="000000"/>
                </a:solidFill>
              </a:rPr>
              <a:t>]</a:t>
            </a:r>
          </a:p>
        </p:txBody>
      </p:sp>
      <p:sp>
        <p:nvSpPr>
          <p:cNvPr id="34" name="TextBox 39">
            <a:extLst>
              <a:ext uri="{FF2B5EF4-FFF2-40B4-BE49-F238E27FC236}">
                <a16:creationId xmlns:a16="http://schemas.microsoft.com/office/drawing/2014/main" id="{AC04C0B1-73F1-43FF-A5EA-3606EB12F715}"/>
              </a:ext>
            </a:extLst>
          </p:cNvPr>
          <p:cNvSpPr txBox="1">
            <a:spLocks noChangeArrowheads="1"/>
          </p:cNvSpPr>
          <p:nvPr/>
        </p:nvSpPr>
        <p:spPr bwMode="auto">
          <a:xfrm>
            <a:off x="6540037" y="3476700"/>
            <a:ext cx="11576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a:spcBef>
                <a:spcPct val="0"/>
              </a:spcBef>
              <a:buNone/>
            </a:pPr>
            <a:r>
              <a:rPr lang="en-US" altLang="en-US" sz="2400" dirty="0">
                <a:solidFill>
                  <a:srgbClr val="0000FF"/>
                </a:solidFill>
              </a:rPr>
              <a:t>[empty]</a:t>
            </a:r>
          </a:p>
        </p:txBody>
      </p:sp>
      <p:sp>
        <p:nvSpPr>
          <p:cNvPr id="35" name="TextBox 39">
            <a:extLst>
              <a:ext uri="{FF2B5EF4-FFF2-40B4-BE49-F238E27FC236}">
                <a16:creationId xmlns:a16="http://schemas.microsoft.com/office/drawing/2014/main" id="{CDA2DAA8-5797-4BED-85B1-E87F27A7746A}"/>
              </a:ext>
            </a:extLst>
          </p:cNvPr>
          <p:cNvSpPr txBox="1">
            <a:spLocks noChangeArrowheads="1"/>
          </p:cNvSpPr>
          <p:nvPr/>
        </p:nvSpPr>
        <p:spPr bwMode="auto">
          <a:xfrm>
            <a:off x="3055744" y="3627375"/>
            <a:ext cx="30402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spcBef>
                <a:spcPct val="0"/>
              </a:spcBef>
              <a:buFontTx/>
              <a:buNone/>
              <a:defRPr sz="2400">
                <a:solidFill>
                  <a:srgbClr val="0000FF"/>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latin typeface="Times New Roman" panose="02020603050405020304" pitchFamily="18" charset="0"/>
                <a:ea typeface="MS PGothic" panose="020B0600070205080204" pitchFamily="34" charset="-128"/>
                <a:cs typeface="MS PGothic" panose="020B0600070205080204" pitchFamily="34" charset="-128"/>
              </a:defRPr>
            </a:lvl9pPr>
          </a:lstStyle>
          <a:p>
            <a:r>
              <a:rPr lang="en-US" altLang="en-US" dirty="0"/>
              <a:t>[$299, Order Android]</a:t>
            </a:r>
          </a:p>
        </p:txBody>
      </p:sp>
      <p:sp>
        <p:nvSpPr>
          <p:cNvPr id="38" name="矩形 37">
            <a:extLst>
              <a:ext uri="{FF2B5EF4-FFF2-40B4-BE49-F238E27FC236}">
                <a16:creationId xmlns:a16="http://schemas.microsoft.com/office/drawing/2014/main" id="{63AB03F1-85E0-4F87-BAAC-5FA3649F9CF2}"/>
              </a:ext>
            </a:extLst>
          </p:cNvPr>
          <p:cNvSpPr/>
          <p:nvPr/>
        </p:nvSpPr>
        <p:spPr>
          <a:xfrm>
            <a:off x="6619277" y="5043010"/>
            <a:ext cx="2834875" cy="461665"/>
          </a:xfrm>
          <a:prstGeom prst="rect">
            <a:avLst/>
          </a:prstGeom>
        </p:spPr>
        <p:txBody>
          <a:bodyPr wrap="square">
            <a:spAutoFit/>
          </a:bodyPr>
          <a:lstStyle/>
          <a:p>
            <a:pPr lvl="0" fontAlgn="base">
              <a:spcBef>
                <a:spcPct val="0"/>
              </a:spcBef>
              <a:spcAft>
                <a:spcPct val="0"/>
              </a:spcAft>
            </a:pPr>
            <a:r>
              <a:rPr lang="en-US" altLang="en-US" sz="2400" dirty="0">
                <a:solidFill>
                  <a:srgbClr val="0000FF"/>
                </a:solidFill>
                <a:latin typeface="Times New Roman" panose="02020603050405020304" pitchFamily="18" charset="0"/>
                <a:ea typeface="MS PGothic" panose="020B0600070205080204" pitchFamily="34" charset="-128"/>
              </a:rPr>
              <a:t>[$101, 50 Androids]</a:t>
            </a:r>
          </a:p>
        </p:txBody>
      </p:sp>
      <p:sp>
        <p:nvSpPr>
          <p:cNvPr id="21" name="TextBox 41">
            <a:extLst>
              <a:ext uri="{FF2B5EF4-FFF2-40B4-BE49-F238E27FC236}">
                <a16:creationId xmlns:a16="http://schemas.microsoft.com/office/drawing/2014/main" id="{C15E0EBC-51A1-442F-B16D-9A58C71123CF}"/>
              </a:ext>
            </a:extLst>
          </p:cNvPr>
          <p:cNvSpPr txBox="1">
            <a:spLocks noChangeArrowheads="1"/>
          </p:cNvSpPr>
          <p:nvPr/>
        </p:nvSpPr>
        <p:spPr bwMode="auto">
          <a:xfrm>
            <a:off x="366001" y="5989439"/>
            <a:ext cx="30877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b="1" dirty="0">
                <a:solidFill>
                  <a:schemeClr val="accent2"/>
                </a:solidFill>
                <a:latin typeface="Arial" panose="020B0604020202020204" pitchFamily="34" charset="0"/>
                <a:cs typeface="Arial" panose="020B0604020202020204" pitchFamily="34" charset="0"/>
              </a:rPr>
              <a:t>[Global Snapshot </a:t>
            </a:r>
            <a:r>
              <a:rPr lang="en-US" altLang="en-US" sz="2400" b="1" u="sng" dirty="0">
                <a:solidFill>
                  <a:srgbClr val="FF0000"/>
                </a:solidFill>
                <a:latin typeface="Arial" panose="020B0604020202020204" pitchFamily="34" charset="0"/>
                <a:cs typeface="Arial" panose="020B0604020202020204" pitchFamily="34" charset="0"/>
              </a:rPr>
              <a:t>4</a:t>
            </a:r>
            <a:r>
              <a:rPr lang="en-US" altLang="en-US" sz="2400" b="1" dirty="0">
                <a:solidFill>
                  <a:schemeClr val="accent2"/>
                </a:solidFill>
                <a:latin typeface="Arial" panose="020B0604020202020204" pitchFamily="34" charset="0"/>
                <a:cs typeface="Arial" panose="020B0604020202020204" pitchFamily="34" charset="0"/>
              </a:rPr>
              <a:t>]</a:t>
            </a:r>
          </a:p>
        </p:txBody>
      </p:sp>
      <p:sp>
        <p:nvSpPr>
          <p:cNvPr id="17" name="矩形 16">
            <a:extLst>
              <a:ext uri="{FF2B5EF4-FFF2-40B4-BE49-F238E27FC236}">
                <a16:creationId xmlns:a16="http://schemas.microsoft.com/office/drawing/2014/main" id="{C61BD764-73C2-4A92-9AE6-5D8EDBA79FAD}"/>
              </a:ext>
            </a:extLst>
          </p:cNvPr>
          <p:cNvSpPr/>
          <p:nvPr/>
        </p:nvSpPr>
        <p:spPr>
          <a:xfrm>
            <a:off x="4525234" y="3230625"/>
            <a:ext cx="1474008" cy="461665"/>
          </a:xfrm>
          <a:prstGeom prst="rect">
            <a:avLst/>
          </a:prstGeom>
        </p:spPr>
        <p:txBody>
          <a:bodyPr wrap="square">
            <a:spAutoFit/>
          </a:bodyPr>
          <a:lstStyle/>
          <a:p>
            <a:pPr lvl="0" fontAlgn="base">
              <a:spcBef>
                <a:spcPct val="0"/>
              </a:spcBef>
              <a:spcAft>
                <a:spcPct val="0"/>
              </a:spcAft>
            </a:pPr>
            <a:r>
              <a:rPr lang="en-US" altLang="en-US" sz="2400" dirty="0">
                <a:solidFill>
                  <a:srgbClr val="FF0000"/>
                </a:solidFill>
                <a:latin typeface="Times New Roman" panose="02020603050405020304" pitchFamily="18" charset="0"/>
                <a:ea typeface="MS PGothic" panose="020B0600070205080204" pitchFamily="34" charset="-128"/>
              </a:rPr>
              <a:t>[1 iPhone]</a:t>
            </a:r>
          </a:p>
        </p:txBody>
      </p:sp>
    </p:spTree>
    <p:extLst>
      <p:ext uri="{BB962C8B-B14F-4D97-AF65-F5344CB8AC3E}">
        <p14:creationId xmlns:p14="http://schemas.microsoft.com/office/powerpoint/2010/main" val="2565351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DC445-ECD8-4E9D-B051-E9D8FD2974A8}"/>
              </a:ext>
            </a:extLst>
          </p:cNvPr>
          <p:cNvSpPr>
            <a:spLocks noGrp="1"/>
          </p:cNvSpPr>
          <p:nvPr>
            <p:ph type="title"/>
          </p:nvPr>
        </p:nvSpPr>
        <p:spPr/>
        <p:txBody>
          <a:bodyPr/>
          <a:lstStyle/>
          <a:p>
            <a:r>
              <a:rPr lang="en-US" altLang="zh-CN" dirty="0"/>
              <a:t>Example</a:t>
            </a:r>
            <a:endParaRPr lang="zh-CN" altLang="en-US" dirty="0"/>
          </a:p>
        </p:txBody>
      </p:sp>
      <p:sp>
        <p:nvSpPr>
          <p:cNvPr id="3" name="灯片编号占位符 2">
            <a:extLst>
              <a:ext uri="{FF2B5EF4-FFF2-40B4-BE49-F238E27FC236}">
                <a16:creationId xmlns:a16="http://schemas.microsoft.com/office/drawing/2014/main" id="{779FC4BC-20A8-4370-A1A7-D9ED90B99EB0}"/>
              </a:ext>
            </a:extLst>
          </p:cNvPr>
          <p:cNvSpPr>
            <a:spLocks noGrp="1"/>
          </p:cNvSpPr>
          <p:nvPr>
            <p:ph type="sldNum" sz="quarter" idx="12"/>
          </p:nvPr>
        </p:nvSpPr>
        <p:spPr/>
        <p:txBody>
          <a:bodyPr/>
          <a:lstStyle/>
          <a:p>
            <a:fld id="{F210D295-9B15-4757-888B-4FDF115DEA16}" type="slidenum">
              <a:rPr lang="zh-CN" altLang="en-US" smtClean="0"/>
              <a:t>16</a:t>
            </a:fld>
            <a:endParaRPr lang="zh-CN" altLang="en-US"/>
          </a:p>
        </p:txBody>
      </p:sp>
      <p:sp>
        <p:nvSpPr>
          <p:cNvPr id="4" name="内容占位符 3">
            <a:extLst>
              <a:ext uri="{FF2B5EF4-FFF2-40B4-BE49-F238E27FC236}">
                <a16:creationId xmlns:a16="http://schemas.microsoft.com/office/drawing/2014/main" id="{06B9387F-27E0-4122-A3FC-42882347B7AD}"/>
              </a:ext>
            </a:extLst>
          </p:cNvPr>
          <p:cNvSpPr>
            <a:spLocks noGrp="1"/>
          </p:cNvSpPr>
          <p:nvPr>
            <p:ph idx="1"/>
          </p:nvPr>
        </p:nvSpPr>
        <p:spPr/>
        <p:txBody>
          <a:bodyPr/>
          <a:lstStyle/>
          <a:p>
            <a:r>
              <a:rPr lang="en-US" altLang="zh-CN" dirty="0"/>
              <a:t>Two processes Pi and </a:t>
            </a:r>
            <a:r>
              <a:rPr lang="en-US" altLang="zh-CN" dirty="0" err="1"/>
              <a:t>Pj</a:t>
            </a:r>
            <a:endParaRPr lang="zh-CN" altLang="en-US" dirty="0"/>
          </a:p>
        </p:txBody>
      </p:sp>
      <p:grpSp>
        <p:nvGrpSpPr>
          <p:cNvPr id="5" name="Group 22">
            <a:extLst>
              <a:ext uri="{FF2B5EF4-FFF2-40B4-BE49-F238E27FC236}">
                <a16:creationId xmlns:a16="http://schemas.microsoft.com/office/drawing/2014/main" id="{B7881601-3FBA-4314-BA83-442DEFE7C000}"/>
              </a:ext>
            </a:extLst>
          </p:cNvPr>
          <p:cNvGrpSpPr>
            <a:grpSpLocks/>
          </p:cNvGrpSpPr>
          <p:nvPr/>
        </p:nvGrpSpPr>
        <p:grpSpPr bwMode="auto">
          <a:xfrm>
            <a:off x="5236029" y="2372308"/>
            <a:ext cx="1935163" cy="2976563"/>
            <a:chOff x="381000" y="1981200"/>
            <a:chExt cx="1934837" cy="3968353"/>
          </a:xfrm>
        </p:grpSpPr>
        <p:grpSp>
          <p:nvGrpSpPr>
            <p:cNvPr id="6" name="Group 5">
              <a:extLst>
                <a:ext uri="{FF2B5EF4-FFF2-40B4-BE49-F238E27FC236}">
                  <a16:creationId xmlns:a16="http://schemas.microsoft.com/office/drawing/2014/main" id="{4EC12F64-830C-4E24-BD19-A37D6632FC8E}"/>
                </a:ext>
              </a:extLst>
            </p:cNvPr>
            <p:cNvGrpSpPr>
              <a:grpSpLocks/>
            </p:cNvGrpSpPr>
            <p:nvPr/>
          </p:nvGrpSpPr>
          <p:grpSpPr bwMode="auto">
            <a:xfrm>
              <a:off x="990523" y="1981200"/>
              <a:ext cx="685713" cy="691753"/>
              <a:chOff x="1600123" y="1981200"/>
              <a:chExt cx="685713" cy="691753"/>
            </a:xfrm>
          </p:grpSpPr>
          <p:sp>
            <p:nvSpPr>
              <p:cNvPr id="14" name="Oval 3">
                <a:extLst>
                  <a:ext uri="{FF2B5EF4-FFF2-40B4-BE49-F238E27FC236}">
                    <a16:creationId xmlns:a16="http://schemas.microsoft.com/office/drawing/2014/main" id="{FBE66A7B-65CF-4781-B8D0-88CA9E51DA20}"/>
                  </a:ext>
                </a:extLst>
              </p:cNvPr>
              <p:cNvSpPr/>
              <p:nvPr/>
            </p:nvSpPr>
            <p:spPr>
              <a:xfrm>
                <a:off x="1600097" y="1981200"/>
                <a:ext cx="685684" cy="685731"/>
              </a:xfrm>
              <a:prstGeom prst="ellipse">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endParaRPr lang="zh-CN" altLang="zh-CN">
                  <a:solidFill>
                    <a:srgbClr val="FFFFFF"/>
                  </a:solidFill>
                </a:endParaRPr>
              </a:p>
            </p:txBody>
          </p:sp>
          <p:sp>
            <p:nvSpPr>
              <p:cNvPr id="15" name="TextBox 4">
                <a:extLst>
                  <a:ext uri="{FF2B5EF4-FFF2-40B4-BE49-F238E27FC236}">
                    <a16:creationId xmlns:a16="http://schemas.microsoft.com/office/drawing/2014/main" id="{E549A453-991E-49E3-8471-59CC85462500}"/>
                  </a:ext>
                </a:extLst>
              </p:cNvPr>
              <p:cNvSpPr txBox="1">
                <a:spLocks noChangeArrowheads="1"/>
              </p:cNvSpPr>
              <p:nvPr/>
            </p:nvSpPr>
            <p:spPr bwMode="auto">
              <a:xfrm>
                <a:off x="1726942" y="2057400"/>
                <a:ext cx="51982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a:t>P</a:t>
                </a:r>
                <a:r>
                  <a:rPr lang="en-US" altLang="en-US" sz="2400" i="1"/>
                  <a:t>i</a:t>
                </a:r>
              </a:p>
            </p:txBody>
          </p:sp>
        </p:grpSp>
        <p:grpSp>
          <p:nvGrpSpPr>
            <p:cNvPr id="7" name="Group 6">
              <a:extLst>
                <a:ext uri="{FF2B5EF4-FFF2-40B4-BE49-F238E27FC236}">
                  <a16:creationId xmlns:a16="http://schemas.microsoft.com/office/drawing/2014/main" id="{F5703D2E-C62C-45BB-B976-797DC1553634}"/>
                </a:ext>
              </a:extLst>
            </p:cNvPr>
            <p:cNvGrpSpPr>
              <a:grpSpLocks/>
            </p:cNvGrpSpPr>
            <p:nvPr/>
          </p:nvGrpSpPr>
          <p:grpSpPr bwMode="auto">
            <a:xfrm>
              <a:off x="990523" y="5257800"/>
              <a:ext cx="685713" cy="691753"/>
              <a:chOff x="1600123" y="1981200"/>
              <a:chExt cx="685713" cy="691753"/>
            </a:xfrm>
          </p:grpSpPr>
          <p:sp>
            <p:nvSpPr>
              <p:cNvPr id="12" name="Oval 7">
                <a:extLst>
                  <a:ext uri="{FF2B5EF4-FFF2-40B4-BE49-F238E27FC236}">
                    <a16:creationId xmlns:a16="http://schemas.microsoft.com/office/drawing/2014/main" id="{21BA4E04-B4E5-46BA-86DB-9D75EA9B9E84}"/>
                  </a:ext>
                </a:extLst>
              </p:cNvPr>
              <p:cNvSpPr/>
              <p:nvPr/>
            </p:nvSpPr>
            <p:spPr>
              <a:xfrm>
                <a:off x="1600097" y="1980872"/>
                <a:ext cx="685684" cy="685731"/>
              </a:xfrm>
              <a:prstGeom prst="ellipse">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endParaRPr lang="zh-CN" altLang="zh-CN">
                  <a:solidFill>
                    <a:srgbClr val="FFFFFF"/>
                  </a:solidFill>
                </a:endParaRPr>
              </a:p>
            </p:txBody>
          </p:sp>
          <p:sp>
            <p:nvSpPr>
              <p:cNvPr id="13" name="TextBox 8">
                <a:extLst>
                  <a:ext uri="{FF2B5EF4-FFF2-40B4-BE49-F238E27FC236}">
                    <a16:creationId xmlns:a16="http://schemas.microsoft.com/office/drawing/2014/main" id="{61509D25-72DD-4228-8987-CA28BCA19291}"/>
                  </a:ext>
                </a:extLst>
              </p:cNvPr>
              <p:cNvSpPr txBox="1">
                <a:spLocks noChangeArrowheads="1"/>
              </p:cNvSpPr>
              <p:nvPr/>
            </p:nvSpPr>
            <p:spPr bwMode="auto">
              <a:xfrm>
                <a:off x="1726942" y="2057400"/>
                <a:ext cx="51982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a:t>P</a:t>
                </a:r>
                <a:r>
                  <a:rPr lang="en-US" altLang="en-US" sz="2400" i="1"/>
                  <a:t>j</a:t>
                </a:r>
              </a:p>
            </p:txBody>
          </p:sp>
        </p:grpSp>
        <p:cxnSp>
          <p:nvCxnSpPr>
            <p:cNvPr id="8" name="Straight Arrow Connector 9">
              <a:extLst>
                <a:ext uri="{FF2B5EF4-FFF2-40B4-BE49-F238E27FC236}">
                  <a16:creationId xmlns:a16="http://schemas.microsoft.com/office/drawing/2014/main" id="{B10D2C97-EE28-436B-A480-DEBCA0E45DC8}"/>
                </a:ext>
              </a:extLst>
            </p:cNvPr>
            <p:cNvCxnSpPr>
              <a:stCxn id="14" idx="3"/>
              <a:endCxn id="12" idx="1"/>
            </p:cNvCxnSpPr>
            <p:nvPr/>
          </p:nvCxnSpPr>
          <p:spPr bwMode="auto">
            <a:xfrm>
              <a:off x="1090493" y="2567459"/>
              <a:ext cx="0" cy="2789487"/>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13">
              <a:extLst>
                <a:ext uri="{FF2B5EF4-FFF2-40B4-BE49-F238E27FC236}">
                  <a16:creationId xmlns:a16="http://schemas.microsoft.com/office/drawing/2014/main" id="{4D514CD0-C4DE-4B1D-952C-6A7634EF1ADF}"/>
                </a:ext>
              </a:extLst>
            </p:cNvPr>
            <p:cNvCxnSpPr>
              <a:endCxn id="14" idx="5"/>
            </p:cNvCxnSpPr>
            <p:nvPr/>
          </p:nvCxnSpPr>
          <p:spPr bwMode="auto">
            <a:xfrm flipH="1" flipV="1">
              <a:off x="1576187" y="2567459"/>
              <a:ext cx="23808" cy="284239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20">
              <a:extLst>
                <a:ext uri="{FF2B5EF4-FFF2-40B4-BE49-F238E27FC236}">
                  <a16:creationId xmlns:a16="http://schemas.microsoft.com/office/drawing/2014/main" id="{F9C460D9-86E7-47EF-83C2-79BBE5BCA9C6}"/>
                </a:ext>
              </a:extLst>
            </p:cNvPr>
            <p:cNvSpPr txBox="1">
              <a:spLocks noChangeArrowheads="1"/>
            </p:cNvSpPr>
            <p:nvPr/>
          </p:nvSpPr>
          <p:spPr bwMode="auto">
            <a:xfrm>
              <a:off x="381000" y="2590800"/>
              <a:ext cx="63943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a:t>C</a:t>
              </a:r>
              <a:r>
                <a:rPr lang="en-US" altLang="en-US" sz="2400" i="1"/>
                <a:t>ij</a:t>
              </a:r>
            </a:p>
          </p:txBody>
        </p:sp>
        <p:sp>
          <p:nvSpPr>
            <p:cNvPr id="11" name="TextBox 21">
              <a:extLst>
                <a:ext uri="{FF2B5EF4-FFF2-40B4-BE49-F238E27FC236}">
                  <a16:creationId xmlns:a16="http://schemas.microsoft.com/office/drawing/2014/main" id="{8DB3BBA5-EEC2-4808-8DAB-AE5A9AF339C0}"/>
                </a:ext>
              </a:extLst>
            </p:cNvPr>
            <p:cNvSpPr txBox="1">
              <a:spLocks noChangeArrowheads="1"/>
            </p:cNvSpPr>
            <p:nvPr/>
          </p:nvSpPr>
          <p:spPr bwMode="auto">
            <a:xfrm>
              <a:off x="1676400" y="4876800"/>
              <a:ext cx="63943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a:t>C</a:t>
              </a:r>
              <a:r>
                <a:rPr lang="en-US" altLang="en-US" sz="2400" i="1"/>
                <a:t>ji</a:t>
              </a:r>
            </a:p>
          </p:txBody>
        </p:sp>
      </p:grpSp>
      <p:sp>
        <p:nvSpPr>
          <p:cNvPr id="33" name="TextBox 37">
            <a:extLst>
              <a:ext uri="{FF2B5EF4-FFF2-40B4-BE49-F238E27FC236}">
                <a16:creationId xmlns:a16="http://schemas.microsoft.com/office/drawing/2014/main" id="{2FE50532-BE89-4610-B83F-6CE0E62518D3}"/>
              </a:ext>
            </a:extLst>
          </p:cNvPr>
          <p:cNvSpPr txBox="1">
            <a:spLocks noChangeArrowheads="1"/>
          </p:cNvSpPr>
          <p:nvPr/>
        </p:nvSpPr>
        <p:spPr bwMode="auto">
          <a:xfrm>
            <a:off x="6663688" y="2414044"/>
            <a:ext cx="41131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a:spcBef>
                <a:spcPct val="0"/>
              </a:spcBef>
              <a:buNone/>
            </a:pPr>
            <a:r>
              <a:rPr lang="en-US" altLang="en-US" sz="2400" dirty="0">
                <a:solidFill>
                  <a:srgbClr val="000000"/>
                </a:solidFill>
              </a:rPr>
              <a:t>[</a:t>
            </a:r>
            <a:r>
              <a:rPr lang="en-US" altLang="en-US" sz="2400" dirty="0">
                <a:solidFill>
                  <a:srgbClr val="0000FF"/>
                </a:solidFill>
              </a:rPr>
              <a:t>$1200,</a:t>
            </a:r>
            <a:r>
              <a:rPr lang="en-US" altLang="en-US" sz="2400" dirty="0">
                <a:solidFill>
                  <a:srgbClr val="FF0000"/>
                </a:solidFill>
              </a:rPr>
              <a:t> </a:t>
            </a:r>
            <a:r>
              <a:rPr lang="en-US" altLang="en-US" sz="2400" dirty="0">
                <a:solidFill>
                  <a:srgbClr val="0000FF"/>
                </a:solidFill>
              </a:rPr>
              <a:t>99 iPhones</a:t>
            </a:r>
            <a:r>
              <a:rPr lang="en-US" altLang="en-US" sz="2400" dirty="0">
                <a:solidFill>
                  <a:srgbClr val="000000"/>
                </a:solidFill>
              </a:rPr>
              <a:t>]</a:t>
            </a:r>
          </a:p>
        </p:txBody>
      </p:sp>
      <p:sp>
        <p:nvSpPr>
          <p:cNvPr id="34" name="TextBox 39">
            <a:extLst>
              <a:ext uri="{FF2B5EF4-FFF2-40B4-BE49-F238E27FC236}">
                <a16:creationId xmlns:a16="http://schemas.microsoft.com/office/drawing/2014/main" id="{AC04C0B1-73F1-43FF-A5EA-3606EB12F715}"/>
              </a:ext>
            </a:extLst>
          </p:cNvPr>
          <p:cNvSpPr txBox="1">
            <a:spLocks noChangeArrowheads="1"/>
          </p:cNvSpPr>
          <p:nvPr/>
        </p:nvSpPr>
        <p:spPr bwMode="auto">
          <a:xfrm>
            <a:off x="6540037" y="3476700"/>
            <a:ext cx="11576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a:spcBef>
                <a:spcPct val="0"/>
              </a:spcBef>
              <a:buNone/>
            </a:pPr>
            <a:r>
              <a:rPr lang="en-US" altLang="en-US" sz="2400" dirty="0">
                <a:solidFill>
                  <a:srgbClr val="0000FF"/>
                </a:solidFill>
              </a:rPr>
              <a:t>[empty]</a:t>
            </a:r>
          </a:p>
        </p:txBody>
      </p:sp>
      <p:sp>
        <p:nvSpPr>
          <p:cNvPr id="38" name="矩形 37">
            <a:extLst>
              <a:ext uri="{FF2B5EF4-FFF2-40B4-BE49-F238E27FC236}">
                <a16:creationId xmlns:a16="http://schemas.microsoft.com/office/drawing/2014/main" id="{63AB03F1-85E0-4F87-BAAC-5FA3649F9CF2}"/>
              </a:ext>
            </a:extLst>
          </p:cNvPr>
          <p:cNvSpPr/>
          <p:nvPr/>
        </p:nvSpPr>
        <p:spPr>
          <a:xfrm>
            <a:off x="6619277" y="5043010"/>
            <a:ext cx="4269547" cy="830997"/>
          </a:xfrm>
          <a:prstGeom prst="rect">
            <a:avLst/>
          </a:prstGeom>
        </p:spPr>
        <p:txBody>
          <a:bodyPr wrap="square">
            <a:spAutoFit/>
          </a:bodyPr>
          <a:lstStyle/>
          <a:p>
            <a:pPr lvl="0" fontAlgn="base">
              <a:spcBef>
                <a:spcPct val="0"/>
              </a:spcBef>
              <a:spcAft>
                <a:spcPct val="0"/>
              </a:spcAft>
            </a:pPr>
            <a:r>
              <a:rPr lang="en-US" altLang="en-US" sz="2400" dirty="0">
                <a:solidFill>
                  <a:srgbClr val="0000FF"/>
                </a:solidFill>
                <a:latin typeface="Times New Roman" panose="02020603050405020304" pitchFamily="18" charset="0"/>
                <a:ea typeface="MS PGothic" panose="020B0600070205080204" pitchFamily="34" charset="-128"/>
              </a:rPr>
              <a:t>[</a:t>
            </a:r>
            <a:r>
              <a:rPr lang="en-US" altLang="en-US" sz="2400" dirty="0">
                <a:solidFill>
                  <a:srgbClr val="FF0000"/>
                </a:solidFill>
                <a:latin typeface="Times New Roman" panose="02020603050405020304" pitchFamily="18" charset="0"/>
                <a:ea typeface="MS PGothic" panose="020B0600070205080204" pitchFamily="34" charset="-128"/>
              </a:rPr>
              <a:t>$400, 1 Android order from P</a:t>
            </a:r>
            <a:r>
              <a:rPr lang="en-US" altLang="en-US" sz="2400" i="1" dirty="0">
                <a:solidFill>
                  <a:srgbClr val="FF0000"/>
                </a:solidFill>
                <a:latin typeface="Times New Roman" panose="02020603050405020304" pitchFamily="18" charset="0"/>
                <a:ea typeface="MS PGothic" panose="020B0600070205080204" pitchFamily="34" charset="-128"/>
              </a:rPr>
              <a:t>i</a:t>
            </a:r>
            <a:r>
              <a:rPr lang="en-US" altLang="en-US" sz="2400" dirty="0">
                <a:solidFill>
                  <a:srgbClr val="0000FF"/>
                </a:solidFill>
                <a:latin typeface="Times New Roman" panose="02020603050405020304" pitchFamily="18" charset="0"/>
                <a:ea typeface="MS PGothic" panose="020B0600070205080204" pitchFamily="34" charset="-128"/>
              </a:rPr>
              <a:t>, 50 Androids]</a:t>
            </a:r>
          </a:p>
        </p:txBody>
      </p:sp>
      <p:sp>
        <p:nvSpPr>
          <p:cNvPr id="21" name="TextBox 41">
            <a:extLst>
              <a:ext uri="{FF2B5EF4-FFF2-40B4-BE49-F238E27FC236}">
                <a16:creationId xmlns:a16="http://schemas.microsoft.com/office/drawing/2014/main" id="{C15E0EBC-51A1-442F-B16D-9A58C71123CF}"/>
              </a:ext>
            </a:extLst>
          </p:cNvPr>
          <p:cNvSpPr txBox="1">
            <a:spLocks noChangeArrowheads="1"/>
          </p:cNvSpPr>
          <p:nvPr/>
        </p:nvSpPr>
        <p:spPr bwMode="auto">
          <a:xfrm>
            <a:off x="366001" y="5989439"/>
            <a:ext cx="30877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b="1" dirty="0">
                <a:solidFill>
                  <a:schemeClr val="accent2"/>
                </a:solidFill>
                <a:latin typeface="Arial" panose="020B0604020202020204" pitchFamily="34" charset="0"/>
                <a:cs typeface="Arial" panose="020B0604020202020204" pitchFamily="34" charset="0"/>
              </a:rPr>
              <a:t>[Global Snapshot </a:t>
            </a:r>
            <a:r>
              <a:rPr lang="en-US" altLang="en-US" sz="2400" b="1" u="sng" dirty="0">
                <a:solidFill>
                  <a:srgbClr val="FF0000"/>
                </a:solidFill>
                <a:latin typeface="Arial" panose="020B0604020202020204" pitchFamily="34" charset="0"/>
                <a:cs typeface="Arial" panose="020B0604020202020204" pitchFamily="34" charset="0"/>
              </a:rPr>
              <a:t>5</a:t>
            </a:r>
            <a:r>
              <a:rPr lang="en-US" altLang="en-US" sz="2400" b="1" dirty="0">
                <a:solidFill>
                  <a:schemeClr val="accent2"/>
                </a:solidFill>
                <a:latin typeface="Arial" panose="020B0604020202020204" pitchFamily="34" charset="0"/>
                <a:cs typeface="Arial" panose="020B0604020202020204" pitchFamily="34" charset="0"/>
              </a:rPr>
              <a:t>]</a:t>
            </a:r>
          </a:p>
        </p:txBody>
      </p:sp>
      <p:sp>
        <p:nvSpPr>
          <p:cNvPr id="22" name="矩形 21">
            <a:extLst>
              <a:ext uri="{FF2B5EF4-FFF2-40B4-BE49-F238E27FC236}">
                <a16:creationId xmlns:a16="http://schemas.microsoft.com/office/drawing/2014/main" id="{E85E15D5-79D4-45B0-B5CD-2FECE8378222}"/>
              </a:ext>
            </a:extLst>
          </p:cNvPr>
          <p:cNvSpPr/>
          <p:nvPr/>
        </p:nvSpPr>
        <p:spPr>
          <a:xfrm>
            <a:off x="4525234" y="3230625"/>
            <a:ext cx="1474008" cy="461665"/>
          </a:xfrm>
          <a:prstGeom prst="rect">
            <a:avLst/>
          </a:prstGeom>
        </p:spPr>
        <p:txBody>
          <a:bodyPr wrap="square">
            <a:spAutoFit/>
          </a:bodyPr>
          <a:lstStyle/>
          <a:p>
            <a:pPr lvl="0" fontAlgn="base">
              <a:spcBef>
                <a:spcPct val="0"/>
              </a:spcBef>
              <a:spcAft>
                <a:spcPct val="0"/>
              </a:spcAft>
            </a:pPr>
            <a:r>
              <a:rPr lang="en-US" altLang="en-US" sz="2400" dirty="0">
                <a:solidFill>
                  <a:srgbClr val="FF0000"/>
                </a:solidFill>
                <a:latin typeface="Times New Roman" panose="02020603050405020304" pitchFamily="18" charset="0"/>
                <a:ea typeface="MS PGothic" panose="020B0600070205080204" pitchFamily="34" charset="-128"/>
              </a:rPr>
              <a:t>[1 iPhone]</a:t>
            </a:r>
          </a:p>
        </p:txBody>
      </p:sp>
    </p:spTree>
    <p:extLst>
      <p:ext uri="{BB962C8B-B14F-4D97-AF65-F5344CB8AC3E}">
        <p14:creationId xmlns:p14="http://schemas.microsoft.com/office/powerpoint/2010/main" val="1771802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DC445-ECD8-4E9D-B051-E9D8FD2974A8}"/>
              </a:ext>
            </a:extLst>
          </p:cNvPr>
          <p:cNvSpPr>
            <a:spLocks noGrp="1"/>
          </p:cNvSpPr>
          <p:nvPr>
            <p:ph type="title"/>
          </p:nvPr>
        </p:nvSpPr>
        <p:spPr/>
        <p:txBody>
          <a:bodyPr/>
          <a:lstStyle/>
          <a:p>
            <a:r>
              <a:rPr lang="en-US" altLang="zh-CN" dirty="0"/>
              <a:t>Example</a:t>
            </a:r>
            <a:endParaRPr lang="zh-CN" altLang="en-US" dirty="0"/>
          </a:p>
        </p:txBody>
      </p:sp>
      <p:sp>
        <p:nvSpPr>
          <p:cNvPr id="3" name="灯片编号占位符 2">
            <a:extLst>
              <a:ext uri="{FF2B5EF4-FFF2-40B4-BE49-F238E27FC236}">
                <a16:creationId xmlns:a16="http://schemas.microsoft.com/office/drawing/2014/main" id="{779FC4BC-20A8-4370-A1A7-D9ED90B99EB0}"/>
              </a:ext>
            </a:extLst>
          </p:cNvPr>
          <p:cNvSpPr>
            <a:spLocks noGrp="1"/>
          </p:cNvSpPr>
          <p:nvPr>
            <p:ph type="sldNum" sz="quarter" idx="12"/>
          </p:nvPr>
        </p:nvSpPr>
        <p:spPr/>
        <p:txBody>
          <a:bodyPr/>
          <a:lstStyle/>
          <a:p>
            <a:fld id="{F210D295-9B15-4757-888B-4FDF115DEA16}" type="slidenum">
              <a:rPr lang="zh-CN" altLang="en-US" smtClean="0"/>
              <a:t>17</a:t>
            </a:fld>
            <a:endParaRPr lang="zh-CN" altLang="en-US"/>
          </a:p>
        </p:txBody>
      </p:sp>
      <p:sp>
        <p:nvSpPr>
          <p:cNvPr id="4" name="内容占位符 3">
            <a:extLst>
              <a:ext uri="{FF2B5EF4-FFF2-40B4-BE49-F238E27FC236}">
                <a16:creationId xmlns:a16="http://schemas.microsoft.com/office/drawing/2014/main" id="{06B9387F-27E0-4122-A3FC-42882347B7AD}"/>
              </a:ext>
            </a:extLst>
          </p:cNvPr>
          <p:cNvSpPr>
            <a:spLocks noGrp="1"/>
          </p:cNvSpPr>
          <p:nvPr>
            <p:ph idx="1"/>
          </p:nvPr>
        </p:nvSpPr>
        <p:spPr/>
        <p:txBody>
          <a:bodyPr/>
          <a:lstStyle/>
          <a:p>
            <a:r>
              <a:rPr lang="en-US" altLang="zh-CN" dirty="0"/>
              <a:t>Two processes Pi and </a:t>
            </a:r>
            <a:r>
              <a:rPr lang="en-US" altLang="zh-CN" dirty="0" err="1"/>
              <a:t>Pj</a:t>
            </a:r>
            <a:endParaRPr lang="zh-CN" altLang="en-US" dirty="0"/>
          </a:p>
        </p:txBody>
      </p:sp>
      <p:grpSp>
        <p:nvGrpSpPr>
          <p:cNvPr id="5" name="Group 22">
            <a:extLst>
              <a:ext uri="{FF2B5EF4-FFF2-40B4-BE49-F238E27FC236}">
                <a16:creationId xmlns:a16="http://schemas.microsoft.com/office/drawing/2014/main" id="{B7881601-3FBA-4314-BA83-442DEFE7C000}"/>
              </a:ext>
            </a:extLst>
          </p:cNvPr>
          <p:cNvGrpSpPr>
            <a:grpSpLocks/>
          </p:cNvGrpSpPr>
          <p:nvPr/>
        </p:nvGrpSpPr>
        <p:grpSpPr bwMode="auto">
          <a:xfrm>
            <a:off x="5236029" y="2372308"/>
            <a:ext cx="1935163" cy="2976563"/>
            <a:chOff x="381000" y="1981200"/>
            <a:chExt cx="1934837" cy="3968353"/>
          </a:xfrm>
        </p:grpSpPr>
        <p:grpSp>
          <p:nvGrpSpPr>
            <p:cNvPr id="6" name="Group 5">
              <a:extLst>
                <a:ext uri="{FF2B5EF4-FFF2-40B4-BE49-F238E27FC236}">
                  <a16:creationId xmlns:a16="http://schemas.microsoft.com/office/drawing/2014/main" id="{4EC12F64-830C-4E24-BD19-A37D6632FC8E}"/>
                </a:ext>
              </a:extLst>
            </p:cNvPr>
            <p:cNvGrpSpPr>
              <a:grpSpLocks/>
            </p:cNvGrpSpPr>
            <p:nvPr/>
          </p:nvGrpSpPr>
          <p:grpSpPr bwMode="auto">
            <a:xfrm>
              <a:off x="990523" y="1981200"/>
              <a:ext cx="685713" cy="691753"/>
              <a:chOff x="1600123" y="1981200"/>
              <a:chExt cx="685713" cy="691753"/>
            </a:xfrm>
          </p:grpSpPr>
          <p:sp>
            <p:nvSpPr>
              <p:cNvPr id="14" name="Oval 3">
                <a:extLst>
                  <a:ext uri="{FF2B5EF4-FFF2-40B4-BE49-F238E27FC236}">
                    <a16:creationId xmlns:a16="http://schemas.microsoft.com/office/drawing/2014/main" id="{FBE66A7B-65CF-4781-B8D0-88CA9E51DA20}"/>
                  </a:ext>
                </a:extLst>
              </p:cNvPr>
              <p:cNvSpPr/>
              <p:nvPr/>
            </p:nvSpPr>
            <p:spPr>
              <a:xfrm>
                <a:off x="1600097" y="1981200"/>
                <a:ext cx="685684" cy="685731"/>
              </a:xfrm>
              <a:prstGeom prst="ellipse">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endParaRPr lang="zh-CN" altLang="zh-CN">
                  <a:solidFill>
                    <a:srgbClr val="FFFFFF"/>
                  </a:solidFill>
                </a:endParaRPr>
              </a:p>
            </p:txBody>
          </p:sp>
          <p:sp>
            <p:nvSpPr>
              <p:cNvPr id="15" name="TextBox 4">
                <a:extLst>
                  <a:ext uri="{FF2B5EF4-FFF2-40B4-BE49-F238E27FC236}">
                    <a16:creationId xmlns:a16="http://schemas.microsoft.com/office/drawing/2014/main" id="{E549A453-991E-49E3-8471-59CC85462500}"/>
                  </a:ext>
                </a:extLst>
              </p:cNvPr>
              <p:cNvSpPr txBox="1">
                <a:spLocks noChangeArrowheads="1"/>
              </p:cNvSpPr>
              <p:nvPr/>
            </p:nvSpPr>
            <p:spPr bwMode="auto">
              <a:xfrm>
                <a:off x="1726942" y="2057400"/>
                <a:ext cx="51982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a:t>P</a:t>
                </a:r>
                <a:r>
                  <a:rPr lang="en-US" altLang="en-US" sz="2400" i="1"/>
                  <a:t>i</a:t>
                </a:r>
              </a:p>
            </p:txBody>
          </p:sp>
        </p:grpSp>
        <p:grpSp>
          <p:nvGrpSpPr>
            <p:cNvPr id="7" name="Group 6">
              <a:extLst>
                <a:ext uri="{FF2B5EF4-FFF2-40B4-BE49-F238E27FC236}">
                  <a16:creationId xmlns:a16="http://schemas.microsoft.com/office/drawing/2014/main" id="{F5703D2E-C62C-45BB-B976-797DC1553634}"/>
                </a:ext>
              </a:extLst>
            </p:cNvPr>
            <p:cNvGrpSpPr>
              <a:grpSpLocks/>
            </p:cNvGrpSpPr>
            <p:nvPr/>
          </p:nvGrpSpPr>
          <p:grpSpPr bwMode="auto">
            <a:xfrm>
              <a:off x="990523" y="5257800"/>
              <a:ext cx="685713" cy="691753"/>
              <a:chOff x="1600123" y="1981200"/>
              <a:chExt cx="685713" cy="691753"/>
            </a:xfrm>
          </p:grpSpPr>
          <p:sp>
            <p:nvSpPr>
              <p:cNvPr id="12" name="Oval 7">
                <a:extLst>
                  <a:ext uri="{FF2B5EF4-FFF2-40B4-BE49-F238E27FC236}">
                    <a16:creationId xmlns:a16="http://schemas.microsoft.com/office/drawing/2014/main" id="{21BA4E04-B4E5-46BA-86DB-9D75EA9B9E84}"/>
                  </a:ext>
                </a:extLst>
              </p:cNvPr>
              <p:cNvSpPr/>
              <p:nvPr/>
            </p:nvSpPr>
            <p:spPr>
              <a:xfrm>
                <a:off x="1600097" y="1980872"/>
                <a:ext cx="685684" cy="685731"/>
              </a:xfrm>
              <a:prstGeom prst="ellipse">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eaLnBrk="1" hangingPunct="1"/>
                <a:endParaRPr lang="zh-CN" altLang="zh-CN">
                  <a:solidFill>
                    <a:srgbClr val="FFFFFF"/>
                  </a:solidFill>
                </a:endParaRPr>
              </a:p>
            </p:txBody>
          </p:sp>
          <p:sp>
            <p:nvSpPr>
              <p:cNvPr id="13" name="TextBox 8">
                <a:extLst>
                  <a:ext uri="{FF2B5EF4-FFF2-40B4-BE49-F238E27FC236}">
                    <a16:creationId xmlns:a16="http://schemas.microsoft.com/office/drawing/2014/main" id="{61509D25-72DD-4228-8987-CA28BCA19291}"/>
                  </a:ext>
                </a:extLst>
              </p:cNvPr>
              <p:cNvSpPr txBox="1">
                <a:spLocks noChangeArrowheads="1"/>
              </p:cNvSpPr>
              <p:nvPr/>
            </p:nvSpPr>
            <p:spPr bwMode="auto">
              <a:xfrm>
                <a:off x="1726942" y="2057400"/>
                <a:ext cx="51982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a:t>P</a:t>
                </a:r>
                <a:r>
                  <a:rPr lang="en-US" altLang="en-US" sz="2400" i="1"/>
                  <a:t>j</a:t>
                </a:r>
              </a:p>
            </p:txBody>
          </p:sp>
        </p:grpSp>
        <p:cxnSp>
          <p:nvCxnSpPr>
            <p:cNvPr id="8" name="Straight Arrow Connector 9">
              <a:extLst>
                <a:ext uri="{FF2B5EF4-FFF2-40B4-BE49-F238E27FC236}">
                  <a16:creationId xmlns:a16="http://schemas.microsoft.com/office/drawing/2014/main" id="{B10D2C97-EE28-436B-A480-DEBCA0E45DC8}"/>
                </a:ext>
              </a:extLst>
            </p:cNvPr>
            <p:cNvCxnSpPr>
              <a:stCxn id="14" idx="3"/>
              <a:endCxn id="12" idx="1"/>
            </p:cNvCxnSpPr>
            <p:nvPr/>
          </p:nvCxnSpPr>
          <p:spPr bwMode="auto">
            <a:xfrm>
              <a:off x="1090493" y="2567459"/>
              <a:ext cx="0" cy="2789487"/>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13">
              <a:extLst>
                <a:ext uri="{FF2B5EF4-FFF2-40B4-BE49-F238E27FC236}">
                  <a16:creationId xmlns:a16="http://schemas.microsoft.com/office/drawing/2014/main" id="{4D514CD0-C4DE-4B1D-952C-6A7634EF1ADF}"/>
                </a:ext>
              </a:extLst>
            </p:cNvPr>
            <p:cNvCxnSpPr>
              <a:endCxn id="14" idx="5"/>
            </p:cNvCxnSpPr>
            <p:nvPr/>
          </p:nvCxnSpPr>
          <p:spPr bwMode="auto">
            <a:xfrm flipH="1" flipV="1">
              <a:off x="1576187" y="2567459"/>
              <a:ext cx="23808" cy="284239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20">
              <a:extLst>
                <a:ext uri="{FF2B5EF4-FFF2-40B4-BE49-F238E27FC236}">
                  <a16:creationId xmlns:a16="http://schemas.microsoft.com/office/drawing/2014/main" id="{F9C460D9-86E7-47EF-83C2-79BBE5BCA9C6}"/>
                </a:ext>
              </a:extLst>
            </p:cNvPr>
            <p:cNvSpPr txBox="1">
              <a:spLocks noChangeArrowheads="1"/>
            </p:cNvSpPr>
            <p:nvPr/>
          </p:nvSpPr>
          <p:spPr bwMode="auto">
            <a:xfrm>
              <a:off x="381000" y="2590800"/>
              <a:ext cx="63943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a:t>C</a:t>
              </a:r>
              <a:r>
                <a:rPr lang="en-US" altLang="en-US" sz="2400" i="1"/>
                <a:t>ij</a:t>
              </a:r>
            </a:p>
          </p:txBody>
        </p:sp>
        <p:sp>
          <p:nvSpPr>
            <p:cNvPr id="11" name="TextBox 21">
              <a:extLst>
                <a:ext uri="{FF2B5EF4-FFF2-40B4-BE49-F238E27FC236}">
                  <a16:creationId xmlns:a16="http://schemas.microsoft.com/office/drawing/2014/main" id="{8DB3BBA5-EEC2-4808-8DAB-AE5A9AF339C0}"/>
                </a:ext>
              </a:extLst>
            </p:cNvPr>
            <p:cNvSpPr txBox="1">
              <a:spLocks noChangeArrowheads="1"/>
            </p:cNvSpPr>
            <p:nvPr/>
          </p:nvSpPr>
          <p:spPr bwMode="auto">
            <a:xfrm>
              <a:off x="1676400" y="4876800"/>
              <a:ext cx="63943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a:t>C</a:t>
              </a:r>
              <a:r>
                <a:rPr lang="en-US" altLang="en-US" sz="2400" i="1"/>
                <a:t>ji</a:t>
              </a:r>
            </a:p>
          </p:txBody>
        </p:sp>
      </p:grpSp>
      <p:sp>
        <p:nvSpPr>
          <p:cNvPr id="33" name="TextBox 37">
            <a:extLst>
              <a:ext uri="{FF2B5EF4-FFF2-40B4-BE49-F238E27FC236}">
                <a16:creationId xmlns:a16="http://schemas.microsoft.com/office/drawing/2014/main" id="{2FE50532-BE89-4610-B83F-6CE0E62518D3}"/>
              </a:ext>
            </a:extLst>
          </p:cNvPr>
          <p:cNvSpPr txBox="1">
            <a:spLocks noChangeArrowheads="1"/>
          </p:cNvSpPr>
          <p:nvPr/>
        </p:nvSpPr>
        <p:spPr bwMode="auto">
          <a:xfrm>
            <a:off x="6663688" y="2414044"/>
            <a:ext cx="41131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a:spcBef>
                <a:spcPct val="0"/>
              </a:spcBef>
              <a:buNone/>
            </a:pPr>
            <a:r>
              <a:rPr lang="en-US" altLang="en-US" sz="2400" dirty="0">
                <a:solidFill>
                  <a:srgbClr val="000000"/>
                </a:solidFill>
              </a:rPr>
              <a:t>[</a:t>
            </a:r>
            <a:r>
              <a:rPr lang="en-US" altLang="en-US" sz="2400" dirty="0">
                <a:solidFill>
                  <a:srgbClr val="0000FF"/>
                </a:solidFill>
              </a:rPr>
              <a:t>$1200,</a:t>
            </a:r>
            <a:r>
              <a:rPr lang="en-US" altLang="en-US" sz="2400" dirty="0">
                <a:solidFill>
                  <a:srgbClr val="FF0000"/>
                </a:solidFill>
              </a:rPr>
              <a:t> </a:t>
            </a:r>
            <a:r>
              <a:rPr lang="en-US" altLang="en-US" sz="2400" dirty="0">
                <a:solidFill>
                  <a:srgbClr val="0000FF"/>
                </a:solidFill>
              </a:rPr>
              <a:t>99 iPhones</a:t>
            </a:r>
            <a:r>
              <a:rPr lang="en-US" altLang="en-US" sz="2400" dirty="0">
                <a:solidFill>
                  <a:srgbClr val="000000"/>
                </a:solidFill>
              </a:rPr>
              <a:t>]</a:t>
            </a:r>
          </a:p>
        </p:txBody>
      </p:sp>
      <p:sp>
        <p:nvSpPr>
          <p:cNvPr id="34" name="TextBox 39">
            <a:extLst>
              <a:ext uri="{FF2B5EF4-FFF2-40B4-BE49-F238E27FC236}">
                <a16:creationId xmlns:a16="http://schemas.microsoft.com/office/drawing/2014/main" id="{AC04C0B1-73F1-43FF-A5EA-3606EB12F715}"/>
              </a:ext>
            </a:extLst>
          </p:cNvPr>
          <p:cNvSpPr txBox="1">
            <a:spLocks noChangeArrowheads="1"/>
          </p:cNvSpPr>
          <p:nvPr/>
        </p:nvSpPr>
        <p:spPr bwMode="auto">
          <a:xfrm>
            <a:off x="6540037" y="3476700"/>
            <a:ext cx="11576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a:spcBef>
                <a:spcPct val="0"/>
              </a:spcBef>
              <a:buNone/>
            </a:pPr>
            <a:r>
              <a:rPr lang="en-US" altLang="en-US" sz="2400" dirty="0">
                <a:solidFill>
                  <a:srgbClr val="0000FF"/>
                </a:solidFill>
              </a:rPr>
              <a:t>[empty]</a:t>
            </a:r>
          </a:p>
        </p:txBody>
      </p:sp>
      <p:sp>
        <p:nvSpPr>
          <p:cNvPr id="38" name="矩形 37">
            <a:extLst>
              <a:ext uri="{FF2B5EF4-FFF2-40B4-BE49-F238E27FC236}">
                <a16:creationId xmlns:a16="http://schemas.microsoft.com/office/drawing/2014/main" id="{63AB03F1-85E0-4F87-BAAC-5FA3649F9CF2}"/>
              </a:ext>
            </a:extLst>
          </p:cNvPr>
          <p:cNvSpPr/>
          <p:nvPr/>
        </p:nvSpPr>
        <p:spPr>
          <a:xfrm>
            <a:off x="6619277" y="5043010"/>
            <a:ext cx="4269547" cy="830997"/>
          </a:xfrm>
          <a:prstGeom prst="rect">
            <a:avLst/>
          </a:prstGeom>
        </p:spPr>
        <p:txBody>
          <a:bodyPr wrap="square">
            <a:spAutoFit/>
          </a:bodyPr>
          <a:lstStyle/>
          <a:p>
            <a:pPr lvl="0" fontAlgn="base">
              <a:spcBef>
                <a:spcPct val="0"/>
              </a:spcBef>
              <a:spcAft>
                <a:spcPct val="0"/>
              </a:spcAft>
            </a:pPr>
            <a:r>
              <a:rPr lang="en-US" altLang="en-US" sz="2400" dirty="0">
                <a:solidFill>
                  <a:srgbClr val="0000FF"/>
                </a:solidFill>
                <a:latin typeface="Times New Roman" panose="02020603050405020304" pitchFamily="18" charset="0"/>
                <a:ea typeface="MS PGothic" panose="020B0600070205080204" pitchFamily="34" charset="-128"/>
              </a:rPr>
              <a:t>[</a:t>
            </a:r>
            <a:r>
              <a:rPr lang="en-US" altLang="en-US" sz="2400" dirty="0">
                <a:solidFill>
                  <a:srgbClr val="FF0000"/>
                </a:solidFill>
                <a:latin typeface="Times New Roman" panose="02020603050405020304" pitchFamily="18" charset="0"/>
                <a:ea typeface="MS PGothic" panose="020B0600070205080204" pitchFamily="34" charset="-128"/>
              </a:rPr>
              <a:t>$400, 1 Android order from P</a:t>
            </a:r>
            <a:r>
              <a:rPr lang="en-US" altLang="en-US" sz="2400" i="1" dirty="0">
                <a:solidFill>
                  <a:srgbClr val="FF0000"/>
                </a:solidFill>
                <a:latin typeface="Times New Roman" panose="02020603050405020304" pitchFamily="18" charset="0"/>
                <a:ea typeface="MS PGothic" panose="020B0600070205080204" pitchFamily="34" charset="-128"/>
              </a:rPr>
              <a:t>i</a:t>
            </a:r>
            <a:r>
              <a:rPr lang="en-US" altLang="en-US" sz="2400" dirty="0">
                <a:solidFill>
                  <a:srgbClr val="0000FF"/>
                </a:solidFill>
                <a:latin typeface="Times New Roman" panose="02020603050405020304" pitchFamily="18" charset="0"/>
                <a:ea typeface="MS PGothic" panose="020B0600070205080204" pitchFamily="34" charset="-128"/>
              </a:rPr>
              <a:t>, 50 Androids</a:t>
            </a:r>
            <a:r>
              <a:rPr lang="en-US" altLang="en-US" sz="2400" dirty="0">
                <a:solidFill>
                  <a:srgbClr val="FF0000"/>
                </a:solidFill>
                <a:latin typeface="Times New Roman" panose="02020603050405020304" pitchFamily="18" charset="0"/>
                <a:ea typeface="MS PGothic" panose="020B0600070205080204" pitchFamily="34" charset="-128"/>
              </a:rPr>
              <a:t> , 1 iPhone</a:t>
            </a:r>
            <a:r>
              <a:rPr lang="en-US" altLang="en-US" sz="2400" dirty="0">
                <a:solidFill>
                  <a:srgbClr val="0000FF"/>
                </a:solidFill>
                <a:latin typeface="Times New Roman" panose="02020603050405020304" pitchFamily="18" charset="0"/>
                <a:ea typeface="MS PGothic" panose="020B0600070205080204" pitchFamily="34" charset="-128"/>
              </a:rPr>
              <a:t>]</a:t>
            </a:r>
          </a:p>
        </p:txBody>
      </p:sp>
      <p:sp>
        <p:nvSpPr>
          <p:cNvPr id="21" name="TextBox 41">
            <a:extLst>
              <a:ext uri="{FF2B5EF4-FFF2-40B4-BE49-F238E27FC236}">
                <a16:creationId xmlns:a16="http://schemas.microsoft.com/office/drawing/2014/main" id="{C15E0EBC-51A1-442F-B16D-9A58C71123CF}"/>
              </a:ext>
            </a:extLst>
          </p:cNvPr>
          <p:cNvSpPr txBox="1">
            <a:spLocks noChangeArrowheads="1"/>
          </p:cNvSpPr>
          <p:nvPr/>
        </p:nvSpPr>
        <p:spPr bwMode="auto">
          <a:xfrm>
            <a:off x="366001" y="5989439"/>
            <a:ext cx="30877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b="1" dirty="0">
                <a:solidFill>
                  <a:schemeClr val="accent2"/>
                </a:solidFill>
                <a:latin typeface="Arial" panose="020B0604020202020204" pitchFamily="34" charset="0"/>
                <a:cs typeface="Arial" panose="020B0604020202020204" pitchFamily="34" charset="0"/>
              </a:rPr>
              <a:t>[Global Snapshot </a:t>
            </a:r>
            <a:r>
              <a:rPr lang="en-US" altLang="en-US" sz="2400" b="1" u="sng" dirty="0">
                <a:solidFill>
                  <a:srgbClr val="FF0000"/>
                </a:solidFill>
                <a:latin typeface="Arial" panose="020B0604020202020204" pitchFamily="34" charset="0"/>
                <a:cs typeface="Arial" panose="020B0604020202020204" pitchFamily="34" charset="0"/>
              </a:rPr>
              <a:t>6</a:t>
            </a:r>
            <a:r>
              <a:rPr lang="en-US" altLang="en-US" sz="2400" b="1" dirty="0">
                <a:solidFill>
                  <a:schemeClr val="accent2"/>
                </a:solidFill>
                <a:latin typeface="Arial" panose="020B0604020202020204" pitchFamily="34" charset="0"/>
                <a:cs typeface="Arial" panose="020B0604020202020204" pitchFamily="34" charset="0"/>
              </a:rPr>
              <a:t>]</a:t>
            </a:r>
          </a:p>
        </p:txBody>
      </p:sp>
      <p:sp>
        <p:nvSpPr>
          <p:cNvPr id="22" name="矩形 21">
            <a:extLst>
              <a:ext uri="{FF2B5EF4-FFF2-40B4-BE49-F238E27FC236}">
                <a16:creationId xmlns:a16="http://schemas.microsoft.com/office/drawing/2014/main" id="{E85E15D5-79D4-45B0-B5CD-2FECE8378222}"/>
              </a:ext>
            </a:extLst>
          </p:cNvPr>
          <p:cNvSpPr/>
          <p:nvPr/>
        </p:nvSpPr>
        <p:spPr>
          <a:xfrm>
            <a:off x="4758445" y="3707532"/>
            <a:ext cx="1474008" cy="461665"/>
          </a:xfrm>
          <a:prstGeom prst="rect">
            <a:avLst/>
          </a:prstGeom>
        </p:spPr>
        <p:txBody>
          <a:bodyPr wrap="square">
            <a:spAutoFit/>
          </a:bodyPr>
          <a:lstStyle/>
          <a:p>
            <a:pPr lvl="0" fontAlgn="base">
              <a:spcBef>
                <a:spcPct val="0"/>
              </a:spcBef>
              <a:spcAft>
                <a:spcPct val="0"/>
              </a:spcAft>
            </a:pPr>
            <a:r>
              <a:rPr lang="en-US" altLang="en-US" sz="2400" dirty="0">
                <a:solidFill>
                  <a:srgbClr val="FF0000"/>
                </a:solidFill>
                <a:latin typeface="Times New Roman" panose="02020603050405020304" pitchFamily="18" charset="0"/>
                <a:ea typeface="MS PGothic" panose="020B0600070205080204" pitchFamily="34" charset="-128"/>
              </a:rPr>
              <a:t>[empty]</a:t>
            </a:r>
          </a:p>
        </p:txBody>
      </p:sp>
      <p:sp>
        <p:nvSpPr>
          <p:cNvPr id="23" name="TextBox 2">
            <a:extLst>
              <a:ext uri="{FF2B5EF4-FFF2-40B4-BE49-F238E27FC236}">
                <a16:creationId xmlns:a16="http://schemas.microsoft.com/office/drawing/2014/main" id="{C43438D8-3B8A-4257-9218-3D2DA68680DB}"/>
              </a:ext>
            </a:extLst>
          </p:cNvPr>
          <p:cNvSpPr txBox="1">
            <a:spLocks noChangeArrowheads="1"/>
          </p:cNvSpPr>
          <p:nvPr/>
        </p:nvSpPr>
        <p:spPr bwMode="auto">
          <a:xfrm>
            <a:off x="9136445" y="3858208"/>
            <a:ext cx="2203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eaLnBrk="1" hangingPunct="1">
              <a:spcBef>
                <a:spcPct val="0"/>
              </a:spcBef>
              <a:buFontTx/>
              <a:buNone/>
            </a:pPr>
            <a:r>
              <a:rPr lang="en-US" altLang="en-US" sz="2400" b="1" dirty="0"/>
              <a:t>… and so on …</a:t>
            </a:r>
          </a:p>
        </p:txBody>
      </p:sp>
    </p:spTree>
    <p:extLst>
      <p:ext uri="{BB962C8B-B14F-4D97-AF65-F5344CB8AC3E}">
        <p14:creationId xmlns:p14="http://schemas.microsoft.com/office/powerpoint/2010/main" val="3120779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heckerboard(across)">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FC5B5D-67E2-4D75-965E-5D6F94D378F9}"/>
              </a:ext>
            </a:extLst>
          </p:cNvPr>
          <p:cNvSpPr>
            <a:spLocks noGrp="1"/>
          </p:cNvSpPr>
          <p:nvPr>
            <p:ph type="title"/>
          </p:nvPr>
        </p:nvSpPr>
        <p:spPr/>
        <p:txBody>
          <a:bodyPr/>
          <a:lstStyle/>
          <a:p>
            <a:r>
              <a:rPr lang="en-US" altLang="zh-CN" dirty="0"/>
              <a:t>Wrap-up</a:t>
            </a:r>
            <a:endParaRPr lang="zh-CN" altLang="en-US" dirty="0"/>
          </a:p>
        </p:txBody>
      </p:sp>
      <p:sp>
        <p:nvSpPr>
          <p:cNvPr id="3" name="灯片编号占位符 2">
            <a:extLst>
              <a:ext uri="{FF2B5EF4-FFF2-40B4-BE49-F238E27FC236}">
                <a16:creationId xmlns:a16="http://schemas.microsoft.com/office/drawing/2014/main" id="{A1695FC7-240A-4913-B5E0-BD04DABDEAE3}"/>
              </a:ext>
            </a:extLst>
          </p:cNvPr>
          <p:cNvSpPr>
            <a:spLocks noGrp="1"/>
          </p:cNvSpPr>
          <p:nvPr>
            <p:ph type="sldNum" sz="quarter" idx="12"/>
          </p:nvPr>
        </p:nvSpPr>
        <p:spPr/>
        <p:txBody>
          <a:bodyPr/>
          <a:lstStyle/>
          <a:p>
            <a:fld id="{F210D295-9B15-4757-888B-4FDF115DEA16}" type="slidenum">
              <a:rPr lang="zh-CN" altLang="en-US" smtClean="0"/>
              <a:t>18</a:t>
            </a:fld>
            <a:endParaRPr lang="zh-CN" altLang="en-US"/>
          </a:p>
        </p:txBody>
      </p:sp>
      <p:sp>
        <p:nvSpPr>
          <p:cNvPr id="4" name="内容占位符 3">
            <a:extLst>
              <a:ext uri="{FF2B5EF4-FFF2-40B4-BE49-F238E27FC236}">
                <a16:creationId xmlns:a16="http://schemas.microsoft.com/office/drawing/2014/main" id="{1C06111C-EC8C-45F8-BC3F-19BC7A022EE1}"/>
              </a:ext>
            </a:extLst>
          </p:cNvPr>
          <p:cNvSpPr>
            <a:spLocks noGrp="1"/>
          </p:cNvSpPr>
          <p:nvPr>
            <p:ph idx="1"/>
          </p:nvPr>
        </p:nvSpPr>
        <p:spPr/>
        <p:txBody>
          <a:bodyPr/>
          <a:lstStyle/>
          <a:p>
            <a:r>
              <a:rPr lang="en-US" altLang="zh-CN" dirty="0"/>
              <a:t>Whenever an event happens anywhere in the system, the global state changes</a:t>
            </a:r>
          </a:p>
          <a:p>
            <a:pPr lvl="1"/>
            <a:r>
              <a:rPr lang="en-US" altLang="zh-CN" dirty="0"/>
              <a:t>Process receives message</a:t>
            </a:r>
          </a:p>
          <a:p>
            <a:pPr lvl="1"/>
            <a:r>
              <a:rPr lang="en-US" altLang="zh-CN" dirty="0"/>
              <a:t>Process sends message</a:t>
            </a:r>
          </a:p>
          <a:p>
            <a:pPr lvl="1"/>
            <a:r>
              <a:rPr lang="en-US" altLang="zh-CN" dirty="0"/>
              <a:t>Process takes a step</a:t>
            </a:r>
          </a:p>
          <a:p>
            <a:r>
              <a:rPr lang="en-US" altLang="zh-CN" dirty="0"/>
              <a:t>State to state movement </a:t>
            </a:r>
            <a:r>
              <a:rPr lang="en-US" altLang="zh-CN" b="1" dirty="0">
                <a:solidFill>
                  <a:srgbClr val="FF0000"/>
                </a:solidFill>
              </a:rPr>
              <a:t>obeys causality</a:t>
            </a:r>
          </a:p>
          <a:p>
            <a:pPr lvl="1"/>
            <a:r>
              <a:rPr lang="en-US" altLang="zh-CN" dirty="0"/>
              <a:t>Next: Causal algorithm for Global Snapshot calculation</a:t>
            </a:r>
          </a:p>
          <a:p>
            <a:endParaRPr lang="en-US" altLang="zh-CN" dirty="0"/>
          </a:p>
          <a:p>
            <a:endParaRPr lang="zh-CN" altLang="en-US" dirty="0"/>
          </a:p>
        </p:txBody>
      </p:sp>
    </p:spTree>
    <p:extLst>
      <p:ext uri="{BB962C8B-B14F-4D97-AF65-F5344CB8AC3E}">
        <p14:creationId xmlns:p14="http://schemas.microsoft.com/office/powerpoint/2010/main" val="386175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DFDC375-207C-4980-91CB-3A3AAC812228}"/>
              </a:ext>
            </a:extLst>
          </p:cNvPr>
          <p:cNvSpPr>
            <a:spLocks noGrp="1"/>
          </p:cNvSpPr>
          <p:nvPr>
            <p:ph type="title"/>
          </p:nvPr>
        </p:nvSpPr>
        <p:spPr/>
        <p:txBody>
          <a:bodyPr/>
          <a:lstStyle/>
          <a:p>
            <a:r>
              <a:rPr lang="en-US" altLang="zh-CN" dirty="0"/>
              <a:t>Outline</a:t>
            </a:r>
            <a:endParaRPr lang="zh-CN" altLang="en-US" dirty="0"/>
          </a:p>
        </p:txBody>
      </p:sp>
      <p:sp>
        <p:nvSpPr>
          <p:cNvPr id="4" name="灯片编号占位符 3">
            <a:extLst>
              <a:ext uri="{FF2B5EF4-FFF2-40B4-BE49-F238E27FC236}">
                <a16:creationId xmlns:a16="http://schemas.microsoft.com/office/drawing/2014/main" id="{A5B5F23B-40D6-4A7E-9CF2-EBBD6DD53000}"/>
              </a:ext>
            </a:extLst>
          </p:cNvPr>
          <p:cNvSpPr>
            <a:spLocks noGrp="1"/>
          </p:cNvSpPr>
          <p:nvPr>
            <p:ph type="sldNum" sz="quarter" idx="12"/>
          </p:nvPr>
        </p:nvSpPr>
        <p:spPr/>
        <p:txBody>
          <a:bodyPr/>
          <a:lstStyle/>
          <a:p>
            <a:fld id="{F210D295-9B15-4757-888B-4FDF115DEA16}" type="slidenum">
              <a:rPr lang="zh-CN" altLang="en-US" smtClean="0"/>
              <a:t>19</a:t>
            </a:fld>
            <a:endParaRPr lang="zh-CN" altLang="en-US"/>
          </a:p>
        </p:txBody>
      </p:sp>
      <p:sp>
        <p:nvSpPr>
          <p:cNvPr id="7" name="文本框 6">
            <a:extLst>
              <a:ext uri="{FF2B5EF4-FFF2-40B4-BE49-F238E27FC236}">
                <a16:creationId xmlns:a16="http://schemas.microsoft.com/office/drawing/2014/main" id="{882281F1-AA0D-4825-A0EC-D57A8D7ECBD7}"/>
              </a:ext>
            </a:extLst>
          </p:cNvPr>
          <p:cNvSpPr txBox="1"/>
          <p:nvPr/>
        </p:nvSpPr>
        <p:spPr>
          <a:xfrm>
            <a:off x="846086" y="1591936"/>
            <a:ext cx="10507714" cy="2482667"/>
          </a:xfrm>
          <a:prstGeom prst="rect">
            <a:avLst/>
          </a:prstGeom>
          <a:noFill/>
        </p:spPr>
        <p:txBody>
          <a:bodyPr wrap="square" rtlCol="0">
            <a:spAutoFit/>
          </a:bodyPr>
          <a:lstStyle/>
          <a:p>
            <a:pPr marL="742950" indent="-742950">
              <a:lnSpc>
                <a:spcPct val="150000"/>
              </a:lnSpc>
              <a:buFont typeface="+mj-ea"/>
              <a:buAutoNum type="circleNumDbPlain"/>
            </a:pPr>
            <a:r>
              <a:rPr lang="en-US" altLang="zh-CN" sz="3600" dirty="0">
                <a:latin typeface="Arial" panose="020B0604020202020204" pitchFamily="34" charset="0"/>
                <a:cs typeface="Arial" panose="020B0604020202020204" pitchFamily="34" charset="0"/>
              </a:rPr>
              <a:t>Introduction and basics</a:t>
            </a:r>
          </a:p>
          <a:p>
            <a:pPr marL="742950" indent="-742950">
              <a:lnSpc>
                <a:spcPct val="150000"/>
              </a:lnSpc>
              <a:buFont typeface="+mj-lt"/>
              <a:buAutoNum type="circleNumDbPlain"/>
            </a:pPr>
            <a:r>
              <a:rPr lang="en-US" altLang="zh-CN" sz="3600" b="1" dirty="0" err="1">
                <a:solidFill>
                  <a:srgbClr val="FF0000"/>
                </a:solidFill>
                <a:latin typeface="Arial" panose="020B0604020202020204" pitchFamily="34" charset="0"/>
                <a:cs typeface="Arial" panose="020B0604020202020204" pitchFamily="34" charset="0"/>
              </a:rPr>
              <a:t>Chandy-Lamport</a:t>
            </a:r>
            <a:r>
              <a:rPr lang="en-US" altLang="zh-CN" sz="3600" b="1" dirty="0">
                <a:solidFill>
                  <a:srgbClr val="FF0000"/>
                </a:solidFill>
                <a:latin typeface="Arial" panose="020B0604020202020204" pitchFamily="34" charset="0"/>
                <a:cs typeface="Arial" panose="020B0604020202020204" pitchFamily="34" charset="0"/>
              </a:rPr>
              <a:t> global snapshot algorithm</a:t>
            </a:r>
          </a:p>
          <a:p>
            <a:pPr marL="742950" indent="-742950">
              <a:lnSpc>
                <a:spcPct val="150000"/>
              </a:lnSpc>
              <a:buFont typeface="+mj-lt"/>
              <a:buAutoNum type="circleNumDbPlain"/>
            </a:pPr>
            <a:r>
              <a:rPr lang="en-US" altLang="zh-CN" sz="3600" dirty="0">
                <a:latin typeface="Arial" panose="020B0604020202020204" pitchFamily="34" charset="0"/>
                <a:cs typeface="Arial" panose="020B0604020202020204" pitchFamily="34" charset="0"/>
              </a:rPr>
              <a:t>Consistent cuts </a:t>
            </a:r>
          </a:p>
        </p:txBody>
      </p:sp>
    </p:spTree>
    <p:extLst>
      <p:ext uri="{BB962C8B-B14F-4D97-AF65-F5344CB8AC3E}">
        <p14:creationId xmlns:p14="http://schemas.microsoft.com/office/powerpoint/2010/main" val="1982608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BC82101-7811-41E9-A2AE-F22C87C32C10}"/>
              </a:ext>
            </a:extLst>
          </p:cNvPr>
          <p:cNvSpPr>
            <a:spLocks noGrp="1"/>
          </p:cNvSpPr>
          <p:nvPr>
            <p:ph type="title"/>
          </p:nvPr>
        </p:nvSpPr>
        <p:spPr/>
        <p:txBody>
          <a:bodyPr/>
          <a:lstStyle/>
          <a:p>
            <a:r>
              <a:rPr lang="en-US" altLang="zh-CN" dirty="0"/>
              <a:t>What we have learned</a:t>
            </a:r>
            <a:endParaRPr lang="zh-CN" altLang="en-US" dirty="0"/>
          </a:p>
        </p:txBody>
      </p:sp>
      <p:sp>
        <p:nvSpPr>
          <p:cNvPr id="2" name="内容占位符 1">
            <a:extLst>
              <a:ext uri="{FF2B5EF4-FFF2-40B4-BE49-F238E27FC236}">
                <a16:creationId xmlns:a16="http://schemas.microsoft.com/office/drawing/2014/main" id="{2C34DBB2-A3AC-45F4-A6E4-74A3A25EDFD7}"/>
              </a:ext>
            </a:extLst>
          </p:cNvPr>
          <p:cNvSpPr>
            <a:spLocks noGrp="1"/>
          </p:cNvSpPr>
          <p:nvPr>
            <p:ph idx="1"/>
          </p:nvPr>
        </p:nvSpPr>
        <p:spPr>
          <a:xfrm>
            <a:off x="838200" y="1290862"/>
            <a:ext cx="10515600" cy="5408936"/>
          </a:xfrm>
        </p:spPr>
        <p:txBody>
          <a:bodyPr>
            <a:normAutofit fontScale="92500" lnSpcReduction="20000"/>
          </a:bodyPr>
          <a:lstStyle/>
          <a:p>
            <a:pPr marL="169069" indent="-169069" defTabSz="342900">
              <a:spcBef>
                <a:spcPts val="375"/>
              </a:spcBef>
              <a:defRPr/>
            </a:pPr>
            <a:r>
              <a:rPr kumimoji="1" lang="en-US" altLang="zh-CN" dirty="0">
                <a:solidFill>
                  <a:sysClr val="windowText" lastClr="000000"/>
                </a:solidFill>
                <a:sym typeface="Helvetica Light"/>
              </a:rPr>
              <a:t>What is cloud computing </a:t>
            </a:r>
          </a:p>
          <a:p>
            <a:pPr marL="169069" indent="-169069" defTabSz="342900">
              <a:spcBef>
                <a:spcPts val="375"/>
              </a:spcBef>
              <a:defRPr/>
            </a:pPr>
            <a:r>
              <a:rPr kumimoji="1" lang="en-US" altLang="zh-CN" dirty="0">
                <a:solidFill>
                  <a:sysClr val="windowText" lastClr="000000"/>
                </a:solidFill>
                <a:sym typeface="Helvetica Light"/>
              </a:rPr>
              <a:t>Cloud Networking</a:t>
            </a:r>
            <a:endParaRPr kumimoji="1" lang="en-US" altLang="zh-CN" sz="2700" b="1" dirty="0">
              <a:solidFill>
                <a:sysClr val="windowText" lastClr="000000"/>
              </a:solidFill>
              <a:sym typeface="Helvetica Light"/>
            </a:endParaRPr>
          </a:p>
          <a:p>
            <a:pPr marL="169069" indent="-169069" defTabSz="342900">
              <a:spcBef>
                <a:spcPts val="375"/>
              </a:spcBef>
              <a:defRPr/>
            </a:pPr>
            <a:r>
              <a:rPr kumimoji="1" lang="en-US" altLang="zh-CN" sz="2700" dirty="0">
                <a:solidFill>
                  <a:sysClr val="windowText" lastClr="000000"/>
                </a:solidFill>
                <a:sym typeface="Helvetica Light"/>
              </a:rPr>
              <a:t>Cloud Distributed System</a:t>
            </a:r>
          </a:p>
          <a:p>
            <a:pPr marL="618332" lvl="1" indent="-169069" defTabSz="342900">
              <a:spcBef>
                <a:spcPts val="375"/>
              </a:spcBef>
              <a:defRPr/>
            </a:pPr>
            <a:r>
              <a:rPr kumimoji="1" lang="en-US" altLang="zh-CN" dirty="0">
                <a:solidFill>
                  <a:sysClr val="windowText" lastClr="000000"/>
                </a:solidFill>
                <a:sym typeface="Helvetica Light"/>
              </a:rPr>
              <a:t>Introduction to Cloud Distributed System</a:t>
            </a:r>
          </a:p>
          <a:p>
            <a:pPr marL="618332" lvl="1" indent="-169069" defTabSz="342900">
              <a:spcBef>
                <a:spcPts val="375"/>
              </a:spcBef>
              <a:defRPr/>
            </a:pPr>
            <a:r>
              <a:rPr kumimoji="1" lang="en-US" altLang="zh-CN" dirty="0">
                <a:solidFill>
                  <a:sysClr val="windowText" lastClr="000000"/>
                </a:solidFill>
                <a:sym typeface="Helvetica Light"/>
              </a:rPr>
              <a:t>MapReduce</a:t>
            </a:r>
          </a:p>
          <a:p>
            <a:pPr marL="618332" lvl="1" indent="-169069" defTabSz="342900">
              <a:spcBef>
                <a:spcPts val="375"/>
              </a:spcBef>
              <a:defRPr/>
            </a:pPr>
            <a:r>
              <a:rPr kumimoji="1" lang="en-US" altLang="zh-CN" dirty="0">
                <a:solidFill>
                  <a:sysClr val="windowText" lastClr="000000"/>
                </a:solidFill>
                <a:sym typeface="Helvetica Light"/>
              </a:rPr>
              <a:t>Gossip</a:t>
            </a:r>
          </a:p>
          <a:p>
            <a:pPr marL="618332" lvl="1" indent="-169069" defTabSz="342900">
              <a:spcBef>
                <a:spcPts val="375"/>
              </a:spcBef>
              <a:defRPr/>
            </a:pPr>
            <a:r>
              <a:rPr kumimoji="1" lang="en-US" altLang="zh-CN" dirty="0">
                <a:solidFill>
                  <a:sysClr val="windowText" lastClr="000000"/>
                </a:solidFill>
                <a:sym typeface="Helvetica Light"/>
              </a:rPr>
              <a:t>Membership</a:t>
            </a:r>
          </a:p>
          <a:p>
            <a:pPr marL="618332" lvl="1" indent="-169069" defTabSz="342900">
              <a:spcBef>
                <a:spcPts val="375"/>
              </a:spcBef>
              <a:defRPr/>
            </a:pPr>
            <a:r>
              <a:rPr kumimoji="1" lang="en-US" altLang="zh-CN" dirty="0">
                <a:solidFill>
                  <a:sysClr val="windowText" lastClr="000000"/>
                </a:solidFill>
                <a:sym typeface="Helvetica Light"/>
              </a:rPr>
              <a:t>P2P systems</a:t>
            </a:r>
          </a:p>
          <a:p>
            <a:pPr marL="618332" lvl="1" indent="-169069" defTabSz="342900">
              <a:spcBef>
                <a:spcPts val="375"/>
              </a:spcBef>
              <a:defRPr/>
            </a:pPr>
            <a:r>
              <a:rPr kumimoji="1" lang="en-US" altLang="zh-CN" dirty="0">
                <a:solidFill>
                  <a:sysClr val="windowText" lastClr="000000"/>
                </a:solidFill>
                <a:sym typeface="Helvetica Light"/>
              </a:rPr>
              <a:t>Key-value Stores</a:t>
            </a:r>
          </a:p>
          <a:p>
            <a:pPr marL="618332" lvl="1" indent="-169069" defTabSz="342900">
              <a:spcBef>
                <a:spcPts val="375"/>
              </a:spcBef>
              <a:defRPr/>
            </a:pPr>
            <a:r>
              <a:rPr kumimoji="1" lang="en-US" altLang="zh-CN" b="1" dirty="0">
                <a:solidFill>
                  <a:sysClr val="windowText" lastClr="000000"/>
                </a:solidFill>
                <a:sym typeface="Helvetica Light"/>
              </a:rPr>
              <a:t>Time &amp; Ordering</a:t>
            </a:r>
          </a:p>
          <a:p>
            <a:pPr marL="1068219" lvl="2" indent="-169069" defTabSz="342900">
              <a:spcBef>
                <a:spcPts val="375"/>
              </a:spcBef>
              <a:defRPr/>
            </a:pPr>
            <a:r>
              <a:rPr kumimoji="1" lang="en-US" altLang="zh-CN" b="1" dirty="0">
                <a:solidFill>
                  <a:sysClr val="windowText" lastClr="000000"/>
                </a:solidFill>
                <a:sym typeface="Helvetica Light"/>
              </a:rPr>
              <a:t>Cristian’s algorithm</a:t>
            </a:r>
          </a:p>
          <a:p>
            <a:pPr marL="1068219" lvl="2" indent="-169069" defTabSz="342900">
              <a:spcBef>
                <a:spcPts val="375"/>
              </a:spcBef>
              <a:defRPr/>
            </a:pPr>
            <a:r>
              <a:rPr kumimoji="1" lang="en-US" altLang="zh-CN" b="1" dirty="0">
                <a:solidFill>
                  <a:sysClr val="windowText" lastClr="000000"/>
                </a:solidFill>
                <a:sym typeface="Helvetica Light"/>
              </a:rPr>
              <a:t>NTP</a:t>
            </a:r>
          </a:p>
          <a:p>
            <a:pPr marL="1068219" lvl="2" indent="-169069" defTabSz="342900">
              <a:spcBef>
                <a:spcPts val="375"/>
              </a:spcBef>
              <a:defRPr/>
            </a:pPr>
            <a:r>
              <a:rPr kumimoji="1" lang="en-US" altLang="zh-CN" b="1" dirty="0" err="1">
                <a:solidFill>
                  <a:sysClr val="windowText" lastClr="000000"/>
                </a:solidFill>
                <a:sym typeface="Helvetica Light"/>
              </a:rPr>
              <a:t>Lamport</a:t>
            </a:r>
            <a:r>
              <a:rPr kumimoji="1" lang="en-US" altLang="zh-CN" b="1" dirty="0">
                <a:solidFill>
                  <a:sysClr val="windowText" lastClr="000000"/>
                </a:solidFill>
                <a:sym typeface="Helvetica Light"/>
              </a:rPr>
              <a:t> timestamp</a:t>
            </a:r>
          </a:p>
          <a:p>
            <a:pPr marL="1068219" lvl="2" indent="-169069" defTabSz="342900">
              <a:spcBef>
                <a:spcPts val="375"/>
              </a:spcBef>
              <a:defRPr/>
            </a:pPr>
            <a:r>
              <a:rPr kumimoji="1" lang="en-US" altLang="zh-CN" b="1" dirty="0">
                <a:solidFill>
                  <a:sysClr val="windowText" lastClr="000000"/>
                </a:solidFill>
                <a:sym typeface="Helvetica Light"/>
              </a:rPr>
              <a:t>Vector clocks</a:t>
            </a:r>
          </a:p>
        </p:txBody>
      </p:sp>
      <p:sp>
        <p:nvSpPr>
          <p:cNvPr id="8" name="内容占位符 3">
            <a:extLst>
              <a:ext uri="{FF2B5EF4-FFF2-40B4-BE49-F238E27FC236}">
                <a16:creationId xmlns:a16="http://schemas.microsoft.com/office/drawing/2014/main" id="{FAACD7A9-F6D9-4E5C-A48E-7D38FF19AFBB}"/>
              </a:ext>
            </a:extLst>
          </p:cNvPr>
          <p:cNvSpPr txBox="1">
            <a:spLocks/>
          </p:cNvSpPr>
          <p:nvPr/>
        </p:nvSpPr>
        <p:spPr>
          <a:xfrm>
            <a:off x="842683" y="1105989"/>
            <a:ext cx="9516465" cy="5587419"/>
          </a:xfrm>
          <a:prstGeom prst="rect">
            <a:avLst/>
          </a:prstGeom>
        </p:spPr>
        <p:txBody>
          <a:bodyPr vert="horz" lIns="34290" tIns="17145" rIns="34290" bIns="17145" rtlCol="0">
            <a:normAutofit/>
          </a:bodyPr>
          <a:lstStyle>
            <a:lvl1pPr marL="450850" indent="-450850" algn="l" defTabSz="914400" rtl="0" eaLnBrk="1" latinLnBrk="0" hangingPunct="1">
              <a:lnSpc>
                <a:spcPct val="90000"/>
              </a:lnSpc>
              <a:spcBef>
                <a:spcPts val="1000"/>
              </a:spcBef>
              <a:buClr>
                <a:srgbClr val="00007D"/>
              </a:buClr>
              <a:buSzPct val="90000"/>
              <a:buFont typeface="Wingdings" panose="05000000000000000000" pitchFamily="2" charset="2"/>
              <a:buChar char="n"/>
              <a:defRPr sz="2800" kern="1200">
                <a:solidFill>
                  <a:schemeClr val="tx1"/>
                </a:solidFill>
                <a:latin typeface="微软雅黑" panose="020B0503020204020204" pitchFamily="34" charset="-122"/>
                <a:ea typeface="微软雅黑" panose="020B0503020204020204" pitchFamily="34" charset="-122"/>
                <a:cs typeface="+mn-cs"/>
              </a:defRPr>
            </a:lvl1pPr>
            <a:lvl2pPr marL="900113" indent="-450850" algn="l" defTabSz="914400" rtl="0" eaLnBrk="1" latinLnBrk="0" hangingPunct="1">
              <a:lnSpc>
                <a:spcPct val="130000"/>
              </a:lnSpc>
              <a:spcBef>
                <a:spcPts val="500"/>
              </a:spcBef>
              <a:buClr>
                <a:srgbClr val="9999CC"/>
              </a:buClr>
              <a:buSzPct val="80000"/>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350000" indent="-450000" algn="l" defTabSz="914400" rtl="0" eaLnBrk="1" latinLnBrk="0" hangingPunct="1">
              <a:lnSpc>
                <a:spcPct val="130000"/>
              </a:lnSpc>
              <a:spcBef>
                <a:spcPts val="500"/>
              </a:spcBef>
              <a:buSzPct val="80000"/>
              <a:buFont typeface="Wingdings" panose="05000000000000000000" pitchFamily="2" charset="2"/>
              <a:buChar char="Ø"/>
              <a:defRPr sz="2000" kern="1200" baseline="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69069" indent="-169069" defTabSz="342900">
              <a:spcBef>
                <a:spcPts val="375"/>
              </a:spcBef>
              <a:defRPr/>
            </a:pPr>
            <a:endParaRPr kumimoji="1" lang="en-US" altLang="zh-CN" sz="2000" b="1" dirty="0">
              <a:solidFill>
                <a:sysClr val="windowText" lastClr="000000"/>
              </a:solidFill>
              <a:sym typeface="Helvetica Light"/>
            </a:endParaRPr>
          </a:p>
        </p:txBody>
      </p:sp>
    </p:spTree>
    <p:extLst>
      <p:ext uri="{BB962C8B-B14F-4D97-AF65-F5344CB8AC3E}">
        <p14:creationId xmlns:p14="http://schemas.microsoft.com/office/powerpoint/2010/main" val="2430312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D1C3854-CBE7-4FA2-9170-F46F08599670}"/>
              </a:ext>
            </a:extLst>
          </p:cNvPr>
          <p:cNvSpPr>
            <a:spLocks noGrp="1"/>
          </p:cNvSpPr>
          <p:nvPr>
            <p:ph type="title"/>
          </p:nvPr>
        </p:nvSpPr>
        <p:spPr/>
        <p:txBody>
          <a:bodyPr/>
          <a:lstStyle/>
          <a:p>
            <a:r>
              <a:rPr lang="en-US" altLang="zh-CN" dirty="0"/>
              <a:t>Story behind </a:t>
            </a:r>
            <a:r>
              <a:rPr lang="en-US" altLang="zh-CN" dirty="0" err="1"/>
              <a:t>Chandy-Lamport</a:t>
            </a:r>
            <a:r>
              <a:rPr lang="en-US" altLang="zh-CN" dirty="0"/>
              <a:t> Algorithm</a:t>
            </a:r>
            <a:endParaRPr lang="zh-CN" altLang="en-US" dirty="0"/>
          </a:p>
        </p:txBody>
      </p:sp>
      <p:sp>
        <p:nvSpPr>
          <p:cNvPr id="3" name="灯片编号占位符 2">
            <a:extLst>
              <a:ext uri="{FF2B5EF4-FFF2-40B4-BE49-F238E27FC236}">
                <a16:creationId xmlns:a16="http://schemas.microsoft.com/office/drawing/2014/main" id="{9430A58C-55D7-4F4A-875A-9950F3F432E5}"/>
              </a:ext>
            </a:extLst>
          </p:cNvPr>
          <p:cNvSpPr>
            <a:spLocks noGrp="1"/>
          </p:cNvSpPr>
          <p:nvPr>
            <p:ph type="sldNum" sz="quarter" idx="12"/>
          </p:nvPr>
        </p:nvSpPr>
        <p:spPr/>
        <p:txBody>
          <a:bodyPr/>
          <a:lstStyle/>
          <a:p>
            <a:fld id="{F210D295-9B15-4757-888B-4FDF115DEA16}" type="slidenum">
              <a:rPr lang="zh-CN" altLang="en-US" smtClean="0"/>
              <a:t>20</a:t>
            </a:fld>
            <a:endParaRPr lang="zh-CN" altLang="en-US"/>
          </a:p>
        </p:txBody>
      </p:sp>
      <p:sp>
        <p:nvSpPr>
          <p:cNvPr id="5" name="内容占位符 4">
            <a:extLst>
              <a:ext uri="{FF2B5EF4-FFF2-40B4-BE49-F238E27FC236}">
                <a16:creationId xmlns:a16="http://schemas.microsoft.com/office/drawing/2014/main" id="{3D87AB9A-BC2C-4F4E-A037-908531F734B5}"/>
              </a:ext>
            </a:extLst>
          </p:cNvPr>
          <p:cNvSpPr>
            <a:spLocks noGrp="1"/>
          </p:cNvSpPr>
          <p:nvPr>
            <p:ph idx="1"/>
          </p:nvPr>
        </p:nvSpPr>
        <p:spPr/>
        <p:txBody>
          <a:bodyPr/>
          <a:lstStyle/>
          <a:p>
            <a:r>
              <a:rPr lang="en-US" altLang="zh-CN" dirty="0"/>
              <a:t>“The distributed snapshot algorithm described here came about when I visited </a:t>
            </a:r>
            <a:r>
              <a:rPr lang="en-US" altLang="zh-CN" dirty="0" err="1"/>
              <a:t>Chandy</a:t>
            </a:r>
            <a:r>
              <a:rPr lang="en-US" altLang="zh-CN" dirty="0"/>
              <a:t>, who was then at the University of Texas in Austin.  He posed the problem to me over dinner, but we had both had too much wine to think about it right then.  The next morning, in the shower, I came up with the solution.  When I arrived at </a:t>
            </a:r>
            <a:r>
              <a:rPr lang="en-US" altLang="zh-CN" dirty="0" err="1"/>
              <a:t>Chandy's</a:t>
            </a:r>
            <a:r>
              <a:rPr lang="en-US" altLang="zh-CN" dirty="0"/>
              <a:t> office, he was waiting for me with the same solution. ”</a:t>
            </a:r>
          </a:p>
          <a:p>
            <a:pPr lvl="1"/>
            <a:r>
              <a:rPr lang="en-US" altLang="zh-CN" dirty="0"/>
              <a:t>From Leslie </a:t>
            </a:r>
            <a:r>
              <a:rPr lang="en-US" altLang="zh-CN" dirty="0" err="1"/>
              <a:t>Lamport's</a:t>
            </a:r>
            <a:r>
              <a:rPr lang="en-US" altLang="zh-CN" dirty="0"/>
              <a:t> website</a:t>
            </a:r>
            <a:endParaRPr lang="zh-CN" altLang="en-US" dirty="0"/>
          </a:p>
        </p:txBody>
      </p:sp>
      <p:pic>
        <p:nvPicPr>
          <p:cNvPr id="7" name="图片 6">
            <a:extLst>
              <a:ext uri="{FF2B5EF4-FFF2-40B4-BE49-F238E27FC236}">
                <a16:creationId xmlns:a16="http://schemas.microsoft.com/office/drawing/2014/main" id="{2CE00583-D726-4E39-ABF8-04611CD0B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671" y="3668201"/>
            <a:ext cx="2605665" cy="3137255"/>
          </a:xfrm>
          <a:prstGeom prst="rect">
            <a:avLst/>
          </a:prstGeom>
        </p:spPr>
      </p:pic>
      <p:pic>
        <p:nvPicPr>
          <p:cNvPr id="9" name="图片 8">
            <a:extLst>
              <a:ext uri="{FF2B5EF4-FFF2-40B4-BE49-F238E27FC236}">
                <a16:creationId xmlns:a16="http://schemas.microsoft.com/office/drawing/2014/main" id="{150A8D5D-65A9-4C83-9D0A-5387CDCED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4876" y="3668201"/>
            <a:ext cx="2465883" cy="3137255"/>
          </a:xfrm>
          <a:prstGeom prst="rect">
            <a:avLst/>
          </a:prstGeom>
        </p:spPr>
      </p:pic>
    </p:spTree>
    <p:extLst>
      <p:ext uri="{BB962C8B-B14F-4D97-AF65-F5344CB8AC3E}">
        <p14:creationId xmlns:p14="http://schemas.microsoft.com/office/powerpoint/2010/main" val="710215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4A0D7-603B-4F05-90E3-5B1D4DC695BC}"/>
              </a:ext>
            </a:extLst>
          </p:cNvPr>
          <p:cNvSpPr>
            <a:spLocks noGrp="1"/>
          </p:cNvSpPr>
          <p:nvPr>
            <p:ph type="title"/>
          </p:nvPr>
        </p:nvSpPr>
        <p:spPr/>
        <p:txBody>
          <a:bodyPr/>
          <a:lstStyle/>
          <a:p>
            <a:r>
              <a:rPr lang="en-US" altLang="zh-CN" dirty="0"/>
              <a:t>System Model</a:t>
            </a:r>
            <a:endParaRPr lang="zh-CN" altLang="en-US" dirty="0"/>
          </a:p>
        </p:txBody>
      </p:sp>
      <p:sp>
        <p:nvSpPr>
          <p:cNvPr id="3" name="灯片编号占位符 2">
            <a:extLst>
              <a:ext uri="{FF2B5EF4-FFF2-40B4-BE49-F238E27FC236}">
                <a16:creationId xmlns:a16="http://schemas.microsoft.com/office/drawing/2014/main" id="{0AE7F85A-13C8-4CFF-A683-E4EF246E25B9}"/>
              </a:ext>
            </a:extLst>
          </p:cNvPr>
          <p:cNvSpPr>
            <a:spLocks noGrp="1"/>
          </p:cNvSpPr>
          <p:nvPr>
            <p:ph type="sldNum" sz="quarter" idx="12"/>
          </p:nvPr>
        </p:nvSpPr>
        <p:spPr/>
        <p:txBody>
          <a:bodyPr/>
          <a:lstStyle/>
          <a:p>
            <a:fld id="{F210D295-9B15-4757-888B-4FDF115DEA16}" type="slidenum">
              <a:rPr lang="zh-CN" altLang="en-US" smtClean="0"/>
              <a:t>21</a:t>
            </a:fld>
            <a:endParaRPr lang="zh-CN" altLang="en-US"/>
          </a:p>
        </p:txBody>
      </p:sp>
      <p:sp>
        <p:nvSpPr>
          <p:cNvPr id="4" name="内容占位符 3">
            <a:extLst>
              <a:ext uri="{FF2B5EF4-FFF2-40B4-BE49-F238E27FC236}">
                <a16:creationId xmlns:a16="http://schemas.microsoft.com/office/drawing/2014/main" id="{268BE53F-A639-4A6D-AF37-418B7D3475A1}"/>
              </a:ext>
            </a:extLst>
          </p:cNvPr>
          <p:cNvSpPr>
            <a:spLocks noGrp="1"/>
          </p:cNvSpPr>
          <p:nvPr>
            <p:ph idx="1"/>
          </p:nvPr>
        </p:nvSpPr>
        <p:spPr/>
        <p:txBody>
          <a:bodyPr>
            <a:normAutofit lnSpcReduction="10000"/>
          </a:bodyPr>
          <a:lstStyle/>
          <a:p>
            <a:r>
              <a:rPr lang="en-US" altLang="zh-CN" b="1" dirty="0">
                <a:solidFill>
                  <a:srgbClr val="FF0000"/>
                </a:solidFill>
              </a:rPr>
              <a:t>Problem</a:t>
            </a:r>
            <a:r>
              <a:rPr lang="en-US" altLang="zh-CN" dirty="0"/>
              <a:t>: Record a global snapshot (state for each process, and state for each channel)</a:t>
            </a:r>
          </a:p>
          <a:p>
            <a:r>
              <a:rPr lang="en-US" altLang="zh-CN" b="1" dirty="0">
                <a:solidFill>
                  <a:srgbClr val="FF0000"/>
                </a:solidFill>
              </a:rPr>
              <a:t>System Model</a:t>
            </a:r>
            <a:r>
              <a:rPr lang="en-US" altLang="zh-CN" dirty="0"/>
              <a:t>:</a:t>
            </a:r>
          </a:p>
          <a:p>
            <a:pPr lvl="1"/>
            <a:r>
              <a:rPr lang="en-US" altLang="zh-CN" dirty="0"/>
              <a:t>N processes in the system</a:t>
            </a:r>
          </a:p>
          <a:p>
            <a:pPr lvl="1"/>
            <a:r>
              <a:rPr lang="en-US" altLang="zh-CN" dirty="0"/>
              <a:t>There are two </a:t>
            </a:r>
            <a:r>
              <a:rPr lang="en-US" altLang="zh-CN" dirty="0" err="1"/>
              <a:t>uni</a:t>
            </a:r>
            <a:r>
              <a:rPr lang="en-US" altLang="zh-CN" dirty="0"/>
              <a:t>-directional communication channels between each ordered process pair : </a:t>
            </a:r>
            <a:r>
              <a:rPr lang="en-US" altLang="zh-CN" dirty="0" err="1"/>
              <a:t>Pj</a:t>
            </a:r>
            <a:r>
              <a:rPr lang="en-US" altLang="zh-CN" dirty="0"/>
              <a:t> </a:t>
            </a:r>
            <a:r>
              <a:rPr lang="en-US" altLang="zh-CN" dirty="0">
                <a:sym typeface="Wingdings" panose="05000000000000000000" pitchFamily="2" charset="2"/>
              </a:rPr>
              <a:t></a:t>
            </a:r>
            <a:r>
              <a:rPr lang="en-US" altLang="zh-CN" dirty="0"/>
              <a:t> Pi and Pi </a:t>
            </a:r>
            <a:r>
              <a:rPr lang="en-US" altLang="zh-CN" dirty="0">
                <a:sym typeface="Wingdings" panose="05000000000000000000" pitchFamily="2" charset="2"/>
              </a:rPr>
              <a:t></a:t>
            </a:r>
            <a:r>
              <a:rPr lang="en-US" altLang="zh-CN" dirty="0"/>
              <a:t> </a:t>
            </a:r>
            <a:r>
              <a:rPr lang="en-US" altLang="zh-CN" dirty="0" err="1"/>
              <a:t>Pj</a:t>
            </a:r>
            <a:endParaRPr lang="en-US" altLang="zh-CN" dirty="0"/>
          </a:p>
          <a:p>
            <a:pPr lvl="1"/>
            <a:r>
              <a:rPr lang="en-US" altLang="zh-CN" dirty="0"/>
              <a:t>Communication channels are FIFO-ordered </a:t>
            </a:r>
          </a:p>
          <a:p>
            <a:pPr lvl="1"/>
            <a:r>
              <a:rPr lang="en-US" altLang="zh-CN" dirty="0"/>
              <a:t>No failure</a:t>
            </a:r>
          </a:p>
          <a:p>
            <a:pPr lvl="1"/>
            <a:r>
              <a:rPr lang="en-US" altLang="zh-CN" dirty="0"/>
              <a:t>All messages arrive intact, and are not duplicated</a:t>
            </a:r>
          </a:p>
          <a:p>
            <a:r>
              <a:rPr lang="en-US" altLang="zh-CN" dirty="0"/>
              <a:t>Other papers later relaxed some of these assumptions</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4309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751C47-D3F7-4D5A-9577-3419547ECB9A}"/>
              </a:ext>
            </a:extLst>
          </p:cNvPr>
          <p:cNvSpPr>
            <a:spLocks noGrp="1"/>
          </p:cNvSpPr>
          <p:nvPr>
            <p:ph type="title"/>
          </p:nvPr>
        </p:nvSpPr>
        <p:spPr/>
        <p:txBody>
          <a:bodyPr/>
          <a:lstStyle/>
          <a:p>
            <a:r>
              <a:rPr lang="en-US" altLang="zh-CN" dirty="0"/>
              <a:t>Requirements</a:t>
            </a:r>
            <a:endParaRPr lang="zh-CN" altLang="en-US" dirty="0"/>
          </a:p>
        </p:txBody>
      </p:sp>
      <p:sp>
        <p:nvSpPr>
          <p:cNvPr id="3" name="灯片编号占位符 2">
            <a:extLst>
              <a:ext uri="{FF2B5EF4-FFF2-40B4-BE49-F238E27FC236}">
                <a16:creationId xmlns:a16="http://schemas.microsoft.com/office/drawing/2014/main" id="{11B1EFD0-4050-452B-B691-096935BB51C4}"/>
              </a:ext>
            </a:extLst>
          </p:cNvPr>
          <p:cNvSpPr>
            <a:spLocks noGrp="1"/>
          </p:cNvSpPr>
          <p:nvPr>
            <p:ph type="sldNum" sz="quarter" idx="12"/>
          </p:nvPr>
        </p:nvSpPr>
        <p:spPr/>
        <p:txBody>
          <a:bodyPr/>
          <a:lstStyle/>
          <a:p>
            <a:fld id="{F210D295-9B15-4757-888B-4FDF115DEA16}" type="slidenum">
              <a:rPr lang="zh-CN" altLang="en-US" smtClean="0"/>
              <a:t>22</a:t>
            </a:fld>
            <a:endParaRPr lang="zh-CN" altLang="en-US"/>
          </a:p>
        </p:txBody>
      </p:sp>
      <p:sp>
        <p:nvSpPr>
          <p:cNvPr id="4" name="内容占位符 3">
            <a:extLst>
              <a:ext uri="{FF2B5EF4-FFF2-40B4-BE49-F238E27FC236}">
                <a16:creationId xmlns:a16="http://schemas.microsoft.com/office/drawing/2014/main" id="{600934FE-B96E-42EA-B43C-6002F8C69EFC}"/>
              </a:ext>
            </a:extLst>
          </p:cNvPr>
          <p:cNvSpPr>
            <a:spLocks noGrp="1"/>
          </p:cNvSpPr>
          <p:nvPr>
            <p:ph idx="1"/>
          </p:nvPr>
        </p:nvSpPr>
        <p:spPr/>
        <p:txBody>
          <a:bodyPr/>
          <a:lstStyle/>
          <a:p>
            <a:r>
              <a:rPr lang="en-US" altLang="zh-CN" dirty="0"/>
              <a:t>Taking a snapshot shouldn’t interfere with normal application behavior</a:t>
            </a:r>
          </a:p>
          <a:p>
            <a:pPr lvl="1"/>
            <a:r>
              <a:rPr lang="en-US" altLang="zh-CN" dirty="0"/>
              <a:t>Don’t stop sending messages</a:t>
            </a:r>
          </a:p>
          <a:p>
            <a:pPr lvl="1"/>
            <a:r>
              <a:rPr lang="en-US" altLang="zh-CN" dirty="0"/>
              <a:t>Don’t stop the application! </a:t>
            </a:r>
          </a:p>
          <a:p>
            <a:r>
              <a:rPr lang="en-US" altLang="zh-CN" dirty="0"/>
              <a:t>Each process is able to record its own state</a:t>
            </a:r>
          </a:p>
          <a:p>
            <a:r>
              <a:rPr lang="en-US" altLang="zh-CN" dirty="0"/>
              <a:t>Global state is collected in a distributed manner</a:t>
            </a:r>
          </a:p>
          <a:p>
            <a:r>
              <a:rPr lang="en-US" altLang="zh-CN" dirty="0"/>
              <a:t>Any process may initiate the snapshot</a:t>
            </a:r>
          </a:p>
          <a:p>
            <a:pPr lvl="1"/>
            <a:r>
              <a:rPr lang="en-US" altLang="zh-CN" dirty="0"/>
              <a:t>We’ll assume just one snapshot run for now</a:t>
            </a:r>
          </a:p>
        </p:txBody>
      </p:sp>
    </p:spTree>
    <p:extLst>
      <p:ext uri="{BB962C8B-B14F-4D97-AF65-F5344CB8AC3E}">
        <p14:creationId xmlns:p14="http://schemas.microsoft.com/office/powerpoint/2010/main" val="425173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8300D0-A8A9-4F0B-9D2E-EB1D61701B33}"/>
              </a:ext>
            </a:extLst>
          </p:cNvPr>
          <p:cNvSpPr>
            <a:spLocks noGrp="1"/>
          </p:cNvSpPr>
          <p:nvPr>
            <p:ph type="title"/>
          </p:nvPr>
        </p:nvSpPr>
        <p:spPr/>
        <p:txBody>
          <a:bodyPr>
            <a:normAutofit fontScale="90000"/>
          </a:bodyPr>
          <a:lstStyle/>
          <a:p>
            <a:r>
              <a:rPr lang="en-US" altLang="zh-CN" dirty="0" err="1"/>
              <a:t>Chandy-Lamport</a:t>
            </a:r>
            <a:r>
              <a:rPr lang="en-US" altLang="zh-CN" dirty="0"/>
              <a:t> Global Snapshot Algorithm</a:t>
            </a:r>
            <a:endParaRPr lang="zh-CN" altLang="en-US" dirty="0"/>
          </a:p>
        </p:txBody>
      </p:sp>
      <p:sp>
        <p:nvSpPr>
          <p:cNvPr id="3" name="灯片编号占位符 2">
            <a:extLst>
              <a:ext uri="{FF2B5EF4-FFF2-40B4-BE49-F238E27FC236}">
                <a16:creationId xmlns:a16="http://schemas.microsoft.com/office/drawing/2014/main" id="{6A304E51-4935-41AA-AE2E-E6B903EE3A03}"/>
              </a:ext>
            </a:extLst>
          </p:cNvPr>
          <p:cNvSpPr>
            <a:spLocks noGrp="1"/>
          </p:cNvSpPr>
          <p:nvPr>
            <p:ph type="sldNum" sz="quarter" idx="12"/>
          </p:nvPr>
        </p:nvSpPr>
        <p:spPr/>
        <p:txBody>
          <a:bodyPr/>
          <a:lstStyle/>
          <a:p>
            <a:fld id="{F210D295-9B15-4757-888B-4FDF115DEA16}" type="slidenum">
              <a:rPr lang="zh-CN" altLang="en-US" smtClean="0"/>
              <a:t>23</a:t>
            </a:fld>
            <a:endParaRPr lang="zh-CN" altLang="en-US"/>
          </a:p>
        </p:txBody>
      </p:sp>
      <p:sp>
        <p:nvSpPr>
          <p:cNvPr id="4" name="内容占位符 3">
            <a:extLst>
              <a:ext uri="{FF2B5EF4-FFF2-40B4-BE49-F238E27FC236}">
                <a16:creationId xmlns:a16="http://schemas.microsoft.com/office/drawing/2014/main" id="{20B9BA1D-5732-4094-B735-A08E53649805}"/>
              </a:ext>
            </a:extLst>
          </p:cNvPr>
          <p:cNvSpPr>
            <a:spLocks noGrp="1"/>
          </p:cNvSpPr>
          <p:nvPr>
            <p:ph idx="1"/>
          </p:nvPr>
        </p:nvSpPr>
        <p:spPr>
          <a:xfrm>
            <a:off x="838199" y="1290862"/>
            <a:ext cx="10965025" cy="4910329"/>
          </a:xfrm>
        </p:spPr>
        <p:txBody>
          <a:bodyPr>
            <a:normAutofit lnSpcReduction="10000"/>
          </a:bodyPr>
          <a:lstStyle/>
          <a:p>
            <a:r>
              <a:rPr lang="en-US" altLang="zh-CN" b="1" dirty="0">
                <a:solidFill>
                  <a:srgbClr val="FF0000"/>
                </a:solidFill>
              </a:rPr>
              <a:t>Initiating a snapshot</a:t>
            </a:r>
            <a:r>
              <a:rPr lang="en-US" altLang="zh-CN" dirty="0">
                <a:solidFill>
                  <a:srgbClr val="FF0000"/>
                </a:solidFill>
              </a:rPr>
              <a:t> </a:t>
            </a:r>
          </a:p>
          <a:p>
            <a:r>
              <a:rPr lang="en-US" altLang="zh-CN" dirty="0"/>
              <a:t>First, Initiator Pi </a:t>
            </a:r>
            <a:r>
              <a:rPr lang="en-US" altLang="zh-CN" b="1" dirty="0">
                <a:solidFill>
                  <a:srgbClr val="0000FF"/>
                </a:solidFill>
              </a:rPr>
              <a:t>records</a:t>
            </a:r>
            <a:r>
              <a:rPr lang="en-US" altLang="zh-CN" dirty="0"/>
              <a:t> its </a:t>
            </a:r>
            <a:r>
              <a:rPr lang="en-US" altLang="zh-CN" b="1" dirty="0">
                <a:solidFill>
                  <a:srgbClr val="0000FF"/>
                </a:solidFill>
              </a:rPr>
              <a:t>own state</a:t>
            </a:r>
          </a:p>
          <a:p>
            <a:r>
              <a:rPr lang="en-US" altLang="zh-CN" dirty="0"/>
              <a:t>Pi creates special messages called “</a:t>
            </a:r>
            <a:r>
              <a:rPr lang="en-US" altLang="zh-CN" b="1" dirty="0">
                <a:solidFill>
                  <a:srgbClr val="0000FF"/>
                </a:solidFill>
              </a:rPr>
              <a:t>Marker</a:t>
            </a:r>
            <a:r>
              <a:rPr lang="en-US" altLang="zh-CN" dirty="0"/>
              <a:t>” messages</a:t>
            </a:r>
          </a:p>
          <a:p>
            <a:pPr lvl="1"/>
            <a:r>
              <a:rPr lang="en-US" altLang="zh-CN" dirty="0"/>
              <a:t>Not an application message</a:t>
            </a:r>
          </a:p>
          <a:p>
            <a:r>
              <a:rPr lang="en-US" altLang="zh-CN" b="1" dirty="0">
                <a:solidFill>
                  <a:srgbClr val="0000FF"/>
                </a:solidFill>
              </a:rPr>
              <a:t>Sends out Marker messages</a:t>
            </a:r>
          </a:p>
          <a:p>
            <a:pPr lvl="1"/>
            <a:r>
              <a:rPr lang="en-US" altLang="zh-CN" dirty="0"/>
              <a:t>Pi sends out a Marker message on each of the outgoing channel </a:t>
            </a:r>
            <a:r>
              <a:rPr lang="en-US" altLang="zh-CN" dirty="0" err="1"/>
              <a:t>Cij</a:t>
            </a:r>
            <a:r>
              <a:rPr lang="en-US" altLang="zh-CN" dirty="0"/>
              <a:t> (for j=1 to N except </a:t>
            </a:r>
            <a:r>
              <a:rPr lang="en-US" altLang="zh-CN" dirty="0" err="1"/>
              <a:t>i</a:t>
            </a:r>
            <a:r>
              <a:rPr lang="en-US" altLang="zh-CN" dirty="0"/>
              <a:t>)</a:t>
            </a:r>
          </a:p>
          <a:p>
            <a:r>
              <a:rPr lang="en-US" altLang="zh-CN" b="1" dirty="0">
                <a:solidFill>
                  <a:srgbClr val="0000FF"/>
                </a:solidFill>
              </a:rPr>
              <a:t>Starts recording channel states</a:t>
            </a:r>
          </a:p>
          <a:p>
            <a:pPr lvl="1"/>
            <a:r>
              <a:rPr lang="en-US" altLang="zh-CN" dirty="0"/>
              <a:t>Pi records the incoming application messages on each of the incoming channels: </a:t>
            </a:r>
            <a:r>
              <a:rPr lang="en-US" altLang="zh-CN" dirty="0" err="1"/>
              <a:t>Cji</a:t>
            </a:r>
            <a:r>
              <a:rPr lang="en-US" altLang="zh-CN" dirty="0"/>
              <a:t> (for j=1 to N except </a:t>
            </a:r>
            <a:r>
              <a:rPr lang="en-US" altLang="zh-CN" dirty="0" err="1"/>
              <a:t>i</a:t>
            </a:r>
            <a:r>
              <a:rPr lang="en-US" altLang="zh-CN" dirty="0"/>
              <a:t>)</a:t>
            </a:r>
          </a:p>
        </p:txBody>
      </p:sp>
    </p:spTree>
    <p:extLst>
      <p:ext uri="{BB962C8B-B14F-4D97-AF65-F5344CB8AC3E}">
        <p14:creationId xmlns:p14="http://schemas.microsoft.com/office/powerpoint/2010/main" val="418967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500"/>
                                        <p:tgtEl>
                                          <p:spTgt spid="4">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fade">
                                      <p:cBhvr>
                                        <p:cTn id="36"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8300D0-A8A9-4F0B-9D2E-EB1D61701B33}"/>
              </a:ext>
            </a:extLst>
          </p:cNvPr>
          <p:cNvSpPr>
            <a:spLocks noGrp="1"/>
          </p:cNvSpPr>
          <p:nvPr>
            <p:ph type="title"/>
          </p:nvPr>
        </p:nvSpPr>
        <p:spPr/>
        <p:txBody>
          <a:bodyPr>
            <a:normAutofit fontScale="90000"/>
          </a:bodyPr>
          <a:lstStyle/>
          <a:p>
            <a:r>
              <a:rPr lang="en-US" altLang="zh-CN" dirty="0" err="1"/>
              <a:t>Chandy-Lamport</a:t>
            </a:r>
            <a:r>
              <a:rPr lang="en-US" altLang="zh-CN" dirty="0"/>
              <a:t> Global Snapshot Algorithm</a:t>
            </a:r>
            <a:endParaRPr lang="zh-CN" altLang="en-US" dirty="0"/>
          </a:p>
        </p:txBody>
      </p:sp>
      <p:sp>
        <p:nvSpPr>
          <p:cNvPr id="3" name="灯片编号占位符 2">
            <a:extLst>
              <a:ext uri="{FF2B5EF4-FFF2-40B4-BE49-F238E27FC236}">
                <a16:creationId xmlns:a16="http://schemas.microsoft.com/office/drawing/2014/main" id="{6A304E51-4935-41AA-AE2E-E6B903EE3A03}"/>
              </a:ext>
            </a:extLst>
          </p:cNvPr>
          <p:cNvSpPr>
            <a:spLocks noGrp="1"/>
          </p:cNvSpPr>
          <p:nvPr>
            <p:ph type="sldNum" sz="quarter" idx="12"/>
          </p:nvPr>
        </p:nvSpPr>
        <p:spPr/>
        <p:txBody>
          <a:bodyPr/>
          <a:lstStyle/>
          <a:p>
            <a:fld id="{F210D295-9B15-4757-888B-4FDF115DEA16}" type="slidenum">
              <a:rPr lang="zh-CN" altLang="en-US" smtClean="0"/>
              <a:t>24</a:t>
            </a:fld>
            <a:endParaRPr lang="zh-CN" altLang="en-US"/>
          </a:p>
        </p:txBody>
      </p:sp>
      <p:sp>
        <p:nvSpPr>
          <p:cNvPr id="4" name="内容占位符 3">
            <a:extLst>
              <a:ext uri="{FF2B5EF4-FFF2-40B4-BE49-F238E27FC236}">
                <a16:creationId xmlns:a16="http://schemas.microsoft.com/office/drawing/2014/main" id="{20B9BA1D-5732-4094-B735-A08E53649805}"/>
              </a:ext>
            </a:extLst>
          </p:cNvPr>
          <p:cNvSpPr>
            <a:spLocks noGrp="1"/>
          </p:cNvSpPr>
          <p:nvPr>
            <p:ph idx="1"/>
          </p:nvPr>
        </p:nvSpPr>
        <p:spPr>
          <a:xfrm>
            <a:off x="838199" y="1290862"/>
            <a:ext cx="10965025" cy="4910329"/>
          </a:xfrm>
        </p:spPr>
        <p:txBody>
          <a:bodyPr>
            <a:normAutofit fontScale="85000" lnSpcReduction="20000"/>
          </a:bodyPr>
          <a:lstStyle/>
          <a:p>
            <a:r>
              <a:rPr lang="en-US" altLang="zh-CN" b="1" dirty="0">
                <a:solidFill>
                  <a:srgbClr val="FF0000"/>
                </a:solidFill>
              </a:rPr>
              <a:t>Propagating a snapshot</a:t>
            </a:r>
            <a:r>
              <a:rPr lang="en-US" altLang="zh-CN" dirty="0">
                <a:solidFill>
                  <a:srgbClr val="FF0000"/>
                </a:solidFill>
              </a:rPr>
              <a:t> </a:t>
            </a:r>
          </a:p>
          <a:p>
            <a:r>
              <a:rPr lang="en-US" altLang="zh-CN" dirty="0"/>
              <a:t>Whenever a process Pi receives a Marker message on an incoming channel </a:t>
            </a:r>
            <a:r>
              <a:rPr lang="en-US" altLang="zh-CN" b="1" dirty="0" err="1">
                <a:solidFill>
                  <a:srgbClr val="FF0000"/>
                </a:solidFill>
              </a:rPr>
              <a:t>Cki</a:t>
            </a:r>
            <a:endParaRPr lang="en-US" altLang="zh-CN" b="1" dirty="0">
              <a:solidFill>
                <a:srgbClr val="FF0000"/>
              </a:solidFill>
            </a:endParaRPr>
          </a:p>
          <a:p>
            <a:r>
              <a:rPr lang="en-US" altLang="zh-CN" dirty="0"/>
              <a:t>if this is the first Marker Pi is seeing (</a:t>
            </a:r>
            <a:r>
              <a:rPr lang="en-US" altLang="zh-CN" sz="2100" dirty="0"/>
              <a:t>For the initiator, the Marker it has created is the first Marker it sees</a:t>
            </a:r>
            <a:r>
              <a:rPr lang="en-US" altLang="zh-CN" dirty="0"/>
              <a:t>)</a:t>
            </a:r>
          </a:p>
          <a:p>
            <a:pPr lvl="1"/>
            <a:r>
              <a:rPr lang="en-US" altLang="zh-CN" b="1" dirty="0">
                <a:solidFill>
                  <a:srgbClr val="0000FF"/>
                </a:solidFill>
              </a:rPr>
              <a:t>Records</a:t>
            </a:r>
            <a:r>
              <a:rPr lang="en-US" altLang="zh-CN" dirty="0"/>
              <a:t> its </a:t>
            </a:r>
            <a:r>
              <a:rPr lang="en-US" altLang="zh-CN" b="1" dirty="0">
                <a:solidFill>
                  <a:srgbClr val="0000FF"/>
                </a:solidFill>
              </a:rPr>
              <a:t>own state </a:t>
            </a:r>
            <a:r>
              <a:rPr lang="en-US" altLang="zh-CN" dirty="0"/>
              <a:t>first</a:t>
            </a:r>
          </a:p>
          <a:p>
            <a:pPr lvl="1"/>
            <a:r>
              <a:rPr lang="en-US" altLang="zh-CN" dirty="0"/>
              <a:t>Marks the state of channel </a:t>
            </a:r>
            <a:r>
              <a:rPr lang="en-US" altLang="zh-CN" dirty="0" err="1"/>
              <a:t>Cki</a:t>
            </a:r>
            <a:r>
              <a:rPr lang="en-US" altLang="zh-CN" dirty="0"/>
              <a:t> as “</a:t>
            </a:r>
            <a:r>
              <a:rPr lang="en-US" altLang="zh-CN" b="1" dirty="0">
                <a:solidFill>
                  <a:srgbClr val="0000FF"/>
                </a:solidFill>
              </a:rPr>
              <a:t>empty</a:t>
            </a:r>
            <a:r>
              <a:rPr lang="en-US" altLang="zh-CN" dirty="0"/>
              <a:t>”</a:t>
            </a:r>
          </a:p>
          <a:p>
            <a:pPr lvl="1"/>
            <a:r>
              <a:rPr lang="en-US" altLang="zh-CN" b="1" dirty="0">
                <a:solidFill>
                  <a:srgbClr val="0000FF"/>
                </a:solidFill>
              </a:rPr>
              <a:t>Sends out a Marker message</a:t>
            </a:r>
            <a:r>
              <a:rPr lang="en-US" altLang="zh-CN" dirty="0"/>
              <a:t> on outgoing channel </a:t>
            </a:r>
            <a:r>
              <a:rPr lang="en-US" altLang="zh-CN" dirty="0" err="1"/>
              <a:t>Cij</a:t>
            </a:r>
            <a:r>
              <a:rPr lang="en-US" altLang="zh-CN" dirty="0"/>
              <a:t> (for j=1 to N except </a:t>
            </a:r>
            <a:r>
              <a:rPr lang="en-US" altLang="zh-CN" dirty="0" err="1"/>
              <a:t>i</a:t>
            </a:r>
            <a:r>
              <a:rPr lang="en-US" altLang="zh-CN" dirty="0"/>
              <a:t>)</a:t>
            </a:r>
          </a:p>
          <a:p>
            <a:pPr lvl="1"/>
            <a:r>
              <a:rPr lang="en-US" altLang="zh-CN" dirty="0"/>
              <a:t>Starts </a:t>
            </a:r>
            <a:r>
              <a:rPr lang="en-US" altLang="zh-CN" b="1" dirty="0">
                <a:solidFill>
                  <a:srgbClr val="0000FF"/>
                </a:solidFill>
              </a:rPr>
              <a:t>recording the incoming messages </a:t>
            </a:r>
            <a:r>
              <a:rPr lang="en-US" altLang="zh-CN" dirty="0"/>
              <a:t>on each of the incoming channels </a:t>
            </a:r>
            <a:r>
              <a:rPr lang="en-US" altLang="zh-CN" dirty="0" err="1"/>
              <a:t>Cji</a:t>
            </a:r>
            <a:r>
              <a:rPr lang="en-US" altLang="zh-CN" dirty="0"/>
              <a:t> (for j=1 to N except </a:t>
            </a:r>
            <a:r>
              <a:rPr lang="en-US" altLang="zh-CN" dirty="0" err="1"/>
              <a:t>i</a:t>
            </a:r>
            <a:r>
              <a:rPr lang="en-US" altLang="zh-CN" dirty="0"/>
              <a:t> and k)</a:t>
            </a:r>
          </a:p>
          <a:p>
            <a:r>
              <a:rPr lang="en-US" altLang="zh-CN" dirty="0"/>
              <a:t>else // already seen a Marker message</a:t>
            </a:r>
          </a:p>
          <a:p>
            <a:pPr lvl="1"/>
            <a:r>
              <a:rPr lang="en-US" altLang="zh-CN" b="1" dirty="0">
                <a:solidFill>
                  <a:srgbClr val="0000FF"/>
                </a:solidFill>
              </a:rPr>
              <a:t>Add all the application messages</a:t>
            </a:r>
            <a:r>
              <a:rPr lang="en-US" altLang="zh-CN" dirty="0"/>
              <a:t> received </a:t>
            </a:r>
            <a:r>
              <a:rPr lang="en-US" altLang="en-US" dirty="0">
                <a:cs typeface="MS PGothic" panose="020B0600070205080204" pitchFamily="34" charset="-128"/>
              </a:rPr>
              <a:t>on channel </a:t>
            </a:r>
            <a:r>
              <a:rPr lang="en-US" altLang="en-US" dirty="0" err="1">
                <a:cs typeface="MS PGothic" panose="020B0600070205080204" pitchFamily="34" charset="-128"/>
              </a:rPr>
              <a:t>C</a:t>
            </a:r>
            <a:r>
              <a:rPr lang="en-US" altLang="en-US" i="1" dirty="0" err="1">
                <a:cs typeface="MS PGothic" panose="020B0600070205080204" pitchFamily="34" charset="-128"/>
              </a:rPr>
              <a:t>ki</a:t>
            </a:r>
            <a:r>
              <a:rPr lang="en-US" altLang="en-US" i="1" dirty="0">
                <a:cs typeface="MS PGothic" panose="020B0600070205080204" pitchFamily="34" charset="-128"/>
              </a:rPr>
              <a:t> </a:t>
            </a:r>
            <a:r>
              <a:rPr lang="en-US" altLang="zh-CN" b="1" dirty="0">
                <a:solidFill>
                  <a:srgbClr val="0000FF"/>
                </a:solidFill>
              </a:rPr>
              <a:t>to the snapshot </a:t>
            </a:r>
            <a:r>
              <a:rPr lang="en-US" altLang="zh-CN" dirty="0"/>
              <a:t>after receiving the first Marker</a:t>
            </a:r>
          </a:p>
        </p:txBody>
      </p:sp>
    </p:spTree>
    <p:extLst>
      <p:ext uri="{BB962C8B-B14F-4D97-AF65-F5344CB8AC3E}">
        <p14:creationId xmlns:p14="http://schemas.microsoft.com/office/powerpoint/2010/main" val="106285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8300D0-A8A9-4F0B-9D2E-EB1D61701B33}"/>
              </a:ext>
            </a:extLst>
          </p:cNvPr>
          <p:cNvSpPr>
            <a:spLocks noGrp="1"/>
          </p:cNvSpPr>
          <p:nvPr>
            <p:ph type="title"/>
          </p:nvPr>
        </p:nvSpPr>
        <p:spPr/>
        <p:txBody>
          <a:bodyPr>
            <a:normAutofit fontScale="90000"/>
          </a:bodyPr>
          <a:lstStyle/>
          <a:p>
            <a:r>
              <a:rPr lang="en-US" altLang="zh-CN" dirty="0" err="1"/>
              <a:t>Chandy-Lamport</a:t>
            </a:r>
            <a:r>
              <a:rPr lang="en-US" altLang="zh-CN" dirty="0"/>
              <a:t> Global Snapshot Algorithm</a:t>
            </a:r>
            <a:endParaRPr lang="zh-CN" altLang="en-US" dirty="0"/>
          </a:p>
        </p:txBody>
      </p:sp>
      <p:sp>
        <p:nvSpPr>
          <p:cNvPr id="3" name="灯片编号占位符 2">
            <a:extLst>
              <a:ext uri="{FF2B5EF4-FFF2-40B4-BE49-F238E27FC236}">
                <a16:creationId xmlns:a16="http://schemas.microsoft.com/office/drawing/2014/main" id="{6A304E51-4935-41AA-AE2E-E6B903EE3A03}"/>
              </a:ext>
            </a:extLst>
          </p:cNvPr>
          <p:cNvSpPr>
            <a:spLocks noGrp="1"/>
          </p:cNvSpPr>
          <p:nvPr>
            <p:ph type="sldNum" sz="quarter" idx="12"/>
          </p:nvPr>
        </p:nvSpPr>
        <p:spPr/>
        <p:txBody>
          <a:bodyPr/>
          <a:lstStyle/>
          <a:p>
            <a:fld id="{F210D295-9B15-4757-888B-4FDF115DEA16}" type="slidenum">
              <a:rPr lang="zh-CN" altLang="en-US" smtClean="0"/>
              <a:t>25</a:t>
            </a:fld>
            <a:endParaRPr lang="zh-CN" altLang="en-US"/>
          </a:p>
        </p:txBody>
      </p:sp>
      <p:sp>
        <p:nvSpPr>
          <p:cNvPr id="4" name="内容占位符 3">
            <a:extLst>
              <a:ext uri="{FF2B5EF4-FFF2-40B4-BE49-F238E27FC236}">
                <a16:creationId xmlns:a16="http://schemas.microsoft.com/office/drawing/2014/main" id="{20B9BA1D-5732-4094-B735-A08E53649805}"/>
              </a:ext>
            </a:extLst>
          </p:cNvPr>
          <p:cNvSpPr>
            <a:spLocks noGrp="1"/>
          </p:cNvSpPr>
          <p:nvPr>
            <p:ph idx="1"/>
          </p:nvPr>
        </p:nvSpPr>
        <p:spPr>
          <a:xfrm>
            <a:off x="838199" y="1290862"/>
            <a:ext cx="10965025" cy="4910329"/>
          </a:xfrm>
        </p:spPr>
        <p:txBody>
          <a:bodyPr>
            <a:normAutofit/>
          </a:bodyPr>
          <a:lstStyle/>
          <a:p>
            <a:r>
              <a:rPr lang="en-US" altLang="zh-CN" b="1" dirty="0">
                <a:solidFill>
                  <a:srgbClr val="FF0000"/>
                </a:solidFill>
              </a:rPr>
              <a:t>Terminating a snapshot</a:t>
            </a:r>
            <a:r>
              <a:rPr lang="en-US" altLang="zh-CN" dirty="0">
                <a:solidFill>
                  <a:srgbClr val="FF0000"/>
                </a:solidFill>
              </a:rPr>
              <a:t> </a:t>
            </a:r>
          </a:p>
          <a:p>
            <a:r>
              <a:rPr lang="en-US" altLang="zh-CN" dirty="0"/>
              <a:t>All processes have received a Marker</a:t>
            </a:r>
          </a:p>
          <a:p>
            <a:pPr lvl="1"/>
            <a:r>
              <a:rPr lang="en-US" altLang="zh-CN" dirty="0"/>
              <a:t>To record their own state</a:t>
            </a:r>
          </a:p>
          <a:p>
            <a:r>
              <a:rPr lang="en-US" altLang="zh-CN" dirty="0"/>
              <a:t>All processes have received a Marker on all the (N-1) incoming channels</a:t>
            </a:r>
          </a:p>
          <a:p>
            <a:pPr lvl="1"/>
            <a:r>
              <a:rPr lang="en-US" altLang="zh-CN" dirty="0"/>
              <a:t>To record the state of all channels</a:t>
            </a:r>
          </a:p>
          <a:p>
            <a:r>
              <a:rPr lang="en-US" altLang="zh-CN" dirty="0"/>
              <a:t>Later, a central server can gather the partial state to </a:t>
            </a:r>
            <a:r>
              <a:rPr lang="en-US" altLang="zh-CN" b="1" dirty="0">
                <a:solidFill>
                  <a:srgbClr val="0000FF"/>
                </a:solidFill>
              </a:rPr>
              <a:t>build a global snapshot </a:t>
            </a:r>
          </a:p>
        </p:txBody>
      </p:sp>
    </p:spTree>
    <p:extLst>
      <p:ext uri="{BB962C8B-B14F-4D97-AF65-F5344CB8AC3E}">
        <p14:creationId xmlns:p14="http://schemas.microsoft.com/office/powerpoint/2010/main" val="267988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fade">
                                      <p:cBhvr>
                                        <p:cTn id="23"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6B0E7337-0D3A-4C21-BB14-6CA93CA5E2DE}"/>
              </a:ext>
            </a:extLst>
          </p:cNvPr>
          <p:cNvSpPr txBox="1">
            <a:spLocks/>
          </p:cNvSpPr>
          <p:nvPr/>
        </p:nvSpPr>
        <p:spPr bwMode="auto">
          <a:xfrm>
            <a:off x="812800" y="2794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eaLnBrk="0" fontAlgn="base" hangingPunct="0">
              <a:spcBef>
                <a:spcPct val="0"/>
              </a:spcBef>
              <a:spcAft>
                <a:spcPct val="0"/>
              </a:spcAft>
              <a:buNone/>
            </a:pPr>
            <a:r>
              <a:rPr lang="en-US" altLang="en-US" sz="5333">
                <a:solidFill>
                  <a:srgbClr val="000000"/>
                </a:solidFill>
                <a:latin typeface="Whitney BlackSC" pitchFamily="50" charset="0"/>
              </a:rPr>
              <a:t>Example</a:t>
            </a:r>
          </a:p>
        </p:txBody>
      </p:sp>
      <p:sp>
        <p:nvSpPr>
          <p:cNvPr id="56322" name="Rectangle 1">
            <a:extLst>
              <a:ext uri="{FF2B5EF4-FFF2-40B4-BE49-F238E27FC236}">
                <a16:creationId xmlns:a16="http://schemas.microsoft.com/office/drawing/2014/main" id="{60A3F598-2BE2-4A2A-AF18-A7DE41573492}"/>
              </a:ext>
            </a:extLst>
          </p:cNvPr>
          <p:cNvSpPr>
            <a:spLocks noChangeArrowheads="1"/>
          </p:cNvSpPr>
          <p:nvPr/>
        </p:nvSpPr>
        <p:spPr bwMode="auto">
          <a:xfrm>
            <a:off x="0" y="0"/>
            <a:ext cx="12192000" cy="2034117"/>
          </a:xfrm>
          <a:prstGeom prst="rect">
            <a:avLst/>
          </a:pr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endParaRPr lang="en-US" altLang="en-US">
              <a:solidFill>
                <a:srgbClr val="000000"/>
              </a:solidFill>
              <a:latin typeface="Arial" panose="020B0604020202020204" pitchFamily="34" charset="0"/>
            </a:endParaRPr>
          </a:p>
        </p:txBody>
      </p:sp>
      <p:grpSp>
        <p:nvGrpSpPr>
          <p:cNvPr id="56323" name="Group 10">
            <a:extLst>
              <a:ext uri="{FF2B5EF4-FFF2-40B4-BE49-F238E27FC236}">
                <a16:creationId xmlns:a16="http://schemas.microsoft.com/office/drawing/2014/main" id="{F844D076-B956-4569-8953-BC7814CDC2B0}"/>
              </a:ext>
            </a:extLst>
          </p:cNvPr>
          <p:cNvGrpSpPr>
            <a:grpSpLocks/>
          </p:cNvGrpSpPr>
          <p:nvPr/>
        </p:nvGrpSpPr>
        <p:grpSpPr bwMode="auto">
          <a:xfrm>
            <a:off x="203201" y="1524000"/>
            <a:ext cx="11277600" cy="5004766"/>
            <a:chOff x="152400" y="1524000"/>
            <a:chExt cx="8458200" cy="5004323"/>
          </a:xfrm>
        </p:grpSpPr>
        <p:grpSp>
          <p:nvGrpSpPr>
            <p:cNvPr id="56326" name="Group 29">
              <a:extLst>
                <a:ext uri="{FF2B5EF4-FFF2-40B4-BE49-F238E27FC236}">
                  <a16:creationId xmlns:a16="http://schemas.microsoft.com/office/drawing/2014/main" id="{7CD17A72-3117-459B-ADDC-51D186EF6B2D}"/>
                </a:ext>
              </a:extLst>
            </p:cNvPr>
            <p:cNvGrpSpPr>
              <a:grpSpLocks/>
            </p:cNvGrpSpPr>
            <p:nvPr/>
          </p:nvGrpSpPr>
          <p:grpSpPr bwMode="auto">
            <a:xfrm>
              <a:off x="152400" y="1524000"/>
              <a:ext cx="8458200" cy="3709184"/>
              <a:chOff x="152400" y="1524000"/>
              <a:chExt cx="8458200" cy="3708875"/>
            </a:xfrm>
          </p:grpSpPr>
          <p:cxnSp>
            <p:nvCxnSpPr>
              <p:cNvPr id="33" name="Straight Arrow Connector 32">
                <a:extLst>
                  <a:ext uri="{FF2B5EF4-FFF2-40B4-BE49-F238E27FC236}">
                    <a16:creationId xmlns:a16="http://schemas.microsoft.com/office/drawing/2014/main" id="{43AA3250-3634-4310-964E-CB8E559F5200}"/>
                  </a:ext>
                </a:extLst>
              </p:cNvPr>
              <p:cNvCxnSpPr/>
              <p:nvPr/>
            </p:nvCxnSpPr>
            <p:spPr bwMode="auto">
              <a:xfrm>
                <a:off x="914400" y="2057308"/>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221FFB3B-5866-4FF7-BBB6-4634D6E78BB7}"/>
                  </a:ext>
                </a:extLst>
              </p:cNvPr>
              <p:cNvCxnSpPr/>
              <p:nvPr/>
            </p:nvCxnSpPr>
            <p:spPr bwMode="auto">
              <a:xfrm>
                <a:off x="914400" y="3504860"/>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6336" name="TextBox 6">
                <a:extLst>
                  <a:ext uri="{FF2B5EF4-FFF2-40B4-BE49-F238E27FC236}">
                    <a16:creationId xmlns:a16="http://schemas.microsoft.com/office/drawing/2014/main" id="{E3814A3C-9148-477D-A4E6-0BFB814BBF9B}"/>
                  </a:ext>
                </a:extLst>
              </p:cNvPr>
              <p:cNvSpPr txBox="1">
                <a:spLocks noChangeArrowheads="1"/>
              </p:cNvSpPr>
              <p:nvPr/>
            </p:nvSpPr>
            <p:spPr bwMode="auto">
              <a:xfrm>
                <a:off x="152400" y="3200400"/>
                <a:ext cx="463108" cy="5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P2</a:t>
                </a:r>
              </a:p>
            </p:txBody>
          </p:sp>
          <p:cxnSp>
            <p:nvCxnSpPr>
              <p:cNvPr id="40" name="Straight Arrow Connector 39">
                <a:extLst>
                  <a:ext uri="{FF2B5EF4-FFF2-40B4-BE49-F238E27FC236}">
                    <a16:creationId xmlns:a16="http://schemas.microsoft.com/office/drawing/2014/main" id="{F11D5139-1841-494F-804D-FDF0863BB1F5}"/>
                  </a:ext>
                </a:extLst>
              </p:cNvPr>
              <p:cNvCxnSpPr/>
              <p:nvPr/>
            </p:nvCxnSpPr>
            <p:spPr bwMode="auto">
              <a:xfrm>
                <a:off x="7239000" y="2057308"/>
                <a:ext cx="914400" cy="2895103"/>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6338" name="TextBox 9">
                <a:extLst>
                  <a:ext uri="{FF2B5EF4-FFF2-40B4-BE49-F238E27FC236}">
                    <a16:creationId xmlns:a16="http://schemas.microsoft.com/office/drawing/2014/main" id="{2AEC3EBE-18DA-4969-82E8-B477F50EB3DF}"/>
                  </a:ext>
                </a:extLst>
              </p:cNvPr>
              <p:cNvSpPr txBox="1">
                <a:spLocks noChangeArrowheads="1"/>
              </p:cNvSpPr>
              <p:nvPr/>
            </p:nvSpPr>
            <p:spPr bwMode="auto">
              <a:xfrm>
                <a:off x="7696200" y="2362200"/>
                <a:ext cx="737078" cy="5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i="1">
                    <a:solidFill>
                      <a:srgbClr val="000000"/>
                    </a:solidFill>
                  </a:rPr>
                  <a:t>Time</a:t>
                </a:r>
              </a:p>
            </p:txBody>
          </p:sp>
          <p:cxnSp>
            <p:nvCxnSpPr>
              <p:cNvPr id="43" name="Straight Arrow Connector 42">
                <a:extLst>
                  <a:ext uri="{FF2B5EF4-FFF2-40B4-BE49-F238E27FC236}">
                    <a16:creationId xmlns:a16="http://schemas.microsoft.com/office/drawing/2014/main" id="{EAFCBB17-935B-41AD-8B98-1DFC71BFD392}"/>
                  </a:ext>
                </a:extLst>
              </p:cNvPr>
              <p:cNvCxnSpPr/>
              <p:nvPr/>
            </p:nvCxnSpPr>
            <p:spPr bwMode="auto">
              <a:xfrm flipV="1">
                <a:off x="2362200" y="3504860"/>
                <a:ext cx="1295400" cy="1447551"/>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536A8516-EDF6-4103-A156-12A6B7990AD8}"/>
                  </a:ext>
                </a:extLst>
              </p:cNvPr>
              <p:cNvCxnSpPr/>
              <p:nvPr/>
            </p:nvCxnSpPr>
            <p:spPr bwMode="auto">
              <a:xfrm>
                <a:off x="2133600" y="2057308"/>
                <a:ext cx="685800" cy="1447551"/>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DBE5C2C7-7FAF-4505-B053-10BAFFBE28BA}"/>
                  </a:ext>
                </a:extLst>
              </p:cNvPr>
              <p:cNvCxnSpPr/>
              <p:nvPr/>
            </p:nvCxnSpPr>
            <p:spPr bwMode="auto">
              <a:xfrm flipV="1">
                <a:off x="6096000" y="2057308"/>
                <a:ext cx="517525" cy="1443319"/>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6342" name="TextBox 24">
                <a:extLst>
                  <a:ext uri="{FF2B5EF4-FFF2-40B4-BE49-F238E27FC236}">
                    <a16:creationId xmlns:a16="http://schemas.microsoft.com/office/drawing/2014/main" id="{9BF503A2-DE7A-48FC-AAFF-D29B0F736C01}"/>
                  </a:ext>
                </a:extLst>
              </p:cNvPr>
              <p:cNvSpPr txBox="1">
                <a:spLocks noChangeArrowheads="1"/>
              </p:cNvSpPr>
              <p:nvPr/>
            </p:nvSpPr>
            <p:spPr bwMode="auto">
              <a:xfrm>
                <a:off x="152400" y="1828800"/>
                <a:ext cx="463108" cy="5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P1</a:t>
                </a:r>
              </a:p>
            </p:txBody>
          </p:sp>
          <p:cxnSp>
            <p:nvCxnSpPr>
              <p:cNvPr id="47" name="Straight Arrow Connector 46">
                <a:extLst>
                  <a:ext uri="{FF2B5EF4-FFF2-40B4-BE49-F238E27FC236}">
                    <a16:creationId xmlns:a16="http://schemas.microsoft.com/office/drawing/2014/main" id="{19DB8A58-C2D2-47D5-8B3B-5C2251D0D1B7}"/>
                  </a:ext>
                </a:extLst>
              </p:cNvPr>
              <p:cNvCxnSpPr/>
              <p:nvPr/>
            </p:nvCxnSpPr>
            <p:spPr bwMode="auto">
              <a:xfrm>
                <a:off x="990600" y="4952411"/>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6344" name="TextBox 26">
                <a:extLst>
                  <a:ext uri="{FF2B5EF4-FFF2-40B4-BE49-F238E27FC236}">
                    <a16:creationId xmlns:a16="http://schemas.microsoft.com/office/drawing/2014/main" id="{8489EA07-7265-4534-AE6D-943CB91E3F38}"/>
                  </a:ext>
                </a:extLst>
              </p:cNvPr>
              <p:cNvSpPr txBox="1">
                <a:spLocks noChangeArrowheads="1"/>
              </p:cNvSpPr>
              <p:nvPr/>
            </p:nvSpPr>
            <p:spPr bwMode="auto">
              <a:xfrm>
                <a:off x="152400" y="4648200"/>
                <a:ext cx="463108" cy="5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P3</a:t>
                </a:r>
              </a:p>
            </p:txBody>
          </p:sp>
          <p:sp>
            <p:nvSpPr>
              <p:cNvPr id="49" name="Oval 48">
                <a:extLst>
                  <a:ext uri="{FF2B5EF4-FFF2-40B4-BE49-F238E27FC236}">
                    <a16:creationId xmlns:a16="http://schemas.microsoft.com/office/drawing/2014/main" id="{9B0F9007-8401-4304-B164-2CB2E6A7BE06}"/>
                  </a:ext>
                </a:extLst>
              </p:cNvPr>
              <p:cNvSpPr/>
              <p:nvPr/>
            </p:nvSpPr>
            <p:spPr bwMode="auto">
              <a:xfrm>
                <a:off x="1447800" y="1966308"/>
                <a:ext cx="152400" cy="15237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50" name="Oval 49">
                <a:extLst>
                  <a:ext uri="{FF2B5EF4-FFF2-40B4-BE49-F238E27FC236}">
                    <a16:creationId xmlns:a16="http://schemas.microsoft.com/office/drawing/2014/main" id="{4A295D7F-94FF-420E-BAD0-E1811F03A727}"/>
                  </a:ext>
                </a:extLst>
              </p:cNvPr>
              <p:cNvSpPr/>
              <p:nvPr/>
            </p:nvSpPr>
            <p:spPr bwMode="auto">
              <a:xfrm>
                <a:off x="4876800" y="1981122"/>
                <a:ext cx="152400" cy="15237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51" name="Oval 50">
                <a:extLst>
                  <a:ext uri="{FF2B5EF4-FFF2-40B4-BE49-F238E27FC236}">
                    <a16:creationId xmlns:a16="http://schemas.microsoft.com/office/drawing/2014/main" id="{4D78C6B5-C678-4EC5-9139-58A0AD7C85E6}"/>
                  </a:ext>
                </a:extLst>
              </p:cNvPr>
              <p:cNvSpPr/>
              <p:nvPr/>
            </p:nvSpPr>
            <p:spPr bwMode="auto">
              <a:xfrm>
                <a:off x="5029200" y="4876225"/>
                <a:ext cx="152400" cy="15237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56348" name="TextBox 50">
                <a:extLst>
                  <a:ext uri="{FF2B5EF4-FFF2-40B4-BE49-F238E27FC236}">
                    <a16:creationId xmlns:a16="http://schemas.microsoft.com/office/drawing/2014/main" id="{C51A89D7-E7A7-401D-B01E-AC0A4FFD0B2B}"/>
                  </a:ext>
                </a:extLst>
              </p:cNvPr>
              <p:cNvSpPr txBox="1">
                <a:spLocks noChangeArrowheads="1"/>
              </p:cNvSpPr>
              <p:nvPr/>
            </p:nvSpPr>
            <p:spPr bwMode="auto">
              <a:xfrm>
                <a:off x="1295400" y="1524000"/>
                <a:ext cx="6934200" cy="1077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A      B                                  C                   D        E                          		</a:t>
                </a:r>
              </a:p>
            </p:txBody>
          </p:sp>
          <p:sp>
            <p:nvSpPr>
              <p:cNvPr id="56349" name="TextBox 51">
                <a:extLst>
                  <a:ext uri="{FF2B5EF4-FFF2-40B4-BE49-F238E27FC236}">
                    <a16:creationId xmlns:a16="http://schemas.microsoft.com/office/drawing/2014/main" id="{7EF0E298-F419-4408-AA58-6F5D9F8B88DA}"/>
                  </a:ext>
                </a:extLst>
              </p:cNvPr>
              <p:cNvSpPr txBox="1">
                <a:spLocks noChangeArrowheads="1"/>
              </p:cNvSpPr>
              <p:nvPr/>
            </p:nvSpPr>
            <p:spPr bwMode="auto">
              <a:xfrm>
                <a:off x="1447800" y="2967038"/>
                <a:ext cx="6934200" cy="5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dirty="0">
                    <a:solidFill>
                      <a:srgbClr val="000000"/>
                    </a:solidFill>
                  </a:rPr>
                  <a:t>            E             F                          G</a:t>
                </a:r>
              </a:p>
            </p:txBody>
          </p:sp>
          <p:sp>
            <p:nvSpPr>
              <p:cNvPr id="56350" name="TextBox 52">
                <a:extLst>
                  <a:ext uri="{FF2B5EF4-FFF2-40B4-BE49-F238E27FC236}">
                    <a16:creationId xmlns:a16="http://schemas.microsoft.com/office/drawing/2014/main" id="{0ADE20C8-60EF-4B89-B21E-DF30F7CD559C}"/>
                  </a:ext>
                </a:extLst>
              </p:cNvPr>
              <p:cNvSpPr txBox="1">
                <a:spLocks noChangeArrowheads="1"/>
              </p:cNvSpPr>
              <p:nvPr/>
            </p:nvSpPr>
            <p:spPr bwMode="auto">
              <a:xfrm>
                <a:off x="1524000" y="4419600"/>
                <a:ext cx="6934200" cy="5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        H                                I                                          J</a:t>
                </a:r>
              </a:p>
            </p:txBody>
          </p:sp>
        </p:grpSp>
        <p:grpSp>
          <p:nvGrpSpPr>
            <p:cNvPr id="56327" name="Group 9">
              <a:extLst>
                <a:ext uri="{FF2B5EF4-FFF2-40B4-BE49-F238E27FC236}">
                  <a16:creationId xmlns:a16="http://schemas.microsoft.com/office/drawing/2014/main" id="{7412FA4C-45CE-4519-B2D8-C62F6F79371C}"/>
                </a:ext>
              </a:extLst>
            </p:cNvPr>
            <p:cNvGrpSpPr>
              <a:grpSpLocks/>
            </p:cNvGrpSpPr>
            <p:nvPr/>
          </p:nvGrpSpPr>
          <p:grpSpPr bwMode="auto">
            <a:xfrm>
              <a:off x="4876800" y="5333663"/>
              <a:ext cx="3429000" cy="1194660"/>
              <a:chOff x="4876800" y="5333663"/>
              <a:chExt cx="3429000" cy="1194660"/>
            </a:xfrm>
          </p:grpSpPr>
          <p:grpSp>
            <p:nvGrpSpPr>
              <p:cNvPr id="56328" name="Group 6">
                <a:extLst>
                  <a:ext uri="{FF2B5EF4-FFF2-40B4-BE49-F238E27FC236}">
                    <a16:creationId xmlns:a16="http://schemas.microsoft.com/office/drawing/2014/main" id="{DFC02578-0684-483A-909C-0DE484D3764E}"/>
                  </a:ext>
                </a:extLst>
              </p:cNvPr>
              <p:cNvGrpSpPr>
                <a:grpSpLocks/>
              </p:cNvGrpSpPr>
              <p:nvPr/>
            </p:nvGrpSpPr>
            <p:grpSpPr bwMode="auto">
              <a:xfrm>
                <a:off x="4876800" y="5333663"/>
                <a:ext cx="3429000" cy="1194660"/>
                <a:chOff x="4876800" y="5333663"/>
                <a:chExt cx="3429000" cy="1194660"/>
              </a:xfrm>
            </p:grpSpPr>
            <p:cxnSp>
              <p:nvCxnSpPr>
                <p:cNvPr id="38" name="Straight Arrow Connector 37">
                  <a:extLst>
                    <a:ext uri="{FF2B5EF4-FFF2-40B4-BE49-F238E27FC236}">
                      <a16:creationId xmlns:a16="http://schemas.microsoft.com/office/drawing/2014/main" id="{88A2CC43-BE6E-46C2-9338-90E28EF5671C}"/>
                    </a:ext>
                  </a:extLst>
                </p:cNvPr>
                <p:cNvCxnSpPr/>
                <p:nvPr/>
              </p:nvCxnSpPr>
              <p:spPr bwMode="auto">
                <a:xfrm>
                  <a:off x="5105400" y="6171789"/>
                  <a:ext cx="609600" cy="0"/>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6332" name="TextBox 39">
                  <a:extLst>
                    <a:ext uri="{FF2B5EF4-FFF2-40B4-BE49-F238E27FC236}">
                      <a16:creationId xmlns:a16="http://schemas.microsoft.com/office/drawing/2014/main" id="{1EB84D07-0566-4A42-8748-F15AB3AC8DA8}"/>
                    </a:ext>
                  </a:extLst>
                </p:cNvPr>
                <p:cNvSpPr txBox="1">
                  <a:spLocks noChangeArrowheads="1"/>
                </p:cNvSpPr>
                <p:nvPr/>
              </p:nvSpPr>
              <p:spPr bwMode="auto">
                <a:xfrm>
                  <a:off x="5715000" y="5943600"/>
                  <a:ext cx="1216920" cy="584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i="1">
                      <a:solidFill>
                        <a:srgbClr val="000000"/>
                      </a:solidFill>
                    </a:rPr>
                    <a:t>Message</a:t>
                  </a:r>
                </a:p>
              </p:txBody>
            </p:sp>
            <p:sp>
              <p:nvSpPr>
                <p:cNvPr id="41" name="Rectangle 40">
                  <a:extLst>
                    <a:ext uri="{FF2B5EF4-FFF2-40B4-BE49-F238E27FC236}">
                      <a16:creationId xmlns:a16="http://schemas.microsoft.com/office/drawing/2014/main" id="{F849E4C3-8995-4762-991D-78761B05DC95}"/>
                    </a:ext>
                  </a:extLst>
                </p:cNvPr>
                <p:cNvSpPr/>
                <p:nvPr/>
              </p:nvSpPr>
              <p:spPr bwMode="auto">
                <a:xfrm>
                  <a:off x="4876800" y="5333663"/>
                  <a:ext cx="3429000" cy="114289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grpSp>
          <p:sp>
            <p:nvSpPr>
              <p:cNvPr id="55" name="Oval 54">
                <a:extLst>
                  <a:ext uri="{FF2B5EF4-FFF2-40B4-BE49-F238E27FC236}">
                    <a16:creationId xmlns:a16="http://schemas.microsoft.com/office/drawing/2014/main" id="{656DF1BF-434A-4EEF-83B6-26411A7B2241}"/>
                  </a:ext>
                </a:extLst>
              </p:cNvPr>
              <p:cNvSpPr/>
              <p:nvPr/>
            </p:nvSpPr>
            <p:spPr bwMode="auto">
              <a:xfrm>
                <a:off x="5257800" y="5638436"/>
                <a:ext cx="152400" cy="152386"/>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56330" name="TextBox 39">
                <a:extLst>
                  <a:ext uri="{FF2B5EF4-FFF2-40B4-BE49-F238E27FC236}">
                    <a16:creationId xmlns:a16="http://schemas.microsoft.com/office/drawing/2014/main" id="{97880AF5-47D1-4378-9323-EAFBCC18CE21}"/>
                  </a:ext>
                </a:extLst>
              </p:cNvPr>
              <p:cNvSpPr txBox="1">
                <a:spLocks noChangeArrowheads="1"/>
              </p:cNvSpPr>
              <p:nvPr/>
            </p:nvSpPr>
            <p:spPr bwMode="auto">
              <a:xfrm>
                <a:off x="5791200" y="5486400"/>
                <a:ext cx="2448026" cy="584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i="1">
                    <a:solidFill>
                      <a:srgbClr val="000000"/>
                    </a:solidFill>
                  </a:rPr>
                  <a:t>Instruction or Step</a:t>
                </a:r>
              </a:p>
            </p:txBody>
          </p:sp>
        </p:grpSp>
      </p:grpSp>
      <p:sp>
        <p:nvSpPr>
          <p:cNvPr id="56324" name="Title 1">
            <a:extLst>
              <a:ext uri="{FF2B5EF4-FFF2-40B4-BE49-F238E27FC236}">
                <a16:creationId xmlns:a16="http://schemas.microsoft.com/office/drawing/2014/main" id="{AB0C9540-31D2-4DE1-B293-BB8D652E9BC1}"/>
              </a:ext>
            </a:extLst>
          </p:cNvPr>
          <p:cNvSpPr txBox="1">
            <a:spLocks/>
          </p:cNvSpPr>
          <p:nvPr/>
        </p:nvSpPr>
        <p:spPr bwMode="auto">
          <a:xfrm>
            <a:off x="1016000" y="482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eaLnBrk="0" fontAlgn="base" hangingPunct="0">
              <a:spcBef>
                <a:spcPct val="0"/>
              </a:spcBef>
              <a:spcAft>
                <a:spcPct val="0"/>
              </a:spcAft>
              <a:buNone/>
            </a:pPr>
            <a:r>
              <a:rPr lang="en-US" altLang="en-US" sz="5333">
                <a:solidFill>
                  <a:srgbClr val="000000"/>
                </a:solidFill>
                <a:latin typeface="Whitney BlackSC" pitchFamily="50" charset="0"/>
              </a:rPr>
              <a:t>Example</a:t>
            </a:r>
          </a:p>
        </p:txBody>
      </p:sp>
      <p:sp>
        <p:nvSpPr>
          <p:cNvPr id="56325" name="Slide Number Placeholder 1">
            <a:extLst>
              <a:ext uri="{FF2B5EF4-FFF2-40B4-BE49-F238E27FC236}">
                <a16:creationId xmlns:a16="http://schemas.microsoft.com/office/drawing/2014/main" id="{98541819-AC4B-483D-A25B-D8DB7E2ED10A}"/>
              </a:ext>
            </a:extLst>
          </p:cNvPr>
          <p:cNvSpPr>
            <a:spLocks noGrp="1"/>
          </p:cNvSpPr>
          <p:nvPr>
            <p:ph type="sldNum" sz="quarter" idx="12"/>
          </p:nvPr>
        </p:nvSpPr>
        <p:spPr>
          <a:xfrm>
            <a:off x="8737600" y="6356351"/>
            <a:ext cx="2844800" cy="36618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267">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990575" indent="-380990">
              <a:spcBef>
                <a:spcPct val="20000"/>
              </a:spcBef>
              <a:buChar char="–"/>
              <a:defRPr sz="3733">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523962" indent="-304792">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2133547" indent="-304792">
              <a:spcBef>
                <a:spcPct val="20000"/>
              </a:spcBef>
              <a:buChar char="–"/>
              <a:defRPr sz="2667">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743131" indent="-304792">
              <a:spcBef>
                <a:spcPct val="20000"/>
              </a:spcBef>
              <a:buChar char="»"/>
              <a:defRPr sz="2667">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3352716" indent="-304792" eaLnBrk="0" fontAlgn="base" hangingPunct="0">
              <a:spcBef>
                <a:spcPct val="20000"/>
              </a:spcBef>
              <a:spcAft>
                <a:spcPct val="0"/>
              </a:spcAft>
              <a:buChar char="»"/>
              <a:defRPr sz="2667">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3962301" indent="-304792" eaLnBrk="0" fontAlgn="base" hangingPunct="0">
              <a:spcBef>
                <a:spcPct val="20000"/>
              </a:spcBef>
              <a:spcAft>
                <a:spcPct val="0"/>
              </a:spcAft>
              <a:buChar char="»"/>
              <a:defRPr sz="2667">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4571886" indent="-304792" eaLnBrk="0" fontAlgn="base" hangingPunct="0">
              <a:spcBef>
                <a:spcPct val="20000"/>
              </a:spcBef>
              <a:spcAft>
                <a:spcPct val="0"/>
              </a:spcAft>
              <a:buChar char="»"/>
              <a:defRPr sz="2667">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5181470" indent="-304792" eaLnBrk="0" fontAlgn="base" hangingPunct="0">
              <a:spcBef>
                <a:spcPct val="20000"/>
              </a:spcBef>
              <a:spcAft>
                <a:spcPct val="0"/>
              </a:spcAft>
              <a:buChar char="»"/>
              <a:defRPr sz="2667">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fld id="{646D845A-64B1-450A-87F7-CF633A3715BE}" type="slidenum">
              <a:rPr lang="en-US" altLang="en-US" sz="1867">
                <a:solidFill>
                  <a:srgbClr val="000000"/>
                </a:solidFill>
              </a:rPr>
              <a:pPr defTabSz="1219170" fontAlgn="base">
                <a:spcBef>
                  <a:spcPct val="0"/>
                </a:spcBef>
                <a:spcAft>
                  <a:spcPct val="0"/>
                </a:spcAft>
                <a:buNone/>
              </a:pPr>
              <a:t>26</a:t>
            </a:fld>
            <a:endParaRPr lang="en-US" altLang="en-US" sz="1867">
              <a:solidFill>
                <a:srgbClr val="000000"/>
              </a:solidFill>
            </a:endParaRPr>
          </a:p>
        </p:txBody>
      </p:sp>
    </p:spTree>
    <p:extLst>
      <p:ext uri="{BB962C8B-B14F-4D97-AF65-F5344CB8AC3E}">
        <p14:creationId xmlns:p14="http://schemas.microsoft.com/office/powerpoint/2010/main" val="337186185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a:extLst>
              <a:ext uri="{FF2B5EF4-FFF2-40B4-BE49-F238E27FC236}">
                <a16:creationId xmlns:a16="http://schemas.microsoft.com/office/drawing/2014/main" id="{CBAFC575-E10E-48E8-AD4B-DFA6A5FDB614}"/>
              </a:ext>
            </a:extLst>
          </p:cNvPr>
          <p:cNvSpPr>
            <a:spLocks noChangeArrowheads="1"/>
          </p:cNvSpPr>
          <p:nvPr/>
        </p:nvSpPr>
        <p:spPr bwMode="auto">
          <a:xfrm>
            <a:off x="0" y="0"/>
            <a:ext cx="12192000" cy="2034117"/>
          </a:xfrm>
          <a:prstGeom prst="rect">
            <a:avLst/>
          </a:pr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endParaRPr lang="en-US" altLang="en-US">
              <a:solidFill>
                <a:srgbClr val="000000"/>
              </a:solidFill>
              <a:latin typeface="Arial" panose="020B0604020202020204" pitchFamily="34" charset="0"/>
            </a:endParaRPr>
          </a:p>
        </p:txBody>
      </p:sp>
      <p:cxnSp>
        <p:nvCxnSpPr>
          <p:cNvPr id="27" name="Straight Arrow Connector 26">
            <a:extLst>
              <a:ext uri="{FF2B5EF4-FFF2-40B4-BE49-F238E27FC236}">
                <a16:creationId xmlns:a16="http://schemas.microsoft.com/office/drawing/2014/main" id="{76EE1417-BCFE-49BC-8F73-0501044E8618}"/>
              </a:ext>
            </a:extLst>
          </p:cNvPr>
          <p:cNvCxnSpPr/>
          <p:nvPr/>
        </p:nvCxnSpPr>
        <p:spPr bwMode="auto">
          <a:xfrm>
            <a:off x="3962400" y="2057400"/>
            <a:ext cx="2438400" cy="6858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6D2632F-EF5A-4A47-853A-6898072852B4}"/>
              </a:ext>
            </a:extLst>
          </p:cNvPr>
          <p:cNvSpPr txBox="1"/>
          <p:nvPr/>
        </p:nvSpPr>
        <p:spPr>
          <a:xfrm>
            <a:off x="3149601" y="105834"/>
            <a:ext cx="5661293" cy="1734064"/>
          </a:xfrm>
          <a:prstGeom prst="rect">
            <a:avLst/>
          </a:prstGeom>
          <a:noFill/>
        </p:spPr>
        <p:txBody>
          <a:bodyPr wrap="none">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defTabSz="1219170" fontAlgn="base">
              <a:spcBef>
                <a:spcPct val="0"/>
              </a:spcBef>
              <a:spcAft>
                <a:spcPct val="0"/>
              </a:spcAft>
            </a:pPr>
            <a:r>
              <a:rPr lang="en-US" altLang="zh-CN" sz="2667" dirty="0">
                <a:solidFill>
                  <a:srgbClr val="3333CC"/>
                </a:solidFill>
              </a:rPr>
              <a:t>P1 is Initiator: </a:t>
            </a:r>
          </a:p>
          <a:p>
            <a:pPr defTabSz="1219170" fontAlgn="base">
              <a:spcBef>
                <a:spcPct val="0"/>
              </a:spcBef>
              <a:spcAft>
                <a:spcPct val="0"/>
              </a:spcAft>
              <a:buFont typeface="Arial" panose="020B0604020202020204" pitchFamily="34" charset="0"/>
              <a:buChar char="•"/>
            </a:pPr>
            <a:r>
              <a:rPr lang="en-US" altLang="zh-CN" sz="2667" dirty="0">
                <a:solidFill>
                  <a:srgbClr val="3333CC"/>
                </a:solidFill>
              </a:rPr>
              <a:t>Record local state S1,</a:t>
            </a:r>
          </a:p>
          <a:p>
            <a:pPr defTabSz="1219170" fontAlgn="base">
              <a:spcBef>
                <a:spcPct val="0"/>
              </a:spcBef>
              <a:spcAft>
                <a:spcPct val="0"/>
              </a:spcAft>
              <a:buFont typeface="Arial" panose="020B0604020202020204" pitchFamily="34" charset="0"/>
              <a:buChar char="•"/>
            </a:pPr>
            <a:r>
              <a:rPr lang="en-US" altLang="zh-CN" sz="2667" dirty="0">
                <a:solidFill>
                  <a:srgbClr val="3333CC"/>
                </a:solidFill>
              </a:rPr>
              <a:t>Send out markers</a:t>
            </a:r>
          </a:p>
          <a:p>
            <a:pPr defTabSz="1219170" fontAlgn="base">
              <a:spcBef>
                <a:spcPct val="0"/>
              </a:spcBef>
              <a:spcAft>
                <a:spcPct val="0"/>
              </a:spcAft>
              <a:buFont typeface="Arial" panose="020B0604020202020204" pitchFamily="34" charset="0"/>
              <a:buChar char="•"/>
            </a:pPr>
            <a:r>
              <a:rPr lang="en-US" altLang="zh-CN" sz="2667" dirty="0">
                <a:solidFill>
                  <a:srgbClr val="3333CC"/>
                </a:solidFill>
              </a:rPr>
              <a:t>Turn on recording on channels C</a:t>
            </a:r>
            <a:r>
              <a:rPr lang="en-US" altLang="zh-CN" sz="2667" i="1" baseline="-25000" dirty="0">
                <a:solidFill>
                  <a:srgbClr val="3333CC"/>
                </a:solidFill>
              </a:rPr>
              <a:t>21</a:t>
            </a:r>
            <a:r>
              <a:rPr lang="en-US" altLang="zh-CN" sz="2667" dirty="0">
                <a:solidFill>
                  <a:srgbClr val="3333CC"/>
                </a:solidFill>
              </a:rPr>
              <a:t>, C</a:t>
            </a:r>
            <a:r>
              <a:rPr lang="en-US" altLang="zh-CN" sz="2667" i="1" baseline="-25000" dirty="0">
                <a:solidFill>
                  <a:srgbClr val="3333CC"/>
                </a:solidFill>
              </a:rPr>
              <a:t>31</a:t>
            </a:r>
            <a:endParaRPr lang="en-US" altLang="zh-CN" sz="2667" dirty="0">
              <a:solidFill>
                <a:srgbClr val="3333CC"/>
              </a:solidFill>
            </a:endParaRPr>
          </a:p>
        </p:txBody>
      </p:sp>
      <p:cxnSp>
        <p:nvCxnSpPr>
          <p:cNvPr id="56" name="Straight Arrow Connector 55">
            <a:extLst>
              <a:ext uri="{FF2B5EF4-FFF2-40B4-BE49-F238E27FC236}">
                <a16:creationId xmlns:a16="http://schemas.microsoft.com/office/drawing/2014/main" id="{0F5ADC0F-886A-4E96-A3D3-5DDC264538A5}"/>
              </a:ext>
            </a:extLst>
          </p:cNvPr>
          <p:cNvCxnSpPr/>
          <p:nvPr/>
        </p:nvCxnSpPr>
        <p:spPr bwMode="auto">
          <a:xfrm flipV="1">
            <a:off x="3962400" y="1752600"/>
            <a:ext cx="203200" cy="3048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4AB63FC3-4E2D-48EC-AF04-4F82B371A60B}"/>
              </a:ext>
            </a:extLst>
          </p:cNvPr>
          <p:cNvCxnSpPr/>
          <p:nvPr/>
        </p:nvCxnSpPr>
        <p:spPr bwMode="auto">
          <a:xfrm>
            <a:off x="3962400" y="2057400"/>
            <a:ext cx="1422400" cy="16764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58374" name="Group 29">
            <a:extLst>
              <a:ext uri="{FF2B5EF4-FFF2-40B4-BE49-F238E27FC236}">
                <a16:creationId xmlns:a16="http://schemas.microsoft.com/office/drawing/2014/main" id="{925F19B2-DF4D-44F8-99C3-6A2E323CF311}"/>
              </a:ext>
            </a:extLst>
          </p:cNvPr>
          <p:cNvGrpSpPr>
            <a:grpSpLocks/>
          </p:cNvGrpSpPr>
          <p:nvPr/>
        </p:nvGrpSpPr>
        <p:grpSpPr bwMode="auto">
          <a:xfrm>
            <a:off x="203200" y="1524000"/>
            <a:ext cx="11277600" cy="3709369"/>
            <a:chOff x="152400" y="1524000"/>
            <a:chExt cx="8458200" cy="3708902"/>
          </a:xfrm>
        </p:grpSpPr>
        <p:cxnSp>
          <p:nvCxnSpPr>
            <p:cNvPr id="60" name="Straight Arrow Connector 59">
              <a:extLst>
                <a:ext uri="{FF2B5EF4-FFF2-40B4-BE49-F238E27FC236}">
                  <a16:creationId xmlns:a16="http://schemas.microsoft.com/office/drawing/2014/main" id="{A661D00B-6D34-43BC-93F3-62B6D1885272}"/>
                </a:ext>
              </a:extLst>
            </p:cNvPr>
            <p:cNvCxnSpPr/>
            <p:nvPr/>
          </p:nvCxnSpPr>
          <p:spPr bwMode="auto">
            <a:xfrm>
              <a:off x="914400" y="2057333"/>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274BB209-6832-42AD-9C55-181A90948F0C}"/>
                </a:ext>
              </a:extLst>
            </p:cNvPr>
            <p:cNvCxnSpPr/>
            <p:nvPr/>
          </p:nvCxnSpPr>
          <p:spPr bwMode="auto">
            <a:xfrm>
              <a:off x="914400" y="3504951"/>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8377" name="TextBox 6">
              <a:extLst>
                <a:ext uri="{FF2B5EF4-FFF2-40B4-BE49-F238E27FC236}">
                  <a16:creationId xmlns:a16="http://schemas.microsoft.com/office/drawing/2014/main" id="{2751F94A-2D4B-44B0-9D3C-0D3FA219DD0F}"/>
                </a:ext>
              </a:extLst>
            </p:cNvPr>
            <p:cNvSpPr txBox="1">
              <a:spLocks noChangeArrowheads="1"/>
            </p:cNvSpPr>
            <p:nvPr/>
          </p:nvSpPr>
          <p:spPr bwMode="auto">
            <a:xfrm>
              <a:off x="152400" y="3200400"/>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P2</a:t>
              </a:r>
            </a:p>
          </p:txBody>
        </p:sp>
        <p:cxnSp>
          <p:nvCxnSpPr>
            <p:cNvPr id="63" name="Straight Arrow Connector 62">
              <a:extLst>
                <a:ext uri="{FF2B5EF4-FFF2-40B4-BE49-F238E27FC236}">
                  <a16:creationId xmlns:a16="http://schemas.microsoft.com/office/drawing/2014/main" id="{82826A6F-49A4-4C17-B2E8-A9EBA8F113BF}"/>
                </a:ext>
              </a:extLst>
            </p:cNvPr>
            <p:cNvCxnSpPr/>
            <p:nvPr/>
          </p:nvCxnSpPr>
          <p:spPr bwMode="auto">
            <a:xfrm>
              <a:off x="7239000" y="2057333"/>
              <a:ext cx="914400" cy="2895236"/>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8379" name="TextBox 9">
              <a:extLst>
                <a:ext uri="{FF2B5EF4-FFF2-40B4-BE49-F238E27FC236}">
                  <a16:creationId xmlns:a16="http://schemas.microsoft.com/office/drawing/2014/main" id="{885F9B17-DC38-485A-9CA6-F19CFCB73A7E}"/>
                </a:ext>
              </a:extLst>
            </p:cNvPr>
            <p:cNvSpPr txBox="1">
              <a:spLocks noChangeArrowheads="1"/>
            </p:cNvSpPr>
            <p:nvPr/>
          </p:nvSpPr>
          <p:spPr bwMode="auto">
            <a:xfrm>
              <a:off x="7696200" y="2362199"/>
              <a:ext cx="73707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i="1">
                  <a:solidFill>
                    <a:srgbClr val="000000"/>
                  </a:solidFill>
                </a:rPr>
                <a:t>Time</a:t>
              </a:r>
            </a:p>
          </p:txBody>
        </p:sp>
        <p:cxnSp>
          <p:nvCxnSpPr>
            <p:cNvPr id="65" name="Straight Arrow Connector 64">
              <a:extLst>
                <a:ext uri="{FF2B5EF4-FFF2-40B4-BE49-F238E27FC236}">
                  <a16:creationId xmlns:a16="http://schemas.microsoft.com/office/drawing/2014/main" id="{6A7C6780-12E8-4739-A68B-6A1C121BCE02}"/>
                </a:ext>
              </a:extLst>
            </p:cNvPr>
            <p:cNvCxnSpPr/>
            <p:nvPr/>
          </p:nvCxnSpPr>
          <p:spPr bwMode="auto">
            <a:xfrm flipV="1">
              <a:off x="2362200" y="3504951"/>
              <a:ext cx="1295400" cy="144761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D1D8032E-F0CD-4311-87E7-70FE1BD82577}"/>
                </a:ext>
              </a:extLst>
            </p:cNvPr>
            <p:cNvCxnSpPr/>
            <p:nvPr/>
          </p:nvCxnSpPr>
          <p:spPr bwMode="auto">
            <a:xfrm>
              <a:off x="2133600" y="2057333"/>
              <a:ext cx="685800" cy="144761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C59FC9A7-6182-472F-A77F-D1BF8E0647AC}"/>
                </a:ext>
              </a:extLst>
            </p:cNvPr>
            <p:cNvCxnSpPr/>
            <p:nvPr/>
          </p:nvCxnSpPr>
          <p:spPr bwMode="auto">
            <a:xfrm flipV="1">
              <a:off x="6096000" y="2057333"/>
              <a:ext cx="517525" cy="1443385"/>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8383" name="TextBox 24">
              <a:extLst>
                <a:ext uri="{FF2B5EF4-FFF2-40B4-BE49-F238E27FC236}">
                  <a16:creationId xmlns:a16="http://schemas.microsoft.com/office/drawing/2014/main" id="{05796F35-E77B-436B-91D5-64C6CCDD2C14}"/>
                </a:ext>
              </a:extLst>
            </p:cNvPr>
            <p:cNvSpPr txBox="1">
              <a:spLocks noChangeArrowheads="1"/>
            </p:cNvSpPr>
            <p:nvPr/>
          </p:nvSpPr>
          <p:spPr bwMode="auto">
            <a:xfrm>
              <a:off x="152400" y="1828799"/>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P1</a:t>
              </a:r>
            </a:p>
          </p:txBody>
        </p:sp>
        <p:cxnSp>
          <p:nvCxnSpPr>
            <p:cNvPr id="69" name="Straight Arrow Connector 68">
              <a:extLst>
                <a:ext uri="{FF2B5EF4-FFF2-40B4-BE49-F238E27FC236}">
                  <a16:creationId xmlns:a16="http://schemas.microsoft.com/office/drawing/2014/main" id="{2C6BF2C5-1595-4DCD-8073-3717530A8FE1}"/>
                </a:ext>
              </a:extLst>
            </p:cNvPr>
            <p:cNvCxnSpPr/>
            <p:nvPr/>
          </p:nvCxnSpPr>
          <p:spPr bwMode="auto">
            <a:xfrm>
              <a:off x="990600" y="4952568"/>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8385" name="TextBox 26">
              <a:extLst>
                <a:ext uri="{FF2B5EF4-FFF2-40B4-BE49-F238E27FC236}">
                  <a16:creationId xmlns:a16="http://schemas.microsoft.com/office/drawing/2014/main" id="{EE4DBEB2-3AAF-4135-AA04-6D811E1A1A47}"/>
                </a:ext>
              </a:extLst>
            </p:cNvPr>
            <p:cNvSpPr txBox="1">
              <a:spLocks noChangeArrowheads="1"/>
            </p:cNvSpPr>
            <p:nvPr/>
          </p:nvSpPr>
          <p:spPr bwMode="auto">
            <a:xfrm>
              <a:off x="152400" y="4648201"/>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P3</a:t>
              </a:r>
            </a:p>
          </p:txBody>
        </p:sp>
        <p:sp>
          <p:nvSpPr>
            <p:cNvPr id="71" name="Oval 70">
              <a:extLst>
                <a:ext uri="{FF2B5EF4-FFF2-40B4-BE49-F238E27FC236}">
                  <a16:creationId xmlns:a16="http://schemas.microsoft.com/office/drawing/2014/main" id="{F79EA320-D4D6-4778-94D0-301146C8111C}"/>
                </a:ext>
              </a:extLst>
            </p:cNvPr>
            <p:cNvSpPr/>
            <p:nvPr/>
          </p:nvSpPr>
          <p:spPr bwMode="auto">
            <a:xfrm>
              <a:off x="1447800" y="1966328"/>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72" name="Oval 71">
              <a:extLst>
                <a:ext uri="{FF2B5EF4-FFF2-40B4-BE49-F238E27FC236}">
                  <a16:creationId xmlns:a16="http://schemas.microsoft.com/office/drawing/2014/main" id="{8D1DEA9F-6D20-4F59-9A70-F3A95D922411}"/>
                </a:ext>
              </a:extLst>
            </p:cNvPr>
            <p:cNvSpPr/>
            <p:nvPr/>
          </p:nvSpPr>
          <p:spPr bwMode="auto">
            <a:xfrm>
              <a:off x="4876800" y="1981142"/>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73" name="Oval 72">
              <a:extLst>
                <a:ext uri="{FF2B5EF4-FFF2-40B4-BE49-F238E27FC236}">
                  <a16:creationId xmlns:a16="http://schemas.microsoft.com/office/drawing/2014/main" id="{57A2FBBE-51B7-406A-A4B6-77BC5CF15CDB}"/>
                </a:ext>
              </a:extLst>
            </p:cNvPr>
            <p:cNvSpPr/>
            <p:nvPr/>
          </p:nvSpPr>
          <p:spPr bwMode="auto">
            <a:xfrm>
              <a:off x="5029200" y="4876378"/>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58389" name="TextBox 50">
              <a:extLst>
                <a:ext uri="{FF2B5EF4-FFF2-40B4-BE49-F238E27FC236}">
                  <a16:creationId xmlns:a16="http://schemas.microsoft.com/office/drawing/2014/main" id="{44504975-CAE4-4FBD-82FE-0880C36CDF3A}"/>
                </a:ext>
              </a:extLst>
            </p:cNvPr>
            <p:cNvSpPr txBox="1">
              <a:spLocks noChangeArrowheads="1"/>
            </p:cNvSpPr>
            <p:nvPr/>
          </p:nvSpPr>
          <p:spPr bwMode="auto">
            <a:xfrm>
              <a:off x="1295400" y="1524000"/>
              <a:ext cx="6934200" cy="10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dirty="0">
                  <a:solidFill>
                    <a:srgbClr val="000000"/>
                  </a:solidFill>
                </a:rPr>
                <a:t>A      B                                  C                   D        E                          		</a:t>
              </a:r>
            </a:p>
          </p:txBody>
        </p:sp>
        <p:sp>
          <p:nvSpPr>
            <p:cNvPr id="58390" name="TextBox 51">
              <a:extLst>
                <a:ext uri="{FF2B5EF4-FFF2-40B4-BE49-F238E27FC236}">
                  <a16:creationId xmlns:a16="http://schemas.microsoft.com/office/drawing/2014/main" id="{F609DE4B-38E3-4512-9D1B-0B7AF7A61B5D}"/>
                </a:ext>
              </a:extLst>
            </p:cNvPr>
            <p:cNvSpPr txBox="1">
              <a:spLocks noChangeArrowheads="1"/>
            </p:cNvSpPr>
            <p:nvPr/>
          </p:nvSpPr>
          <p:spPr bwMode="auto">
            <a:xfrm>
              <a:off x="1447800" y="2967040"/>
              <a:ext cx="6934200"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            E             F                          G</a:t>
              </a:r>
            </a:p>
          </p:txBody>
        </p:sp>
        <p:sp>
          <p:nvSpPr>
            <p:cNvPr id="58391" name="TextBox 52">
              <a:extLst>
                <a:ext uri="{FF2B5EF4-FFF2-40B4-BE49-F238E27FC236}">
                  <a16:creationId xmlns:a16="http://schemas.microsoft.com/office/drawing/2014/main" id="{40184368-A048-4BE6-A308-02B9442EA814}"/>
                </a:ext>
              </a:extLst>
            </p:cNvPr>
            <p:cNvSpPr txBox="1">
              <a:spLocks noChangeArrowheads="1"/>
            </p:cNvSpPr>
            <p:nvPr/>
          </p:nvSpPr>
          <p:spPr bwMode="auto">
            <a:xfrm>
              <a:off x="1524000" y="4419601"/>
              <a:ext cx="6934200"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        H                                I                                          J</a:t>
              </a:r>
            </a:p>
          </p:txBody>
        </p:sp>
      </p:grpSp>
    </p:spTree>
    <p:extLst>
      <p:ext uri="{BB962C8B-B14F-4D97-AF65-F5344CB8AC3E}">
        <p14:creationId xmlns:p14="http://schemas.microsoft.com/office/powerpoint/2010/main" val="236467865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a:extLst>
              <a:ext uri="{FF2B5EF4-FFF2-40B4-BE49-F238E27FC236}">
                <a16:creationId xmlns:a16="http://schemas.microsoft.com/office/drawing/2014/main" id="{BC2E3D42-910A-4C6C-906E-AF1BA8D3C0F3}"/>
              </a:ext>
            </a:extLst>
          </p:cNvPr>
          <p:cNvSpPr>
            <a:spLocks noChangeArrowheads="1"/>
          </p:cNvSpPr>
          <p:nvPr/>
        </p:nvSpPr>
        <p:spPr bwMode="auto">
          <a:xfrm>
            <a:off x="0" y="0"/>
            <a:ext cx="12192000" cy="2034117"/>
          </a:xfrm>
          <a:prstGeom prst="rect">
            <a:avLst/>
          </a:pr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endParaRPr lang="en-US" altLang="en-US">
              <a:solidFill>
                <a:srgbClr val="000000"/>
              </a:solidFill>
              <a:latin typeface="Arial" panose="020B0604020202020204" pitchFamily="34" charset="0"/>
            </a:endParaRPr>
          </a:p>
        </p:txBody>
      </p:sp>
      <p:cxnSp>
        <p:nvCxnSpPr>
          <p:cNvPr id="27" name="Straight Arrow Connector 26">
            <a:extLst>
              <a:ext uri="{FF2B5EF4-FFF2-40B4-BE49-F238E27FC236}">
                <a16:creationId xmlns:a16="http://schemas.microsoft.com/office/drawing/2014/main" id="{2CAFFD78-B417-4856-B590-B02E27BFE6C8}"/>
              </a:ext>
            </a:extLst>
          </p:cNvPr>
          <p:cNvCxnSpPr/>
          <p:nvPr/>
        </p:nvCxnSpPr>
        <p:spPr bwMode="auto">
          <a:xfrm>
            <a:off x="3962400" y="2057400"/>
            <a:ext cx="2438400" cy="6858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60419" name="TextBox 7">
            <a:extLst>
              <a:ext uri="{FF2B5EF4-FFF2-40B4-BE49-F238E27FC236}">
                <a16:creationId xmlns:a16="http://schemas.microsoft.com/office/drawing/2014/main" id="{97ABEF5D-08BD-498E-85A9-224E324E654E}"/>
              </a:ext>
            </a:extLst>
          </p:cNvPr>
          <p:cNvSpPr txBox="1">
            <a:spLocks noChangeArrowheads="1"/>
          </p:cNvSpPr>
          <p:nvPr/>
        </p:nvSpPr>
        <p:spPr bwMode="auto">
          <a:xfrm>
            <a:off x="3860801" y="1143001"/>
            <a:ext cx="2871299" cy="913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sz="2667">
                <a:solidFill>
                  <a:srgbClr val="3333CC"/>
                </a:solidFill>
              </a:rPr>
              <a:t>S1, Record C</a:t>
            </a:r>
            <a:r>
              <a:rPr lang="en-US" altLang="en-US" sz="2667" i="1" baseline="-25000">
                <a:solidFill>
                  <a:srgbClr val="3333CC"/>
                </a:solidFill>
              </a:rPr>
              <a:t>21</a:t>
            </a:r>
            <a:r>
              <a:rPr lang="en-US" altLang="en-US" sz="2667">
                <a:solidFill>
                  <a:srgbClr val="3333CC"/>
                </a:solidFill>
              </a:rPr>
              <a:t>, C</a:t>
            </a:r>
            <a:r>
              <a:rPr lang="en-US" altLang="en-US" sz="2667" i="1" baseline="-25000">
                <a:solidFill>
                  <a:srgbClr val="3333CC"/>
                </a:solidFill>
              </a:rPr>
              <a:t>31</a:t>
            </a:r>
            <a:endParaRPr lang="en-US" altLang="en-US" sz="2667">
              <a:solidFill>
                <a:srgbClr val="3333CC"/>
              </a:solidFill>
            </a:endParaRPr>
          </a:p>
          <a:p>
            <a:pPr defTabSz="1219170" fontAlgn="base">
              <a:spcBef>
                <a:spcPct val="0"/>
              </a:spcBef>
              <a:spcAft>
                <a:spcPct val="0"/>
              </a:spcAft>
              <a:buNone/>
            </a:pPr>
            <a:r>
              <a:rPr lang="en-US" altLang="en-US" sz="2667">
                <a:solidFill>
                  <a:srgbClr val="3333CC"/>
                </a:solidFill>
              </a:rPr>
              <a:t> </a:t>
            </a:r>
          </a:p>
        </p:txBody>
      </p:sp>
      <p:cxnSp>
        <p:nvCxnSpPr>
          <p:cNvPr id="56" name="Straight Arrow Connector 55">
            <a:extLst>
              <a:ext uri="{FF2B5EF4-FFF2-40B4-BE49-F238E27FC236}">
                <a16:creationId xmlns:a16="http://schemas.microsoft.com/office/drawing/2014/main" id="{0455AD41-8578-4002-BE2E-2535442144C6}"/>
              </a:ext>
            </a:extLst>
          </p:cNvPr>
          <p:cNvCxnSpPr/>
          <p:nvPr/>
        </p:nvCxnSpPr>
        <p:spPr bwMode="auto">
          <a:xfrm flipV="1">
            <a:off x="3962400" y="1752600"/>
            <a:ext cx="203200" cy="3048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ADBD409F-4A34-40D7-828E-632C6244849B}"/>
              </a:ext>
            </a:extLst>
          </p:cNvPr>
          <p:cNvCxnSpPr/>
          <p:nvPr/>
        </p:nvCxnSpPr>
        <p:spPr bwMode="auto">
          <a:xfrm>
            <a:off x="3962400" y="2057400"/>
            <a:ext cx="2133600" cy="28956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60422" name="TextBox 24">
            <a:extLst>
              <a:ext uri="{FF2B5EF4-FFF2-40B4-BE49-F238E27FC236}">
                <a16:creationId xmlns:a16="http://schemas.microsoft.com/office/drawing/2014/main" id="{B06AC386-5054-46EC-B5FF-D87E23891383}"/>
              </a:ext>
            </a:extLst>
          </p:cNvPr>
          <p:cNvSpPr txBox="1">
            <a:spLocks noChangeArrowheads="1"/>
          </p:cNvSpPr>
          <p:nvPr/>
        </p:nvSpPr>
        <p:spPr bwMode="auto">
          <a:xfrm>
            <a:off x="4876800" y="5181600"/>
            <a:ext cx="5129930" cy="17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457189" indent="-457189" defTabSz="1219170" fontAlgn="base">
              <a:spcBef>
                <a:spcPct val="0"/>
              </a:spcBef>
              <a:spcAft>
                <a:spcPct val="0"/>
              </a:spcAft>
            </a:pPr>
            <a:r>
              <a:rPr lang="en-US" altLang="en-US" sz="2133" dirty="0">
                <a:solidFill>
                  <a:srgbClr val="3333CC"/>
                </a:solidFill>
              </a:rPr>
              <a:t>First Marker!</a:t>
            </a:r>
          </a:p>
          <a:p>
            <a:pPr marL="457189" indent="-457189" defTabSz="1219170" fontAlgn="base">
              <a:spcBef>
                <a:spcPct val="0"/>
              </a:spcBef>
              <a:spcAft>
                <a:spcPct val="0"/>
              </a:spcAft>
            </a:pPr>
            <a:r>
              <a:rPr lang="en-US" altLang="en-US" sz="2133" dirty="0">
                <a:solidFill>
                  <a:srgbClr val="3333CC"/>
                </a:solidFill>
              </a:rPr>
              <a:t>Record own state as S3</a:t>
            </a:r>
          </a:p>
          <a:p>
            <a:pPr marL="457189" indent="-457189" defTabSz="1219170" fontAlgn="base">
              <a:spcBef>
                <a:spcPct val="0"/>
              </a:spcBef>
              <a:spcAft>
                <a:spcPct val="0"/>
              </a:spcAft>
            </a:pPr>
            <a:r>
              <a:rPr lang="en-US" altLang="en-US" sz="2133" dirty="0">
                <a:solidFill>
                  <a:srgbClr val="3333CC"/>
                </a:solidFill>
              </a:rPr>
              <a:t>Mark C</a:t>
            </a:r>
            <a:r>
              <a:rPr lang="en-US" altLang="en-US" sz="2133" i="1" baseline="-25000" dirty="0">
                <a:solidFill>
                  <a:srgbClr val="3333CC"/>
                </a:solidFill>
              </a:rPr>
              <a:t>13</a:t>
            </a:r>
            <a:r>
              <a:rPr lang="en-US" altLang="en-US" sz="2133" i="1" baseline="-25000" dirty="0">
                <a:solidFill>
                  <a:srgbClr val="000000"/>
                </a:solidFill>
              </a:rPr>
              <a:t> </a:t>
            </a:r>
            <a:r>
              <a:rPr lang="en-US" altLang="en-US" sz="2133" dirty="0">
                <a:solidFill>
                  <a:srgbClr val="3333CC"/>
                </a:solidFill>
              </a:rPr>
              <a:t>state as empty </a:t>
            </a:r>
          </a:p>
          <a:p>
            <a:pPr marL="457189" indent="-457189" defTabSz="1219170" fontAlgn="base">
              <a:spcBef>
                <a:spcPct val="0"/>
              </a:spcBef>
              <a:spcAft>
                <a:spcPct val="0"/>
              </a:spcAft>
            </a:pPr>
            <a:r>
              <a:rPr lang="en-US" altLang="en-US" sz="2133" dirty="0">
                <a:solidFill>
                  <a:srgbClr val="3333CC"/>
                </a:solidFill>
              </a:rPr>
              <a:t>Turn on recording on other incoming C</a:t>
            </a:r>
            <a:r>
              <a:rPr lang="en-US" altLang="en-US" sz="2133" i="1" baseline="-25000" dirty="0">
                <a:solidFill>
                  <a:srgbClr val="3333CC"/>
                </a:solidFill>
              </a:rPr>
              <a:t>23</a:t>
            </a:r>
          </a:p>
          <a:p>
            <a:pPr marL="457189" indent="-457189" defTabSz="1219170" fontAlgn="base">
              <a:spcBef>
                <a:spcPct val="0"/>
              </a:spcBef>
              <a:spcAft>
                <a:spcPct val="0"/>
              </a:spcAft>
            </a:pPr>
            <a:r>
              <a:rPr lang="en-US" altLang="en-US" sz="2133" dirty="0">
                <a:solidFill>
                  <a:srgbClr val="3333CC"/>
                </a:solidFill>
              </a:rPr>
              <a:t>Send out Markers</a:t>
            </a:r>
          </a:p>
        </p:txBody>
      </p:sp>
      <p:cxnSp>
        <p:nvCxnSpPr>
          <p:cNvPr id="26" name="Straight Arrow Connector 25">
            <a:extLst>
              <a:ext uri="{FF2B5EF4-FFF2-40B4-BE49-F238E27FC236}">
                <a16:creationId xmlns:a16="http://schemas.microsoft.com/office/drawing/2014/main" id="{6EE9828E-E1B5-4234-9773-3755DDB2853F}"/>
              </a:ext>
            </a:extLst>
          </p:cNvPr>
          <p:cNvCxnSpPr/>
          <p:nvPr/>
        </p:nvCxnSpPr>
        <p:spPr bwMode="auto">
          <a:xfrm flipV="1">
            <a:off x="5689600" y="4953000"/>
            <a:ext cx="406400" cy="3048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60424" name="Group 29">
            <a:extLst>
              <a:ext uri="{FF2B5EF4-FFF2-40B4-BE49-F238E27FC236}">
                <a16:creationId xmlns:a16="http://schemas.microsoft.com/office/drawing/2014/main" id="{F6445376-6FB1-437E-B715-5AFAE75DD3A4}"/>
              </a:ext>
            </a:extLst>
          </p:cNvPr>
          <p:cNvGrpSpPr>
            <a:grpSpLocks/>
          </p:cNvGrpSpPr>
          <p:nvPr/>
        </p:nvGrpSpPr>
        <p:grpSpPr bwMode="auto">
          <a:xfrm>
            <a:off x="203200" y="1524000"/>
            <a:ext cx="11277600" cy="3709369"/>
            <a:chOff x="152400" y="1524000"/>
            <a:chExt cx="8458200" cy="3708902"/>
          </a:xfrm>
        </p:grpSpPr>
        <p:cxnSp>
          <p:nvCxnSpPr>
            <p:cNvPr id="98" name="Straight Arrow Connector 97">
              <a:extLst>
                <a:ext uri="{FF2B5EF4-FFF2-40B4-BE49-F238E27FC236}">
                  <a16:creationId xmlns:a16="http://schemas.microsoft.com/office/drawing/2014/main" id="{7B4FFC66-23F7-44E7-BC1C-4E1DF91DB1EB}"/>
                </a:ext>
              </a:extLst>
            </p:cNvPr>
            <p:cNvCxnSpPr/>
            <p:nvPr/>
          </p:nvCxnSpPr>
          <p:spPr bwMode="auto">
            <a:xfrm>
              <a:off x="914400" y="2057333"/>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9" name="Straight Arrow Connector 98">
              <a:extLst>
                <a:ext uri="{FF2B5EF4-FFF2-40B4-BE49-F238E27FC236}">
                  <a16:creationId xmlns:a16="http://schemas.microsoft.com/office/drawing/2014/main" id="{85668084-CCE4-44CD-B331-DC6277A4B7D3}"/>
                </a:ext>
              </a:extLst>
            </p:cNvPr>
            <p:cNvCxnSpPr/>
            <p:nvPr/>
          </p:nvCxnSpPr>
          <p:spPr bwMode="auto">
            <a:xfrm>
              <a:off x="914400" y="3504951"/>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0427" name="TextBox 6">
              <a:extLst>
                <a:ext uri="{FF2B5EF4-FFF2-40B4-BE49-F238E27FC236}">
                  <a16:creationId xmlns:a16="http://schemas.microsoft.com/office/drawing/2014/main" id="{2F469438-8E03-4CB3-A5B9-A512F0CB961E}"/>
                </a:ext>
              </a:extLst>
            </p:cNvPr>
            <p:cNvSpPr txBox="1">
              <a:spLocks noChangeArrowheads="1"/>
            </p:cNvSpPr>
            <p:nvPr/>
          </p:nvSpPr>
          <p:spPr bwMode="auto">
            <a:xfrm>
              <a:off x="152400" y="3200400"/>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P2</a:t>
              </a:r>
            </a:p>
          </p:txBody>
        </p:sp>
        <p:cxnSp>
          <p:nvCxnSpPr>
            <p:cNvPr id="101" name="Straight Arrow Connector 100">
              <a:extLst>
                <a:ext uri="{FF2B5EF4-FFF2-40B4-BE49-F238E27FC236}">
                  <a16:creationId xmlns:a16="http://schemas.microsoft.com/office/drawing/2014/main" id="{F4D06D55-2C4B-4C2C-9963-69AA32AA13B3}"/>
                </a:ext>
              </a:extLst>
            </p:cNvPr>
            <p:cNvCxnSpPr/>
            <p:nvPr/>
          </p:nvCxnSpPr>
          <p:spPr bwMode="auto">
            <a:xfrm>
              <a:off x="7239000" y="2057333"/>
              <a:ext cx="914400" cy="2895236"/>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0429" name="TextBox 9">
              <a:extLst>
                <a:ext uri="{FF2B5EF4-FFF2-40B4-BE49-F238E27FC236}">
                  <a16:creationId xmlns:a16="http://schemas.microsoft.com/office/drawing/2014/main" id="{798404F3-E4EA-47D9-ABDB-23113D854260}"/>
                </a:ext>
              </a:extLst>
            </p:cNvPr>
            <p:cNvSpPr txBox="1">
              <a:spLocks noChangeArrowheads="1"/>
            </p:cNvSpPr>
            <p:nvPr/>
          </p:nvSpPr>
          <p:spPr bwMode="auto">
            <a:xfrm>
              <a:off x="7696200" y="2362199"/>
              <a:ext cx="73707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i="1">
                  <a:solidFill>
                    <a:srgbClr val="000000"/>
                  </a:solidFill>
                </a:rPr>
                <a:t>Time</a:t>
              </a:r>
            </a:p>
          </p:txBody>
        </p:sp>
        <p:cxnSp>
          <p:nvCxnSpPr>
            <p:cNvPr id="103" name="Straight Arrow Connector 102">
              <a:extLst>
                <a:ext uri="{FF2B5EF4-FFF2-40B4-BE49-F238E27FC236}">
                  <a16:creationId xmlns:a16="http://schemas.microsoft.com/office/drawing/2014/main" id="{4A60D993-956C-4A9B-8312-32D1C243BB18}"/>
                </a:ext>
              </a:extLst>
            </p:cNvPr>
            <p:cNvCxnSpPr/>
            <p:nvPr/>
          </p:nvCxnSpPr>
          <p:spPr bwMode="auto">
            <a:xfrm flipV="1">
              <a:off x="2362200" y="3504951"/>
              <a:ext cx="1295400" cy="144761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1982B6FA-FFA3-40D9-AAE2-204A52163B7B}"/>
                </a:ext>
              </a:extLst>
            </p:cNvPr>
            <p:cNvCxnSpPr/>
            <p:nvPr/>
          </p:nvCxnSpPr>
          <p:spPr bwMode="auto">
            <a:xfrm>
              <a:off x="2133600" y="2057333"/>
              <a:ext cx="685800" cy="144761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1C2421E1-3040-494A-BC90-2D09A75A5EBC}"/>
                </a:ext>
              </a:extLst>
            </p:cNvPr>
            <p:cNvCxnSpPr/>
            <p:nvPr/>
          </p:nvCxnSpPr>
          <p:spPr bwMode="auto">
            <a:xfrm flipV="1">
              <a:off x="6096000" y="2057333"/>
              <a:ext cx="517525" cy="1443385"/>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0433" name="TextBox 24">
              <a:extLst>
                <a:ext uri="{FF2B5EF4-FFF2-40B4-BE49-F238E27FC236}">
                  <a16:creationId xmlns:a16="http://schemas.microsoft.com/office/drawing/2014/main" id="{B23D240F-4DBF-489D-A20E-DAEE55B5BEFA}"/>
                </a:ext>
              </a:extLst>
            </p:cNvPr>
            <p:cNvSpPr txBox="1">
              <a:spLocks noChangeArrowheads="1"/>
            </p:cNvSpPr>
            <p:nvPr/>
          </p:nvSpPr>
          <p:spPr bwMode="auto">
            <a:xfrm>
              <a:off x="152400" y="1828799"/>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P1</a:t>
              </a:r>
            </a:p>
          </p:txBody>
        </p:sp>
        <p:cxnSp>
          <p:nvCxnSpPr>
            <p:cNvPr id="107" name="Straight Arrow Connector 106">
              <a:extLst>
                <a:ext uri="{FF2B5EF4-FFF2-40B4-BE49-F238E27FC236}">
                  <a16:creationId xmlns:a16="http://schemas.microsoft.com/office/drawing/2014/main" id="{7B629F37-D265-4CE8-A87E-487388B7E009}"/>
                </a:ext>
              </a:extLst>
            </p:cNvPr>
            <p:cNvCxnSpPr/>
            <p:nvPr/>
          </p:nvCxnSpPr>
          <p:spPr bwMode="auto">
            <a:xfrm>
              <a:off x="990600" y="4952568"/>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0435" name="TextBox 26">
              <a:extLst>
                <a:ext uri="{FF2B5EF4-FFF2-40B4-BE49-F238E27FC236}">
                  <a16:creationId xmlns:a16="http://schemas.microsoft.com/office/drawing/2014/main" id="{07630E94-63BF-458E-B9F5-26DF3BF5A36E}"/>
                </a:ext>
              </a:extLst>
            </p:cNvPr>
            <p:cNvSpPr txBox="1">
              <a:spLocks noChangeArrowheads="1"/>
            </p:cNvSpPr>
            <p:nvPr/>
          </p:nvSpPr>
          <p:spPr bwMode="auto">
            <a:xfrm>
              <a:off x="152400" y="4648201"/>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P3</a:t>
              </a:r>
            </a:p>
          </p:txBody>
        </p:sp>
        <p:sp>
          <p:nvSpPr>
            <p:cNvPr id="109" name="Oval 108">
              <a:extLst>
                <a:ext uri="{FF2B5EF4-FFF2-40B4-BE49-F238E27FC236}">
                  <a16:creationId xmlns:a16="http://schemas.microsoft.com/office/drawing/2014/main" id="{6E586E45-1FFB-49DB-A17F-10D08C543B58}"/>
                </a:ext>
              </a:extLst>
            </p:cNvPr>
            <p:cNvSpPr/>
            <p:nvPr/>
          </p:nvSpPr>
          <p:spPr bwMode="auto">
            <a:xfrm>
              <a:off x="1447800" y="1966328"/>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110" name="Oval 109">
              <a:extLst>
                <a:ext uri="{FF2B5EF4-FFF2-40B4-BE49-F238E27FC236}">
                  <a16:creationId xmlns:a16="http://schemas.microsoft.com/office/drawing/2014/main" id="{6C356235-63F8-44C1-A8D7-809D00C56DA2}"/>
                </a:ext>
              </a:extLst>
            </p:cNvPr>
            <p:cNvSpPr/>
            <p:nvPr/>
          </p:nvSpPr>
          <p:spPr bwMode="auto">
            <a:xfrm>
              <a:off x="4876800" y="1981142"/>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111" name="Oval 110">
              <a:extLst>
                <a:ext uri="{FF2B5EF4-FFF2-40B4-BE49-F238E27FC236}">
                  <a16:creationId xmlns:a16="http://schemas.microsoft.com/office/drawing/2014/main" id="{27C9352D-29C9-4CB6-9AE5-F77F7907CB8C}"/>
                </a:ext>
              </a:extLst>
            </p:cNvPr>
            <p:cNvSpPr/>
            <p:nvPr/>
          </p:nvSpPr>
          <p:spPr bwMode="auto">
            <a:xfrm>
              <a:off x="5029200" y="4876378"/>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60439" name="TextBox 50">
              <a:extLst>
                <a:ext uri="{FF2B5EF4-FFF2-40B4-BE49-F238E27FC236}">
                  <a16:creationId xmlns:a16="http://schemas.microsoft.com/office/drawing/2014/main" id="{F855CB2D-5232-4390-A581-C05F736A26EE}"/>
                </a:ext>
              </a:extLst>
            </p:cNvPr>
            <p:cNvSpPr txBox="1">
              <a:spLocks noChangeArrowheads="1"/>
            </p:cNvSpPr>
            <p:nvPr/>
          </p:nvSpPr>
          <p:spPr bwMode="auto">
            <a:xfrm>
              <a:off x="1295400" y="1524000"/>
              <a:ext cx="6934200" cy="10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A      B                                  C                   D        E                          		</a:t>
              </a:r>
            </a:p>
          </p:txBody>
        </p:sp>
        <p:sp>
          <p:nvSpPr>
            <p:cNvPr id="60440" name="TextBox 51">
              <a:extLst>
                <a:ext uri="{FF2B5EF4-FFF2-40B4-BE49-F238E27FC236}">
                  <a16:creationId xmlns:a16="http://schemas.microsoft.com/office/drawing/2014/main" id="{3488D1DE-C694-4A8C-BAB6-468259A551A6}"/>
                </a:ext>
              </a:extLst>
            </p:cNvPr>
            <p:cNvSpPr txBox="1">
              <a:spLocks noChangeArrowheads="1"/>
            </p:cNvSpPr>
            <p:nvPr/>
          </p:nvSpPr>
          <p:spPr bwMode="auto">
            <a:xfrm>
              <a:off x="1447800" y="2967040"/>
              <a:ext cx="6934200"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            E             F                          G</a:t>
              </a:r>
            </a:p>
          </p:txBody>
        </p:sp>
        <p:sp>
          <p:nvSpPr>
            <p:cNvPr id="60441" name="TextBox 52">
              <a:extLst>
                <a:ext uri="{FF2B5EF4-FFF2-40B4-BE49-F238E27FC236}">
                  <a16:creationId xmlns:a16="http://schemas.microsoft.com/office/drawing/2014/main" id="{3C3896D0-16F3-47E5-A0F0-E672A86A5755}"/>
                </a:ext>
              </a:extLst>
            </p:cNvPr>
            <p:cNvSpPr txBox="1">
              <a:spLocks noChangeArrowheads="1"/>
            </p:cNvSpPr>
            <p:nvPr/>
          </p:nvSpPr>
          <p:spPr bwMode="auto">
            <a:xfrm>
              <a:off x="1524000" y="4419601"/>
              <a:ext cx="6934200"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dirty="0">
                  <a:solidFill>
                    <a:srgbClr val="000000"/>
                  </a:solidFill>
                </a:rPr>
                <a:t>        H                                I                                          J</a:t>
              </a:r>
            </a:p>
          </p:txBody>
        </p:sp>
      </p:grpSp>
    </p:spTree>
    <p:extLst>
      <p:ext uri="{BB962C8B-B14F-4D97-AF65-F5344CB8AC3E}">
        <p14:creationId xmlns:p14="http://schemas.microsoft.com/office/powerpoint/2010/main" val="282839060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a:extLst>
              <a:ext uri="{FF2B5EF4-FFF2-40B4-BE49-F238E27FC236}">
                <a16:creationId xmlns:a16="http://schemas.microsoft.com/office/drawing/2014/main" id="{EEA225D6-66EA-4BC9-B265-C5E3BF39DBD1}"/>
              </a:ext>
            </a:extLst>
          </p:cNvPr>
          <p:cNvSpPr>
            <a:spLocks noChangeArrowheads="1"/>
          </p:cNvSpPr>
          <p:nvPr/>
        </p:nvSpPr>
        <p:spPr bwMode="auto">
          <a:xfrm>
            <a:off x="0" y="0"/>
            <a:ext cx="12192000" cy="2034117"/>
          </a:xfrm>
          <a:prstGeom prst="rect">
            <a:avLst/>
          </a:pr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endParaRPr lang="en-US" altLang="en-US">
              <a:solidFill>
                <a:srgbClr val="000000"/>
              </a:solidFill>
              <a:latin typeface="Arial" panose="020B0604020202020204" pitchFamily="34" charset="0"/>
            </a:endParaRPr>
          </a:p>
        </p:txBody>
      </p:sp>
      <p:cxnSp>
        <p:nvCxnSpPr>
          <p:cNvPr id="27" name="Straight Arrow Connector 26">
            <a:extLst>
              <a:ext uri="{FF2B5EF4-FFF2-40B4-BE49-F238E27FC236}">
                <a16:creationId xmlns:a16="http://schemas.microsoft.com/office/drawing/2014/main" id="{A580D1FF-0ECC-49BD-BBA0-00709613C5E2}"/>
              </a:ext>
            </a:extLst>
          </p:cNvPr>
          <p:cNvCxnSpPr/>
          <p:nvPr/>
        </p:nvCxnSpPr>
        <p:spPr bwMode="auto">
          <a:xfrm>
            <a:off x="3962400" y="2057400"/>
            <a:ext cx="2438400" cy="6858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62467" name="TextBox 7">
            <a:extLst>
              <a:ext uri="{FF2B5EF4-FFF2-40B4-BE49-F238E27FC236}">
                <a16:creationId xmlns:a16="http://schemas.microsoft.com/office/drawing/2014/main" id="{B1C23D3B-94A3-4E2D-A81F-180A2FB0F398}"/>
              </a:ext>
            </a:extLst>
          </p:cNvPr>
          <p:cNvSpPr txBox="1">
            <a:spLocks noChangeArrowheads="1"/>
          </p:cNvSpPr>
          <p:nvPr/>
        </p:nvSpPr>
        <p:spPr bwMode="auto">
          <a:xfrm>
            <a:off x="3860801" y="1143001"/>
            <a:ext cx="2871299" cy="913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sz="2667">
                <a:solidFill>
                  <a:srgbClr val="3333CC"/>
                </a:solidFill>
              </a:rPr>
              <a:t>S1, Record C</a:t>
            </a:r>
            <a:r>
              <a:rPr lang="en-US" altLang="en-US" sz="2667" i="1" baseline="-25000">
                <a:solidFill>
                  <a:srgbClr val="3333CC"/>
                </a:solidFill>
              </a:rPr>
              <a:t>21</a:t>
            </a:r>
            <a:r>
              <a:rPr lang="en-US" altLang="en-US" sz="2667">
                <a:solidFill>
                  <a:srgbClr val="3333CC"/>
                </a:solidFill>
              </a:rPr>
              <a:t>, C</a:t>
            </a:r>
            <a:r>
              <a:rPr lang="en-US" altLang="en-US" sz="2667" i="1" baseline="-25000">
                <a:solidFill>
                  <a:srgbClr val="3333CC"/>
                </a:solidFill>
              </a:rPr>
              <a:t>31</a:t>
            </a:r>
            <a:endParaRPr lang="en-US" altLang="en-US" sz="2667">
              <a:solidFill>
                <a:srgbClr val="3333CC"/>
              </a:solidFill>
            </a:endParaRPr>
          </a:p>
          <a:p>
            <a:pPr defTabSz="1219170" fontAlgn="base">
              <a:spcBef>
                <a:spcPct val="0"/>
              </a:spcBef>
              <a:spcAft>
                <a:spcPct val="0"/>
              </a:spcAft>
              <a:buNone/>
            </a:pPr>
            <a:endParaRPr lang="en-US" altLang="en-US" sz="2667">
              <a:solidFill>
                <a:srgbClr val="3333CC"/>
              </a:solidFill>
            </a:endParaRPr>
          </a:p>
        </p:txBody>
      </p:sp>
      <p:cxnSp>
        <p:nvCxnSpPr>
          <p:cNvPr id="56" name="Straight Arrow Connector 55">
            <a:extLst>
              <a:ext uri="{FF2B5EF4-FFF2-40B4-BE49-F238E27FC236}">
                <a16:creationId xmlns:a16="http://schemas.microsoft.com/office/drawing/2014/main" id="{F1946459-F262-49B4-9DD8-26B1B13AB429}"/>
              </a:ext>
            </a:extLst>
          </p:cNvPr>
          <p:cNvCxnSpPr/>
          <p:nvPr/>
        </p:nvCxnSpPr>
        <p:spPr bwMode="auto">
          <a:xfrm flipV="1">
            <a:off x="3962400" y="1752600"/>
            <a:ext cx="203200" cy="3048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47C7A58D-9878-4372-8D4C-49EEA2DE3C00}"/>
              </a:ext>
            </a:extLst>
          </p:cNvPr>
          <p:cNvCxnSpPr/>
          <p:nvPr/>
        </p:nvCxnSpPr>
        <p:spPr bwMode="auto">
          <a:xfrm>
            <a:off x="3962400" y="2057400"/>
            <a:ext cx="2133600" cy="28956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62470" name="TextBox 24">
            <a:extLst>
              <a:ext uri="{FF2B5EF4-FFF2-40B4-BE49-F238E27FC236}">
                <a16:creationId xmlns:a16="http://schemas.microsoft.com/office/drawing/2014/main" id="{2A27E0C0-6863-432A-A463-9839B4A42174}"/>
              </a:ext>
            </a:extLst>
          </p:cNvPr>
          <p:cNvSpPr txBox="1">
            <a:spLocks noChangeArrowheads="1"/>
          </p:cNvSpPr>
          <p:nvPr/>
        </p:nvSpPr>
        <p:spPr bwMode="auto">
          <a:xfrm>
            <a:off x="5486400" y="5181600"/>
            <a:ext cx="2175596" cy="2554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457189" indent="-457189" defTabSz="1219170" fontAlgn="base">
              <a:spcBef>
                <a:spcPct val="0"/>
              </a:spcBef>
              <a:spcAft>
                <a:spcPct val="0"/>
              </a:spcAft>
            </a:pPr>
            <a:r>
              <a:rPr lang="en-US" altLang="en-US" sz="2667">
                <a:solidFill>
                  <a:srgbClr val="3333CC"/>
                </a:solidFill>
              </a:rPr>
              <a:t>S3</a:t>
            </a:r>
          </a:p>
          <a:p>
            <a:pPr marL="457189" indent="-457189" defTabSz="1219170" fontAlgn="base">
              <a:spcBef>
                <a:spcPct val="0"/>
              </a:spcBef>
              <a:spcAft>
                <a:spcPct val="0"/>
              </a:spcAft>
            </a:pPr>
            <a:r>
              <a:rPr lang="en-US" altLang="en-US" sz="2667">
                <a:solidFill>
                  <a:srgbClr val="3333CC"/>
                </a:solidFill>
              </a:rPr>
              <a:t>C</a:t>
            </a:r>
            <a:r>
              <a:rPr lang="en-US" altLang="en-US" sz="2667" i="1" baseline="-25000">
                <a:solidFill>
                  <a:srgbClr val="3333CC"/>
                </a:solidFill>
              </a:rPr>
              <a:t>13</a:t>
            </a:r>
            <a:r>
              <a:rPr lang="en-US" altLang="en-US" sz="2667" i="1" baseline="-25000">
                <a:solidFill>
                  <a:srgbClr val="000000"/>
                </a:solidFill>
              </a:rPr>
              <a:t> </a:t>
            </a:r>
            <a:r>
              <a:rPr lang="en-US" altLang="en-US" sz="2667">
                <a:solidFill>
                  <a:srgbClr val="3333CC"/>
                </a:solidFill>
              </a:rPr>
              <a:t>= &lt; &gt;</a:t>
            </a:r>
          </a:p>
          <a:p>
            <a:pPr marL="457189" indent="-457189" defTabSz="1219170" fontAlgn="base">
              <a:spcBef>
                <a:spcPct val="0"/>
              </a:spcBef>
              <a:spcAft>
                <a:spcPct val="0"/>
              </a:spcAft>
            </a:pPr>
            <a:r>
              <a:rPr lang="en-US" altLang="en-US" sz="2667">
                <a:solidFill>
                  <a:srgbClr val="3333CC"/>
                </a:solidFill>
              </a:rPr>
              <a:t>Record C</a:t>
            </a:r>
            <a:r>
              <a:rPr lang="en-US" altLang="en-US" sz="2667" i="1" baseline="-25000">
                <a:solidFill>
                  <a:srgbClr val="3333CC"/>
                </a:solidFill>
              </a:rPr>
              <a:t>23</a:t>
            </a:r>
            <a:endParaRPr lang="en-US" altLang="en-US" sz="2667" i="1" baseline="-25000">
              <a:solidFill>
                <a:srgbClr val="000000"/>
              </a:solidFill>
            </a:endParaRPr>
          </a:p>
          <a:p>
            <a:pPr marL="457189" indent="-457189" defTabSz="1219170" fontAlgn="base">
              <a:spcBef>
                <a:spcPct val="0"/>
              </a:spcBef>
              <a:spcAft>
                <a:spcPct val="0"/>
              </a:spcAft>
            </a:pPr>
            <a:endParaRPr lang="en-US" altLang="en-US" sz="2667" i="1">
              <a:solidFill>
                <a:srgbClr val="000000"/>
              </a:solidFill>
            </a:endParaRPr>
          </a:p>
          <a:p>
            <a:pPr marL="457189" indent="-457189" defTabSz="1219170" fontAlgn="base">
              <a:spcBef>
                <a:spcPct val="0"/>
              </a:spcBef>
              <a:spcAft>
                <a:spcPct val="0"/>
              </a:spcAft>
            </a:pPr>
            <a:endParaRPr lang="en-US" altLang="en-US" sz="2667">
              <a:solidFill>
                <a:srgbClr val="3333CC"/>
              </a:solidFill>
            </a:endParaRPr>
          </a:p>
          <a:p>
            <a:pPr marL="457189" indent="-457189" defTabSz="1219170" fontAlgn="base">
              <a:spcBef>
                <a:spcPct val="0"/>
              </a:spcBef>
              <a:spcAft>
                <a:spcPct val="0"/>
              </a:spcAft>
            </a:pPr>
            <a:endParaRPr lang="en-US" altLang="en-US" sz="2667">
              <a:solidFill>
                <a:srgbClr val="3333CC"/>
              </a:solidFill>
            </a:endParaRPr>
          </a:p>
        </p:txBody>
      </p:sp>
      <p:cxnSp>
        <p:nvCxnSpPr>
          <p:cNvPr id="26" name="Straight Arrow Connector 25">
            <a:extLst>
              <a:ext uri="{FF2B5EF4-FFF2-40B4-BE49-F238E27FC236}">
                <a16:creationId xmlns:a16="http://schemas.microsoft.com/office/drawing/2014/main" id="{15AA6518-25BE-4EB8-870C-D431D123C485}"/>
              </a:ext>
            </a:extLst>
          </p:cNvPr>
          <p:cNvCxnSpPr/>
          <p:nvPr/>
        </p:nvCxnSpPr>
        <p:spPr bwMode="auto">
          <a:xfrm flipV="1">
            <a:off x="5689600" y="4953000"/>
            <a:ext cx="406400" cy="3048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A74E8021-2B51-4B51-8C20-6A733B3F5A2A}"/>
              </a:ext>
            </a:extLst>
          </p:cNvPr>
          <p:cNvCxnSpPr/>
          <p:nvPr/>
        </p:nvCxnSpPr>
        <p:spPr bwMode="auto">
          <a:xfrm flipV="1">
            <a:off x="6197600" y="3048000"/>
            <a:ext cx="1016000" cy="19050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DE159465-2189-4C1D-9CE3-5E791FDDB450}"/>
              </a:ext>
            </a:extLst>
          </p:cNvPr>
          <p:cNvCxnSpPr/>
          <p:nvPr/>
        </p:nvCxnSpPr>
        <p:spPr bwMode="auto">
          <a:xfrm flipV="1">
            <a:off x="6197600" y="3810000"/>
            <a:ext cx="2032000" cy="11430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62474" name="Group 29">
            <a:extLst>
              <a:ext uri="{FF2B5EF4-FFF2-40B4-BE49-F238E27FC236}">
                <a16:creationId xmlns:a16="http://schemas.microsoft.com/office/drawing/2014/main" id="{97565F82-FBB5-468B-ADA7-130367E8ADFF}"/>
              </a:ext>
            </a:extLst>
          </p:cNvPr>
          <p:cNvGrpSpPr>
            <a:grpSpLocks/>
          </p:cNvGrpSpPr>
          <p:nvPr/>
        </p:nvGrpSpPr>
        <p:grpSpPr bwMode="auto">
          <a:xfrm>
            <a:off x="203200" y="1524000"/>
            <a:ext cx="11277600" cy="3709369"/>
            <a:chOff x="152400" y="1524000"/>
            <a:chExt cx="8458200" cy="3708902"/>
          </a:xfrm>
        </p:grpSpPr>
        <p:cxnSp>
          <p:nvCxnSpPr>
            <p:cNvPr id="62" name="Straight Arrow Connector 61">
              <a:extLst>
                <a:ext uri="{FF2B5EF4-FFF2-40B4-BE49-F238E27FC236}">
                  <a16:creationId xmlns:a16="http://schemas.microsoft.com/office/drawing/2014/main" id="{748604AD-D498-457E-ACFB-270F7E2CCBC4}"/>
                </a:ext>
              </a:extLst>
            </p:cNvPr>
            <p:cNvCxnSpPr/>
            <p:nvPr/>
          </p:nvCxnSpPr>
          <p:spPr bwMode="auto">
            <a:xfrm>
              <a:off x="914400" y="2057333"/>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D3C574E4-AF2B-48D8-89B2-EB4FCC8ABE65}"/>
                </a:ext>
              </a:extLst>
            </p:cNvPr>
            <p:cNvCxnSpPr/>
            <p:nvPr/>
          </p:nvCxnSpPr>
          <p:spPr bwMode="auto">
            <a:xfrm>
              <a:off x="914400" y="3504951"/>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2477" name="TextBox 6">
              <a:extLst>
                <a:ext uri="{FF2B5EF4-FFF2-40B4-BE49-F238E27FC236}">
                  <a16:creationId xmlns:a16="http://schemas.microsoft.com/office/drawing/2014/main" id="{80AE50F2-32B3-46D0-A5C1-3FA93F02AD71}"/>
                </a:ext>
              </a:extLst>
            </p:cNvPr>
            <p:cNvSpPr txBox="1">
              <a:spLocks noChangeArrowheads="1"/>
            </p:cNvSpPr>
            <p:nvPr/>
          </p:nvSpPr>
          <p:spPr bwMode="auto">
            <a:xfrm>
              <a:off x="152400" y="3200400"/>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P2</a:t>
              </a:r>
            </a:p>
          </p:txBody>
        </p:sp>
        <p:cxnSp>
          <p:nvCxnSpPr>
            <p:cNvPr id="65" name="Straight Arrow Connector 64">
              <a:extLst>
                <a:ext uri="{FF2B5EF4-FFF2-40B4-BE49-F238E27FC236}">
                  <a16:creationId xmlns:a16="http://schemas.microsoft.com/office/drawing/2014/main" id="{29DF2E60-4952-476F-8E9D-24B0ED0F54FA}"/>
                </a:ext>
              </a:extLst>
            </p:cNvPr>
            <p:cNvCxnSpPr/>
            <p:nvPr/>
          </p:nvCxnSpPr>
          <p:spPr bwMode="auto">
            <a:xfrm>
              <a:off x="7239000" y="2057333"/>
              <a:ext cx="914400" cy="2895236"/>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2479" name="TextBox 9">
              <a:extLst>
                <a:ext uri="{FF2B5EF4-FFF2-40B4-BE49-F238E27FC236}">
                  <a16:creationId xmlns:a16="http://schemas.microsoft.com/office/drawing/2014/main" id="{D9657E93-6D7D-497C-A5A9-3F7DAE02316B}"/>
                </a:ext>
              </a:extLst>
            </p:cNvPr>
            <p:cNvSpPr txBox="1">
              <a:spLocks noChangeArrowheads="1"/>
            </p:cNvSpPr>
            <p:nvPr/>
          </p:nvSpPr>
          <p:spPr bwMode="auto">
            <a:xfrm>
              <a:off x="7696200" y="2362199"/>
              <a:ext cx="73707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i="1">
                  <a:solidFill>
                    <a:srgbClr val="000000"/>
                  </a:solidFill>
                </a:rPr>
                <a:t>Time</a:t>
              </a:r>
            </a:p>
          </p:txBody>
        </p:sp>
        <p:cxnSp>
          <p:nvCxnSpPr>
            <p:cNvPr id="67" name="Straight Arrow Connector 66">
              <a:extLst>
                <a:ext uri="{FF2B5EF4-FFF2-40B4-BE49-F238E27FC236}">
                  <a16:creationId xmlns:a16="http://schemas.microsoft.com/office/drawing/2014/main" id="{5EBBEC63-B746-42A1-A5C4-6B149F202512}"/>
                </a:ext>
              </a:extLst>
            </p:cNvPr>
            <p:cNvCxnSpPr/>
            <p:nvPr/>
          </p:nvCxnSpPr>
          <p:spPr bwMode="auto">
            <a:xfrm flipV="1">
              <a:off x="2362200" y="3504951"/>
              <a:ext cx="1295400" cy="144761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D429155B-6D20-48C9-B453-01EA11CDE7C7}"/>
                </a:ext>
              </a:extLst>
            </p:cNvPr>
            <p:cNvCxnSpPr/>
            <p:nvPr/>
          </p:nvCxnSpPr>
          <p:spPr bwMode="auto">
            <a:xfrm>
              <a:off x="2133600" y="2057333"/>
              <a:ext cx="685800" cy="144761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26EA6723-1755-434D-8A0F-2DE809968171}"/>
                </a:ext>
              </a:extLst>
            </p:cNvPr>
            <p:cNvCxnSpPr/>
            <p:nvPr/>
          </p:nvCxnSpPr>
          <p:spPr bwMode="auto">
            <a:xfrm flipV="1">
              <a:off x="6096000" y="2057333"/>
              <a:ext cx="517525" cy="1443385"/>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2483" name="TextBox 24">
              <a:extLst>
                <a:ext uri="{FF2B5EF4-FFF2-40B4-BE49-F238E27FC236}">
                  <a16:creationId xmlns:a16="http://schemas.microsoft.com/office/drawing/2014/main" id="{B5D72E47-0CA3-4C7A-9472-A5BC46C6159E}"/>
                </a:ext>
              </a:extLst>
            </p:cNvPr>
            <p:cNvSpPr txBox="1">
              <a:spLocks noChangeArrowheads="1"/>
            </p:cNvSpPr>
            <p:nvPr/>
          </p:nvSpPr>
          <p:spPr bwMode="auto">
            <a:xfrm>
              <a:off x="152400" y="1828799"/>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P1</a:t>
              </a:r>
            </a:p>
          </p:txBody>
        </p:sp>
        <p:cxnSp>
          <p:nvCxnSpPr>
            <p:cNvPr id="71" name="Straight Arrow Connector 70">
              <a:extLst>
                <a:ext uri="{FF2B5EF4-FFF2-40B4-BE49-F238E27FC236}">
                  <a16:creationId xmlns:a16="http://schemas.microsoft.com/office/drawing/2014/main" id="{4EFB45C1-AFD6-41AD-9AA2-1DD48E9E2A95}"/>
                </a:ext>
              </a:extLst>
            </p:cNvPr>
            <p:cNvCxnSpPr/>
            <p:nvPr/>
          </p:nvCxnSpPr>
          <p:spPr bwMode="auto">
            <a:xfrm>
              <a:off x="990600" y="4952568"/>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2485" name="TextBox 26">
              <a:extLst>
                <a:ext uri="{FF2B5EF4-FFF2-40B4-BE49-F238E27FC236}">
                  <a16:creationId xmlns:a16="http://schemas.microsoft.com/office/drawing/2014/main" id="{A6841D89-E9D5-4004-AFC2-3CD03D5B5D2B}"/>
                </a:ext>
              </a:extLst>
            </p:cNvPr>
            <p:cNvSpPr txBox="1">
              <a:spLocks noChangeArrowheads="1"/>
            </p:cNvSpPr>
            <p:nvPr/>
          </p:nvSpPr>
          <p:spPr bwMode="auto">
            <a:xfrm>
              <a:off x="152400" y="4648201"/>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P3</a:t>
              </a:r>
            </a:p>
          </p:txBody>
        </p:sp>
        <p:sp>
          <p:nvSpPr>
            <p:cNvPr id="73" name="Oval 72">
              <a:extLst>
                <a:ext uri="{FF2B5EF4-FFF2-40B4-BE49-F238E27FC236}">
                  <a16:creationId xmlns:a16="http://schemas.microsoft.com/office/drawing/2014/main" id="{BE15AB7C-090C-4B16-9C6C-C972887B56D2}"/>
                </a:ext>
              </a:extLst>
            </p:cNvPr>
            <p:cNvSpPr/>
            <p:nvPr/>
          </p:nvSpPr>
          <p:spPr bwMode="auto">
            <a:xfrm>
              <a:off x="1447800" y="1966328"/>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74" name="Oval 73">
              <a:extLst>
                <a:ext uri="{FF2B5EF4-FFF2-40B4-BE49-F238E27FC236}">
                  <a16:creationId xmlns:a16="http://schemas.microsoft.com/office/drawing/2014/main" id="{05CA73D2-A540-47D8-9D25-99F27900EE82}"/>
                </a:ext>
              </a:extLst>
            </p:cNvPr>
            <p:cNvSpPr/>
            <p:nvPr/>
          </p:nvSpPr>
          <p:spPr bwMode="auto">
            <a:xfrm>
              <a:off x="4876800" y="1981142"/>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75" name="Oval 74">
              <a:extLst>
                <a:ext uri="{FF2B5EF4-FFF2-40B4-BE49-F238E27FC236}">
                  <a16:creationId xmlns:a16="http://schemas.microsoft.com/office/drawing/2014/main" id="{78816A87-9960-4C45-96D1-5C0956CB5E05}"/>
                </a:ext>
              </a:extLst>
            </p:cNvPr>
            <p:cNvSpPr/>
            <p:nvPr/>
          </p:nvSpPr>
          <p:spPr bwMode="auto">
            <a:xfrm>
              <a:off x="5029200" y="4876378"/>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62489" name="TextBox 50">
              <a:extLst>
                <a:ext uri="{FF2B5EF4-FFF2-40B4-BE49-F238E27FC236}">
                  <a16:creationId xmlns:a16="http://schemas.microsoft.com/office/drawing/2014/main" id="{F2C55B4B-2DB6-4D82-937A-AF40DE9637E5}"/>
                </a:ext>
              </a:extLst>
            </p:cNvPr>
            <p:cNvSpPr txBox="1">
              <a:spLocks noChangeArrowheads="1"/>
            </p:cNvSpPr>
            <p:nvPr/>
          </p:nvSpPr>
          <p:spPr bwMode="auto">
            <a:xfrm>
              <a:off x="1295400" y="1524000"/>
              <a:ext cx="6934200" cy="10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A      B                                  C                   D        E                          		</a:t>
              </a:r>
            </a:p>
          </p:txBody>
        </p:sp>
        <p:sp>
          <p:nvSpPr>
            <p:cNvPr id="62490" name="TextBox 51">
              <a:extLst>
                <a:ext uri="{FF2B5EF4-FFF2-40B4-BE49-F238E27FC236}">
                  <a16:creationId xmlns:a16="http://schemas.microsoft.com/office/drawing/2014/main" id="{DA050784-B4AD-44B1-970C-E748B016EDD1}"/>
                </a:ext>
              </a:extLst>
            </p:cNvPr>
            <p:cNvSpPr txBox="1">
              <a:spLocks noChangeArrowheads="1"/>
            </p:cNvSpPr>
            <p:nvPr/>
          </p:nvSpPr>
          <p:spPr bwMode="auto">
            <a:xfrm>
              <a:off x="1447800" y="2967040"/>
              <a:ext cx="6934200"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            E             F                          G</a:t>
              </a:r>
            </a:p>
          </p:txBody>
        </p:sp>
        <p:sp>
          <p:nvSpPr>
            <p:cNvPr id="62491" name="TextBox 52">
              <a:extLst>
                <a:ext uri="{FF2B5EF4-FFF2-40B4-BE49-F238E27FC236}">
                  <a16:creationId xmlns:a16="http://schemas.microsoft.com/office/drawing/2014/main" id="{666D41FF-8BA6-47FE-87DA-9E2EF18D638F}"/>
                </a:ext>
              </a:extLst>
            </p:cNvPr>
            <p:cNvSpPr txBox="1">
              <a:spLocks noChangeArrowheads="1"/>
            </p:cNvSpPr>
            <p:nvPr/>
          </p:nvSpPr>
          <p:spPr bwMode="auto">
            <a:xfrm>
              <a:off x="1524000" y="4419601"/>
              <a:ext cx="6934200"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        H                                I                                          J</a:t>
              </a:r>
            </a:p>
          </p:txBody>
        </p:sp>
      </p:grpSp>
    </p:spTree>
    <p:extLst>
      <p:ext uri="{BB962C8B-B14F-4D97-AF65-F5344CB8AC3E}">
        <p14:creationId xmlns:p14="http://schemas.microsoft.com/office/powerpoint/2010/main" val="328963784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45808-D832-48C4-A28F-93EB61E3245B}"/>
              </a:ext>
            </a:extLst>
          </p:cNvPr>
          <p:cNvSpPr>
            <a:spLocks noGrp="1"/>
          </p:cNvSpPr>
          <p:nvPr>
            <p:ph type="title"/>
          </p:nvPr>
        </p:nvSpPr>
        <p:spPr/>
        <p:txBody>
          <a:bodyPr/>
          <a:lstStyle/>
          <a:p>
            <a:r>
              <a:rPr lang="en-US" altLang="zh-CN" dirty="0"/>
              <a:t>Snapshots</a:t>
            </a:r>
          </a:p>
        </p:txBody>
      </p:sp>
      <p:sp>
        <p:nvSpPr>
          <p:cNvPr id="3" name="文本占位符 2">
            <a:extLst>
              <a:ext uri="{FF2B5EF4-FFF2-40B4-BE49-F238E27FC236}">
                <a16:creationId xmlns:a16="http://schemas.microsoft.com/office/drawing/2014/main" id="{6702E1CF-3919-425B-85F9-9CA6EC0BB5D7}"/>
              </a:ext>
            </a:extLst>
          </p:cNvPr>
          <p:cNvSpPr>
            <a:spLocks noGrp="1"/>
          </p:cNvSpPr>
          <p:nvPr>
            <p:ph type="body" idx="1"/>
          </p:nvPr>
        </p:nvSpPr>
        <p:spPr/>
        <p:txBody>
          <a:bodyPr/>
          <a:lstStyle/>
          <a:p>
            <a:r>
              <a:rPr lang="en-US" altLang="zh-CN" dirty="0"/>
              <a:t>Most materials from UIUC MOOC</a:t>
            </a:r>
          </a:p>
          <a:p>
            <a:r>
              <a:rPr lang="en-US" altLang="zh-CN" dirty="0"/>
              <a:t>Thanks </a:t>
            </a:r>
            <a:r>
              <a:rPr lang="en-US" altLang="zh-CN" dirty="0" err="1"/>
              <a:t>Indranil</a:t>
            </a:r>
            <a:r>
              <a:rPr lang="en-US" altLang="zh-CN" dirty="0"/>
              <a:t> Gupta</a:t>
            </a:r>
            <a:endParaRPr lang="zh-CN" altLang="en-US" dirty="0"/>
          </a:p>
        </p:txBody>
      </p:sp>
      <p:sp>
        <p:nvSpPr>
          <p:cNvPr id="4" name="灯片编号占位符 3">
            <a:extLst>
              <a:ext uri="{FF2B5EF4-FFF2-40B4-BE49-F238E27FC236}">
                <a16:creationId xmlns:a16="http://schemas.microsoft.com/office/drawing/2014/main" id="{F86C20BE-FEE3-4C8B-90B9-0B141742AECC}"/>
              </a:ext>
            </a:extLst>
          </p:cNvPr>
          <p:cNvSpPr>
            <a:spLocks noGrp="1"/>
          </p:cNvSpPr>
          <p:nvPr>
            <p:ph type="sldNum" sz="quarter" idx="12"/>
          </p:nvPr>
        </p:nvSpPr>
        <p:spPr/>
        <p:txBody>
          <a:bodyPr/>
          <a:lstStyle/>
          <a:p>
            <a:fld id="{F210D295-9B15-4757-888B-4FDF115DEA16}" type="slidenum">
              <a:rPr lang="zh-CN" altLang="en-US" smtClean="0"/>
              <a:t>3</a:t>
            </a:fld>
            <a:endParaRPr lang="zh-CN" altLang="en-US"/>
          </a:p>
        </p:txBody>
      </p:sp>
      <p:sp>
        <p:nvSpPr>
          <p:cNvPr id="11" name="矩形 10">
            <a:extLst>
              <a:ext uri="{FF2B5EF4-FFF2-40B4-BE49-F238E27FC236}">
                <a16:creationId xmlns:a16="http://schemas.microsoft.com/office/drawing/2014/main" id="{2073167D-9FD1-4CF9-A5AA-8EBAB6C000B9}"/>
              </a:ext>
            </a:extLst>
          </p:cNvPr>
          <p:cNvSpPr/>
          <p:nvPr/>
        </p:nvSpPr>
        <p:spPr>
          <a:xfrm>
            <a:off x="831851" y="1185688"/>
            <a:ext cx="4822154" cy="461665"/>
          </a:xfrm>
          <a:prstGeom prst="rect">
            <a:avLst/>
          </a:prstGeom>
        </p:spPr>
        <p:txBody>
          <a:bodyPr wrap="none">
            <a:spAutoFit/>
          </a:bodyPr>
          <a:lstStyle/>
          <a:p>
            <a:r>
              <a:rPr lang="en-US" altLang="zh-CN" sz="2400" dirty="0">
                <a:latin typeface="Arial" panose="020B0604020202020204" pitchFamily="34" charset="0"/>
                <a:cs typeface="Arial" panose="020B0604020202020204" pitchFamily="34" charset="0"/>
              </a:rPr>
              <a:t>Part #2: Cloud Distributed System</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2068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a:extLst>
              <a:ext uri="{FF2B5EF4-FFF2-40B4-BE49-F238E27FC236}">
                <a16:creationId xmlns:a16="http://schemas.microsoft.com/office/drawing/2014/main" id="{A89D37E1-FFF4-41F3-B855-0E8C0BD9A75B}"/>
              </a:ext>
            </a:extLst>
          </p:cNvPr>
          <p:cNvSpPr>
            <a:spLocks noChangeArrowheads="1"/>
          </p:cNvSpPr>
          <p:nvPr/>
        </p:nvSpPr>
        <p:spPr bwMode="auto">
          <a:xfrm>
            <a:off x="0" y="0"/>
            <a:ext cx="12192000" cy="2034117"/>
          </a:xfrm>
          <a:prstGeom prst="rect">
            <a:avLst/>
          </a:pr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endParaRPr lang="en-US" altLang="en-US">
              <a:solidFill>
                <a:srgbClr val="000000"/>
              </a:solidFill>
              <a:latin typeface="Arial" panose="020B0604020202020204" pitchFamily="34" charset="0"/>
            </a:endParaRPr>
          </a:p>
        </p:txBody>
      </p:sp>
      <p:cxnSp>
        <p:nvCxnSpPr>
          <p:cNvPr id="27" name="Straight Arrow Connector 26">
            <a:extLst>
              <a:ext uri="{FF2B5EF4-FFF2-40B4-BE49-F238E27FC236}">
                <a16:creationId xmlns:a16="http://schemas.microsoft.com/office/drawing/2014/main" id="{C718BA16-E5E6-4EEC-A5E1-D1B3C43B8AFB}"/>
              </a:ext>
            </a:extLst>
          </p:cNvPr>
          <p:cNvCxnSpPr/>
          <p:nvPr/>
        </p:nvCxnSpPr>
        <p:spPr bwMode="auto">
          <a:xfrm>
            <a:off x="3962400" y="2057400"/>
            <a:ext cx="2438400" cy="6858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465AD6D1-6D83-44E0-A99D-5A8FAD73599C}"/>
              </a:ext>
            </a:extLst>
          </p:cNvPr>
          <p:cNvSpPr txBox="1"/>
          <p:nvPr/>
        </p:nvSpPr>
        <p:spPr>
          <a:xfrm>
            <a:off x="3860805" y="1143001"/>
            <a:ext cx="2871299" cy="913199"/>
          </a:xfrm>
          <a:prstGeom prst="rect">
            <a:avLst/>
          </a:prstGeom>
          <a:noFill/>
        </p:spPr>
        <p:txBody>
          <a:bodyPr wrap="none">
            <a:spAutoFit/>
          </a:bodyPr>
          <a:lstStyle/>
          <a:p>
            <a:pPr defTabSz="1219170" fontAlgn="base">
              <a:spcBef>
                <a:spcPct val="0"/>
              </a:spcBef>
              <a:spcAft>
                <a:spcPct val="0"/>
              </a:spcAft>
              <a:defRPr/>
            </a:pPr>
            <a:r>
              <a:rPr lang="en-US" sz="2667" dirty="0">
                <a:solidFill>
                  <a:srgbClr val="3333CC"/>
                </a:solidFill>
                <a:latin typeface="Times New Roman" charset="0"/>
                <a:ea typeface="ＭＳ Ｐゴシック" charset="0"/>
                <a:cs typeface="ＭＳ Ｐゴシック" charset="0"/>
              </a:rPr>
              <a:t>S1, Record C</a:t>
            </a:r>
            <a:r>
              <a:rPr lang="en-US" sz="2667" i="1" baseline="-25000" dirty="0">
                <a:solidFill>
                  <a:srgbClr val="3333CC"/>
                </a:solidFill>
                <a:latin typeface="Times New Roman" charset="0"/>
                <a:ea typeface="ＭＳ Ｐゴシック" charset="0"/>
                <a:cs typeface="ＭＳ Ｐゴシック" charset="0"/>
              </a:rPr>
              <a:t>21</a:t>
            </a:r>
            <a:r>
              <a:rPr lang="en-US" sz="2667" strike="sngStrike" dirty="0">
                <a:solidFill>
                  <a:srgbClr val="3333CC"/>
                </a:solidFill>
                <a:latin typeface="Times New Roman" charset="0"/>
                <a:ea typeface="ＭＳ Ｐゴシック" charset="0"/>
                <a:cs typeface="ＭＳ Ｐゴシック" charset="0"/>
              </a:rPr>
              <a:t>, C</a:t>
            </a:r>
            <a:r>
              <a:rPr lang="en-US" sz="2667" i="1" strike="sngStrike" baseline="-25000" dirty="0">
                <a:solidFill>
                  <a:srgbClr val="3333CC"/>
                </a:solidFill>
                <a:latin typeface="Times New Roman" charset="0"/>
                <a:ea typeface="ＭＳ Ｐゴシック" charset="0"/>
                <a:cs typeface="ＭＳ Ｐゴシック" charset="0"/>
              </a:rPr>
              <a:t>31</a:t>
            </a:r>
            <a:endParaRPr lang="en-US" sz="2667" strike="sngStrike" dirty="0">
              <a:solidFill>
                <a:srgbClr val="3333CC"/>
              </a:solidFill>
              <a:latin typeface="Times New Roman" charset="0"/>
              <a:ea typeface="ＭＳ Ｐゴシック" charset="0"/>
              <a:cs typeface="ＭＳ Ｐゴシック" charset="0"/>
            </a:endParaRPr>
          </a:p>
          <a:p>
            <a:pPr defTabSz="1219170" fontAlgn="base">
              <a:spcBef>
                <a:spcPct val="0"/>
              </a:spcBef>
              <a:spcAft>
                <a:spcPct val="0"/>
              </a:spcAft>
              <a:defRPr/>
            </a:pPr>
            <a:endParaRPr lang="en-US" sz="2667" dirty="0">
              <a:solidFill>
                <a:srgbClr val="3333CC"/>
              </a:solidFill>
              <a:latin typeface="Times New Roman" charset="0"/>
              <a:ea typeface="ＭＳ Ｐゴシック" charset="0"/>
              <a:cs typeface="ＭＳ Ｐゴシック" charset="0"/>
            </a:endParaRPr>
          </a:p>
        </p:txBody>
      </p:sp>
      <p:cxnSp>
        <p:nvCxnSpPr>
          <p:cNvPr id="56" name="Straight Arrow Connector 55">
            <a:extLst>
              <a:ext uri="{FF2B5EF4-FFF2-40B4-BE49-F238E27FC236}">
                <a16:creationId xmlns:a16="http://schemas.microsoft.com/office/drawing/2014/main" id="{95F8107B-2DAD-4347-938C-D5E0A6121BCD}"/>
              </a:ext>
            </a:extLst>
          </p:cNvPr>
          <p:cNvCxnSpPr/>
          <p:nvPr/>
        </p:nvCxnSpPr>
        <p:spPr bwMode="auto">
          <a:xfrm flipV="1">
            <a:off x="3962400" y="1752600"/>
            <a:ext cx="203200" cy="3048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CB44FF36-C2B9-4F52-9DDB-BEC843B93640}"/>
              </a:ext>
            </a:extLst>
          </p:cNvPr>
          <p:cNvCxnSpPr/>
          <p:nvPr/>
        </p:nvCxnSpPr>
        <p:spPr bwMode="auto">
          <a:xfrm>
            <a:off x="3962400" y="2057400"/>
            <a:ext cx="2133600" cy="28956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64518" name="TextBox 24">
            <a:extLst>
              <a:ext uri="{FF2B5EF4-FFF2-40B4-BE49-F238E27FC236}">
                <a16:creationId xmlns:a16="http://schemas.microsoft.com/office/drawing/2014/main" id="{3B6523B0-50FC-47E4-B73A-A2E269E78373}"/>
              </a:ext>
            </a:extLst>
          </p:cNvPr>
          <p:cNvSpPr txBox="1">
            <a:spLocks noChangeArrowheads="1"/>
          </p:cNvSpPr>
          <p:nvPr/>
        </p:nvSpPr>
        <p:spPr bwMode="auto">
          <a:xfrm>
            <a:off x="5486400" y="5181601"/>
            <a:ext cx="2175596" cy="2828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457189" indent="-457189" defTabSz="1219170" fontAlgn="base">
              <a:spcBef>
                <a:spcPct val="0"/>
              </a:spcBef>
              <a:spcAft>
                <a:spcPct val="0"/>
              </a:spcAft>
            </a:pPr>
            <a:r>
              <a:rPr lang="en-US" altLang="en-US" sz="2667">
                <a:solidFill>
                  <a:srgbClr val="3333CC"/>
                </a:solidFill>
              </a:rPr>
              <a:t>S3</a:t>
            </a:r>
          </a:p>
          <a:p>
            <a:pPr marL="457189" indent="-457189" defTabSz="1219170" fontAlgn="base">
              <a:spcBef>
                <a:spcPct val="0"/>
              </a:spcBef>
              <a:spcAft>
                <a:spcPct val="0"/>
              </a:spcAft>
            </a:pPr>
            <a:r>
              <a:rPr lang="en-US" altLang="en-US" sz="2667">
                <a:solidFill>
                  <a:srgbClr val="3333CC"/>
                </a:solidFill>
              </a:rPr>
              <a:t>C</a:t>
            </a:r>
            <a:r>
              <a:rPr lang="en-US" altLang="en-US" sz="2667" i="1" baseline="-25000">
                <a:solidFill>
                  <a:srgbClr val="3333CC"/>
                </a:solidFill>
              </a:rPr>
              <a:t>13</a:t>
            </a:r>
            <a:r>
              <a:rPr lang="en-US" altLang="en-US" sz="2667" i="1" baseline="-25000">
                <a:solidFill>
                  <a:srgbClr val="000000"/>
                </a:solidFill>
              </a:rPr>
              <a:t> </a:t>
            </a:r>
            <a:r>
              <a:rPr lang="en-US" altLang="en-US" sz="2667">
                <a:solidFill>
                  <a:srgbClr val="3333CC"/>
                </a:solidFill>
              </a:rPr>
              <a:t>= &lt; &gt;</a:t>
            </a:r>
          </a:p>
          <a:p>
            <a:pPr marL="457189" indent="-457189" defTabSz="1219170" fontAlgn="base">
              <a:spcBef>
                <a:spcPct val="0"/>
              </a:spcBef>
              <a:spcAft>
                <a:spcPct val="0"/>
              </a:spcAft>
            </a:pPr>
            <a:r>
              <a:rPr lang="en-US" altLang="en-US" sz="2667">
                <a:solidFill>
                  <a:srgbClr val="3333CC"/>
                </a:solidFill>
              </a:rPr>
              <a:t>Record C</a:t>
            </a:r>
            <a:r>
              <a:rPr lang="en-US" altLang="en-US" sz="2667" i="1" baseline="-25000">
                <a:solidFill>
                  <a:srgbClr val="3333CC"/>
                </a:solidFill>
              </a:rPr>
              <a:t>23</a:t>
            </a:r>
            <a:endParaRPr lang="en-US" altLang="en-US" sz="2667" i="1" baseline="-25000">
              <a:solidFill>
                <a:srgbClr val="000000"/>
              </a:solidFill>
            </a:endParaRPr>
          </a:p>
          <a:p>
            <a:pPr marL="457189" indent="-457189" defTabSz="1219170" fontAlgn="base">
              <a:spcBef>
                <a:spcPct val="0"/>
              </a:spcBef>
              <a:spcAft>
                <a:spcPct val="0"/>
              </a:spcAft>
            </a:pPr>
            <a:endParaRPr lang="en-US" altLang="en-US" sz="2667" i="1" baseline="-25000">
              <a:solidFill>
                <a:srgbClr val="000000"/>
              </a:solidFill>
            </a:endParaRPr>
          </a:p>
          <a:p>
            <a:pPr marL="457189" indent="-457189" defTabSz="1219170" fontAlgn="base">
              <a:spcBef>
                <a:spcPct val="0"/>
              </a:spcBef>
              <a:spcAft>
                <a:spcPct val="0"/>
              </a:spcAft>
            </a:pPr>
            <a:endParaRPr lang="en-US" altLang="en-US" sz="2667" i="1">
              <a:solidFill>
                <a:srgbClr val="000000"/>
              </a:solidFill>
            </a:endParaRPr>
          </a:p>
          <a:p>
            <a:pPr marL="457189" indent="-457189" defTabSz="1219170" fontAlgn="base">
              <a:spcBef>
                <a:spcPct val="0"/>
              </a:spcBef>
              <a:spcAft>
                <a:spcPct val="0"/>
              </a:spcAft>
            </a:pPr>
            <a:endParaRPr lang="en-US" altLang="en-US" sz="2667">
              <a:solidFill>
                <a:srgbClr val="3333CC"/>
              </a:solidFill>
            </a:endParaRPr>
          </a:p>
          <a:p>
            <a:pPr marL="457189" indent="-457189" defTabSz="1219170" fontAlgn="base">
              <a:spcBef>
                <a:spcPct val="0"/>
              </a:spcBef>
              <a:spcAft>
                <a:spcPct val="0"/>
              </a:spcAft>
            </a:pPr>
            <a:endParaRPr lang="en-US" altLang="en-US" sz="2667">
              <a:solidFill>
                <a:srgbClr val="3333CC"/>
              </a:solidFill>
            </a:endParaRPr>
          </a:p>
        </p:txBody>
      </p:sp>
      <p:cxnSp>
        <p:nvCxnSpPr>
          <p:cNvPr id="26" name="Straight Arrow Connector 25">
            <a:extLst>
              <a:ext uri="{FF2B5EF4-FFF2-40B4-BE49-F238E27FC236}">
                <a16:creationId xmlns:a16="http://schemas.microsoft.com/office/drawing/2014/main" id="{B3450673-DC5A-4DEF-BD81-7C7BAA50F29C}"/>
              </a:ext>
            </a:extLst>
          </p:cNvPr>
          <p:cNvCxnSpPr/>
          <p:nvPr/>
        </p:nvCxnSpPr>
        <p:spPr bwMode="auto">
          <a:xfrm flipV="1">
            <a:off x="5689600" y="4953000"/>
            <a:ext cx="406400" cy="3048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CA7B754E-65D6-4C2D-B53D-66EA1EFC2961}"/>
              </a:ext>
            </a:extLst>
          </p:cNvPr>
          <p:cNvCxnSpPr/>
          <p:nvPr/>
        </p:nvCxnSpPr>
        <p:spPr bwMode="auto">
          <a:xfrm flipV="1">
            <a:off x="6197600" y="2057400"/>
            <a:ext cx="1524000" cy="28956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64521" name="TextBox 28">
            <a:extLst>
              <a:ext uri="{FF2B5EF4-FFF2-40B4-BE49-F238E27FC236}">
                <a16:creationId xmlns:a16="http://schemas.microsoft.com/office/drawing/2014/main" id="{F87B926E-AC44-41A5-9BA6-8887099B4EC2}"/>
              </a:ext>
            </a:extLst>
          </p:cNvPr>
          <p:cNvSpPr txBox="1">
            <a:spLocks noChangeArrowheads="1"/>
          </p:cNvSpPr>
          <p:nvPr/>
        </p:nvSpPr>
        <p:spPr bwMode="auto">
          <a:xfrm>
            <a:off x="7577667" y="685800"/>
            <a:ext cx="3735318" cy="173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sz="2667">
                <a:solidFill>
                  <a:srgbClr val="3333CC"/>
                </a:solidFill>
              </a:rPr>
              <a:t>Duplicate Marker!</a:t>
            </a:r>
          </a:p>
          <a:p>
            <a:pPr defTabSz="1219170" fontAlgn="base">
              <a:spcBef>
                <a:spcPct val="0"/>
              </a:spcBef>
              <a:spcAft>
                <a:spcPct val="0"/>
              </a:spcAft>
              <a:buNone/>
            </a:pPr>
            <a:r>
              <a:rPr lang="en-US" altLang="en-US" sz="2667">
                <a:solidFill>
                  <a:srgbClr val="3333CC"/>
                </a:solidFill>
              </a:rPr>
              <a:t>State of channel C</a:t>
            </a:r>
            <a:r>
              <a:rPr lang="en-US" altLang="en-US" sz="2667" i="1" baseline="-25000">
                <a:solidFill>
                  <a:srgbClr val="3333CC"/>
                </a:solidFill>
              </a:rPr>
              <a:t>31</a:t>
            </a:r>
            <a:r>
              <a:rPr lang="en-US" altLang="en-US" sz="2667" i="1" baseline="-25000">
                <a:solidFill>
                  <a:srgbClr val="000000"/>
                </a:solidFill>
              </a:rPr>
              <a:t> </a:t>
            </a:r>
            <a:r>
              <a:rPr lang="en-US" altLang="en-US" sz="2667">
                <a:solidFill>
                  <a:srgbClr val="3333CC"/>
                </a:solidFill>
              </a:rPr>
              <a:t>= &lt; &gt;</a:t>
            </a:r>
            <a:endParaRPr lang="en-US" altLang="en-US" sz="2667" i="1" baseline="-25000">
              <a:solidFill>
                <a:srgbClr val="000000"/>
              </a:solidFill>
            </a:endParaRPr>
          </a:p>
          <a:p>
            <a:pPr defTabSz="1219170" fontAlgn="base">
              <a:spcBef>
                <a:spcPct val="0"/>
              </a:spcBef>
              <a:spcAft>
                <a:spcPct val="0"/>
              </a:spcAft>
              <a:buNone/>
            </a:pPr>
            <a:endParaRPr lang="en-US" altLang="en-US" sz="2667">
              <a:solidFill>
                <a:srgbClr val="3333CC"/>
              </a:solidFill>
            </a:endParaRPr>
          </a:p>
          <a:p>
            <a:pPr defTabSz="1219170" fontAlgn="base">
              <a:spcBef>
                <a:spcPct val="0"/>
              </a:spcBef>
              <a:spcAft>
                <a:spcPct val="0"/>
              </a:spcAft>
              <a:buNone/>
            </a:pPr>
            <a:endParaRPr lang="en-US" altLang="en-US" sz="2667">
              <a:solidFill>
                <a:srgbClr val="3333CC"/>
              </a:solidFill>
            </a:endParaRPr>
          </a:p>
        </p:txBody>
      </p:sp>
      <p:cxnSp>
        <p:nvCxnSpPr>
          <p:cNvPr id="35" name="Straight Arrow Connector 34">
            <a:extLst>
              <a:ext uri="{FF2B5EF4-FFF2-40B4-BE49-F238E27FC236}">
                <a16:creationId xmlns:a16="http://schemas.microsoft.com/office/drawing/2014/main" id="{2B254CFC-2AFB-4BF6-9929-980871B8B027}"/>
              </a:ext>
            </a:extLst>
          </p:cNvPr>
          <p:cNvCxnSpPr/>
          <p:nvPr/>
        </p:nvCxnSpPr>
        <p:spPr bwMode="auto">
          <a:xfrm flipV="1">
            <a:off x="7721600" y="1600200"/>
            <a:ext cx="203200" cy="3048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2A03AB89-3B08-489F-8735-401B11174E52}"/>
              </a:ext>
            </a:extLst>
          </p:cNvPr>
          <p:cNvCxnSpPr/>
          <p:nvPr/>
        </p:nvCxnSpPr>
        <p:spPr bwMode="auto">
          <a:xfrm flipV="1">
            <a:off x="6197600" y="3810000"/>
            <a:ext cx="2032000" cy="11430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64524" name="Group 29">
            <a:extLst>
              <a:ext uri="{FF2B5EF4-FFF2-40B4-BE49-F238E27FC236}">
                <a16:creationId xmlns:a16="http://schemas.microsoft.com/office/drawing/2014/main" id="{02E45F40-7597-44A6-A45B-D00D793AC305}"/>
              </a:ext>
            </a:extLst>
          </p:cNvPr>
          <p:cNvGrpSpPr>
            <a:grpSpLocks/>
          </p:cNvGrpSpPr>
          <p:nvPr/>
        </p:nvGrpSpPr>
        <p:grpSpPr bwMode="auto">
          <a:xfrm>
            <a:off x="203200" y="1524000"/>
            <a:ext cx="11277600" cy="3709369"/>
            <a:chOff x="152400" y="1524000"/>
            <a:chExt cx="8458200" cy="3708902"/>
          </a:xfrm>
        </p:grpSpPr>
        <p:cxnSp>
          <p:nvCxnSpPr>
            <p:cNvPr id="64" name="Straight Arrow Connector 63">
              <a:extLst>
                <a:ext uri="{FF2B5EF4-FFF2-40B4-BE49-F238E27FC236}">
                  <a16:creationId xmlns:a16="http://schemas.microsoft.com/office/drawing/2014/main" id="{6716EA39-C635-4B3B-9E9C-39CFF63EA5B7}"/>
                </a:ext>
              </a:extLst>
            </p:cNvPr>
            <p:cNvCxnSpPr/>
            <p:nvPr/>
          </p:nvCxnSpPr>
          <p:spPr bwMode="auto">
            <a:xfrm>
              <a:off x="914400" y="2057333"/>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C4375DF8-673F-40D9-AF4B-A435562330A8}"/>
                </a:ext>
              </a:extLst>
            </p:cNvPr>
            <p:cNvCxnSpPr/>
            <p:nvPr/>
          </p:nvCxnSpPr>
          <p:spPr bwMode="auto">
            <a:xfrm>
              <a:off x="914400" y="3504951"/>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4527" name="TextBox 6">
              <a:extLst>
                <a:ext uri="{FF2B5EF4-FFF2-40B4-BE49-F238E27FC236}">
                  <a16:creationId xmlns:a16="http://schemas.microsoft.com/office/drawing/2014/main" id="{134C7896-84EA-492F-B770-46DFEA28F3C8}"/>
                </a:ext>
              </a:extLst>
            </p:cNvPr>
            <p:cNvSpPr txBox="1">
              <a:spLocks noChangeArrowheads="1"/>
            </p:cNvSpPr>
            <p:nvPr/>
          </p:nvSpPr>
          <p:spPr bwMode="auto">
            <a:xfrm>
              <a:off x="152400" y="3200400"/>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P2</a:t>
              </a:r>
            </a:p>
          </p:txBody>
        </p:sp>
        <p:cxnSp>
          <p:nvCxnSpPr>
            <p:cNvPr id="67" name="Straight Arrow Connector 66">
              <a:extLst>
                <a:ext uri="{FF2B5EF4-FFF2-40B4-BE49-F238E27FC236}">
                  <a16:creationId xmlns:a16="http://schemas.microsoft.com/office/drawing/2014/main" id="{1B345BC4-C85F-41BA-95D6-8684617F7DD6}"/>
                </a:ext>
              </a:extLst>
            </p:cNvPr>
            <p:cNvCxnSpPr/>
            <p:nvPr/>
          </p:nvCxnSpPr>
          <p:spPr bwMode="auto">
            <a:xfrm>
              <a:off x="7239000" y="2057333"/>
              <a:ext cx="914400" cy="2895236"/>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4529" name="TextBox 9">
              <a:extLst>
                <a:ext uri="{FF2B5EF4-FFF2-40B4-BE49-F238E27FC236}">
                  <a16:creationId xmlns:a16="http://schemas.microsoft.com/office/drawing/2014/main" id="{9703A216-70FF-4524-808E-BC2507743B62}"/>
                </a:ext>
              </a:extLst>
            </p:cNvPr>
            <p:cNvSpPr txBox="1">
              <a:spLocks noChangeArrowheads="1"/>
            </p:cNvSpPr>
            <p:nvPr/>
          </p:nvSpPr>
          <p:spPr bwMode="auto">
            <a:xfrm>
              <a:off x="7696200" y="2362199"/>
              <a:ext cx="73707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i="1">
                  <a:solidFill>
                    <a:srgbClr val="000000"/>
                  </a:solidFill>
                </a:rPr>
                <a:t>Time</a:t>
              </a:r>
            </a:p>
          </p:txBody>
        </p:sp>
        <p:cxnSp>
          <p:nvCxnSpPr>
            <p:cNvPr id="69" name="Straight Arrow Connector 68">
              <a:extLst>
                <a:ext uri="{FF2B5EF4-FFF2-40B4-BE49-F238E27FC236}">
                  <a16:creationId xmlns:a16="http://schemas.microsoft.com/office/drawing/2014/main" id="{B90BECBA-6C8A-4DBB-ADBE-6A806676DE63}"/>
                </a:ext>
              </a:extLst>
            </p:cNvPr>
            <p:cNvCxnSpPr/>
            <p:nvPr/>
          </p:nvCxnSpPr>
          <p:spPr bwMode="auto">
            <a:xfrm flipV="1">
              <a:off x="2362200" y="3504951"/>
              <a:ext cx="1295400" cy="144761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D8681D2F-1F21-47A7-A557-30123DD12105}"/>
                </a:ext>
              </a:extLst>
            </p:cNvPr>
            <p:cNvCxnSpPr/>
            <p:nvPr/>
          </p:nvCxnSpPr>
          <p:spPr bwMode="auto">
            <a:xfrm>
              <a:off x="2133600" y="2057333"/>
              <a:ext cx="685800" cy="144761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276670E5-F6DD-4CF1-BE21-C5CB01B248F3}"/>
                </a:ext>
              </a:extLst>
            </p:cNvPr>
            <p:cNvCxnSpPr/>
            <p:nvPr/>
          </p:nvCxnSpPr>
          <p:spPr bwMode="auto">
            <a:xfrm flipV="1">
              <a:off x="6096000" y="2057333"/>
              <a:ext cx="517525" cy="1443385"/>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4533" name="TextBox 24">
              <a:extLst>
                <a:ext uri="{FF2B5EF4-FFF2-40B4-BE49-F238E27FC236}">
                  <a16:creationId xmlns:a16="http://schemas.microsoft.com/office/drawing/2014/main" id="{E451885B-1E27-46A2-9DA5-D16FCAB3DE0F}"/>
                </a:ext>
              </a:extLst>
            </p:cNvPr>
            <p:cNvSpPr txBox="1">
              <a:spLocks noChangeArrowheads="1"/>
            </p:cNvSpPr>
            <p:nvPr/>
          </p:nvSpPr>
          <p:spPr bwMode="auto">
            <a:xfrm>
              <a:off x="152400" y="1828799"/>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P1</a:t>
              </a:r>
            </a:p>
          </p:txBody>
        </p:sp>
        <p:cxnSp>
          <p:nvCxnSpPr>
            <p:cNvPr id="73" name="Straight Arrow Connector 72">
              <a:extLst>
                <a:ext uri="{FF2B5EF4-FFF2-40B4-BE49-F238E27FC236}">
                  <a16:creationId xmlns:a16="http://schemas.microsoft.com/office/drawing/2014/main" id="{1F43772A-120F-4A50-B9A0-D1D847EEE557}"/>
                </a:ext>
              </a:extLst>
            </p:cNvPr>
            <p:cNvCxnSpPr/>
            <p:nvPr/>
          </p:nvCxnSpPr>
          <p:spPr bwMode="auto">
            <a:xfrm>
              <a:off x="990600" y="4952568"/>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4535" name="TextBox 26">
              <a:extLst>
                <a:ext uri="{FF2B5EF4-FFF2-40B4-BE49-F238E27FC236}">
                  <a16:creationId xmlns:a16="http://schemas.microsoft.com/office/drawing/2014/main" id="{BB2A5CEA-DB8C-4AD2-82E3-F52B53F373A9}"/>
                </a:ext>
              </a:extLst>
            </p:cNvPr>
            <p:cNvSpPr txBox="1">
              <a:spLocks noChangeArrowheads="1"/>
            </p:cNvSpPr>
            <p:nvPr/>
          </p:nvSpPr>
          <p:spPr bwMode="auto">
            <a:xfrm>
              <a:off x="152400" y="4648201"/>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P3</a:t>
              </a:r>
            </a:p>
          </p:txBody>
        </p:sp>
        <p:sp>
          <p:nvSpPr>
            <p:cNvPr id="75" name="Oval 74">
              <a:extLst>
                <a:ext uri="{FF2B5EF4-FFF2-40B4-BE49-F238E27FC236}">
                  <a16:creationId xmlns:a16="http://schemas.microsoft.com/office/drawing/2014/main" id="{3C8F63F3-C288-4A14-AE9A-841F5E06A508}"/>
                </a:ext>
              </a:extLst>
            </p:cNvPr>
            <p:cNvSpPr/>
            <p:nvPr/>
          </p:nvSpPr>
          <p:spPr bwMode="auto">
            <a:xfrm>
              <a:off x="1447800" y="1966328"/>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76" name="Oval 75">
              <a:extLst>
                <a:ext uri="{FF2B5EF4-FFF2-40B4-BE49-F238E27FC236}">
                  <a16:creationId xmlns:a16="http://schemas.microsoft.com/office/drawing/2014/main" id="{E429EB8C-76F1-403B-9C19-7B5696DB2F05}"/>
                </a:ext>
              </a:extLst>
            </p:cNvPr>
            <p:cNvSpPr/>
            <p:nvPr/>
          </p:nvSpPr>
          <p:spPr bwMode="auto">
            <a:xfrm>
              <a:off x="4876800" y="1981142"/>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77" name="Oval 76">
              <a:extLst>
                <a:ext uri="{FF2B5EF4-FFF2-40B4-BE49-F238E27FC236}">
                  <a16:creationId xmlns:a16="http://schemas.microsoft.com/office/drawing/2014/main" id="{2C5E35BB-DBEF-428D-A4B6-31DF6EC59BB0}"/>
                </a:ext>
              </a:extLst>
            </p:cNvPr>
            <p:cNvSpPr/>
            <p:nvPr/>
          </p:nvSpPr>
          <p:spPr bwMode="auto">
            <a:xfrm>
              <a:off x="5029200" y="4876378"/>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64539" name="TextBox 50">
              <a:extLst>
                <a:ext uri="{FF2B5EF4-FFF2-40B4-BE49-F238E27FC236}">
                  <a16:creationId xmlns:a16="http://schemas.microsoft.com/office/drawing/2014/main" id="{6C70A511-F04C-4248-BF23-04CA0A2AAF80}"/>
                </a:ext>
              </a:extLst>
            </p:cNvPr>
            <p:cNvSpPr txBox="1">
              <a:spLocks noChangeArrowheads="1"/>
            </p:cNvSpPr>
            <p:nvPr/>
          </p:nvSpPr>
          <p:spPr bwMode="auto">
            <a:xfrm>
              <a:off x="1295400" y="1524000"/>
              <a:ext cx="6934200" cy="10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A      B                                  C                   D        E                          		</a:t>
              </a:r>
            </a:p>
          </p:txBody>
        </p:sp>
        <p:sp>
          <p:nvSpPr>
            <p:cNvPr id="64540" name="TextBox 51">
              <a:extLst>
                <a:ext uri="{FF2B5EF4-FFF2-40B4-BE49-F238E27FC236}">
                  <a16:creationId xmlns:a16="http://schemas.microsoft.com/office/drawing/2014/main" id="{F5D3D559-3B6A-4B1D-A533-71E46EEFCF4B}"/>
                </a:ext>
              </a:extLst>
            </p:cNvPr>
            <p:cNvSpPr txBox="1">
              <a:spLocks noChangeArrowheads="1"/>
            </p:cNvSpPr>
            <p:nvPr/>
          </p:nvSpPr>
          <p:spPr bwMode="auto">
            <a:xfrm>
              <a:off x="1447800" y="2967040"/>
              <a:ext cx="6934200"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            E             F                          G</a:t>
              </a:r>
            </a:p>
          </p:txBody>
        </p:sp>
        <p:sp>
          <p:nvSpPr>
            <p:cNvPr id="64541" name="TextBox 52">
              <a:extLst>
                <a:ext uri="{FF2B5EF4-FFF2-40B4-BE49-F238E27FC236}">
                  <a16:creationId xmlns:a16="http://schemas.microsoft.com/office/drawing/2014/main" id="{AEA11E87-4D5F-485A-BCFE-535B41BB3D91}"/>
                </a:ext>
              </a:extLst>
            </p:cNvPr>
            <p:cNvSpPr txBox="1">
              <a:spLocks noChangeArrowheads="1"/>
            </p:cNvSpPr>
            <p:nvPr/>
          </p:nvSpPr>
          <p:spPr bwMode="auto">
            <a:xfrm>
              <a:off x="1524000" y="4419601"/>
              <a:ext cx="6934200"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        H                                I                                          J</a:t>
              </a:r>
            </a:p>
          </p:txBody>
        </p:sp>
      </p:grpSp>
    </p:spTree>
    <p:extLst>
      <p:ext uri="{BB962C8B-B14F-4D97-AF65-F5344CB8AC3E}">
        <p14:creationId xmlns:p14="http://schemas.microsoft.com/office/powerpoint/2010/main" val="374816229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a:extLst>
              <a:ext uri="{FF2B5EF4-FFF2-40B4-BE49-F238E27FC236}">
                <a16:creationId xmlns:a16="http://schemas.microsoft.com/office/drawing/2014/main" id="{33D20EB2-3A5A-4CE3-9141-A90C56532042}"/>
              </a:ext>
            </a:extLst>
          </p:cNvPr>
          <p:cNvSpPr>
            <a:spLocks noChangeArrowheads="1"/>
          </p:cNvSpPr>
          <p:nvPr/>
        </p:nvSpPr>
        <p:spPr bwMode="auto">
          <a:xfrm>
            <a:off x="0" y="0"/>
            <a:ext cx="12192000" cy="2034117"/>
          </a:xfrm>
          <a:prstGeom prst="rect">
            <a:avLst/>
          </a:pr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endParaRPr lang="en-US" altLang="en-US">
              <a:solidFill>
                <a:srgbClr val="000000"/>
              </a:solidFill>
              <a:latin typeface="Arial" panose="020B0604020202020204" pitchFamily="34" charset="0"/>
            </a:endParaRPr>
          </a:p>
        </p:txBody>
      </p:sp>
      <p:cxnSp>
        <p:nvCxnSpPr>
          <p:cNvPr id="27" name="Straight Arrow Connector 26">
            <a:extLst>
              <a:ext uri="{FF2B5EF4-FFF2-40B4-BE49-F238E27FC236}">
                <a16:creationId xmlns:a16="http://schemas.microsoft.com/office/drawing/2014/main" id="{CB8EA55E-B388-4E39-8FAE-4A9FA3BB4B47}"/>
              </a:ext>
            </a:extLst>
          </p:cNvPr>
          <p:cNvCxnSpPr/>
          <p:nvPr/>
        </p:nvCxnSpPr>
        <p:spPr bwMode="auto">
          <a:xfrm>
            <a:off x="3962400" y="2057400"/>
            <a:ext cx="2438400" cy="6858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66563" name="Group 29">
            <a:extLst>
              <a:ext uri="{FF2B5EF4-FFF2-40B4-BE49-F238E27FC236}">
                <a16:creationId xmlns:a16="http://schemas.microsoft.com/office/drawing/2014/main" id="{2AAD79B6-34BD-415A-BA4C-E8C572327E48}"/>
              </a:ext>
            </a:extLst>
          </p:cNvPr>
          <p:cNvGrpSpPr>
            <a:grpSpLocks/>
          </p:cNvGrpSpPr>
          <p:nvPr/>
        </p:nvGrpSpPr>
        <p:grpSpPr bwMode="auto">
          <a:xfrm>
            <a:off x="203200" y="1524000"/>
            <a:ext cx="11277600" cy="3709369"/>
            <a:chOff x="152400" y="1524000"/>
            <a:chExt cx="8458200" cy="3708902"/>
          </a:xfrm>
        </p:grpSpPr>
        <p:cxnSp>
          <p:nvCxnSpPr>
            <p:cNvPr id="32" name="Straight Arrow Connector 31">
              <a:extLst>
                <a:ext uri="{FF2B5EF4-FFF2-40B4-BE49-F238E27FC236}">
                  <a16:creationId xmlns:a16="http://schemas.microsoft.com/office/drawing/2014/main" id="{33F565CA-DF55-43EF-8F25-1E44746F1048}"/>
                </a:ext>
              </a:extLst>
            </p:cNvPr>
            <p:cNvCxnSpPr/>
            <p:nvPr/>
          </p:nvCxnSpPr>
          <p:spPr bwMode="auto">
            <a:xfrm>
              <a:off x="914400" y="2057333"/>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EC974F51-71F6-4931-A375-F9E9F3DD8D52}"/>
                </a:ext>
              </a:extLst>
            </p:cNvPr>
            <p:cNvCxnSpPr/>
            <p:nvPr/>
          </p:nvCxnSpPr>
          <p:spPr bwMode="auto">
            <a:xfrm>
              <a:off x="914400" y="3504951"/>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6579" name="TextBox 6">
              <a:extLst>
                <a:ext uri="{FF2B5EF4-FFF2-40B4-BE49-F238E27FC236}">
                  <a16:creationId xmlns:a16="http://schemas.microsoft.com/office/drawing/2014/main" id="{7E5A1FA3-CB0C-44C7-A5EC-9C8C873AD5B2}"/>
                </a:ext>
              </a:extLst>
            </p:cNvPr>
            <p:cNvSpPr txBox="1">
              <a:spLocks noChangeArrowheads="1"/>
            </p:cNvSpPr>
            <p:nvPr/>
          </p:nvSpPr>
          <p:spPr bwMode="auto">
            <a:xfrm>
              <a:off x="152400" y="3200400"/>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P2</a:t>
              </a:r>
            </a:p>
          </p:txBody>
        </p:sp>
        <p:cxnSp>
          <p:nvCxnSpPr>
            <p:cNvPr id="39" name="Straight Arrow Connector 38">
              <a:extLst>
                <a:ext uri="{FF2B5EF4-FFF2-40B4-BE49-F238E27FC236}">
                  <a16:creationId xmlns:a16="http://schemas.microsoft.com/office/drawing/2014/main" id="{7F8CFC62-0E91-4747-B6CB-889AAECA8430}"/>
                </a:ext>
              </a:extLst>
            </p:cNvPr>
            <p:cNvCxnSpPr/>
            <p:nvPr/>
          </p:nvCxnSpPr>
          <p:spPr bwMode="auto">
            <a:xfrm>
              <a:off x="7239000" y="2057333"/>
              <a:ext cx="914400" cy="2895236"/>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6581" name="TextBox 9">
              <a:extLst>
                <a:ext uri="{FF2B5EF4-FFF2-40B4-BE49-F238E27FC236}">
                  <a16:creationId xmlns:a16="http://schemas.microsoft.com/office/drawing/2014/main" id="{37851FBA-0F76-4415-A210-D7D85A5A6169}"/>
                </a:ext>
              </a:extLst>
            </p:cNvPr>
            <p:cNvSpPr txBox="1">
              <a:spLocks noChangeArrowheads="1"/>
            </p:cNvSpPr>
            <p:nvPr/>
          </p:nvSpPr>
          <p:spPr bwMode="auto">
            <a:xfrm>
              <a:off x="7696200" y="2362199"/>
              <a:ext cx="73707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i="1">
                  <a:solidFill>
                    <a:srgbClr val="000000"/>
                  </a:solidFill>
                </a:rPr>
                <a:t>Time</a:t>
              </a:r>
            </a:p>
          </p:txBody>
        </p:sp>
        <p:cxnSp>
          <p:nvCxnSpPr>
            <p:cNvPr id="42" name="Straight Arrow Connector 41">
              <a:extLst>
                <a:ext uri="{FF2B5EF4-FFF2-40B4-BE49-F238E27FC236}">
                  <a16:creationId xmlns:a16="http://schemas.microsoft.com/office/drawing/2014/main" id="{A98B9043-469F-4DDE-B493-600C23BA982B}"/>
                </a:ext>
              </a:extLst>
            </p:cNvPr>
            <p:cNvCxnSpPr/>
            <p:nvPr/>
          </p:nvCxnSpPr>
          <p:spPr bwMode="auto">
            <a:xfrm flipV="1">
              <a:off x="2362200" y="3504951"/>
              <a:ext cx="1295400" cy="144761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9AB13682-2F07-4D81-9F58-1F06F1525333}"/>
                </a:ext>
              </a:extLst>
            </p:cNvPr>
            <p:cNvCxnSpPr/>
            <p:nvPr/>
          </p:nvCxnSpPr>
          <p:spPr bwMode="auto">
            <a:xfrm>
              <a:off x="2133600" y="2057333"/>
              <a:ext cx="685800" cy="144761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95C3CC64-8761-4FE6-A30F-D01AE138F433}"/>
                </a:ext>
              </a:extLst>
            </p:cNvPr>
            <p:cNvCxnSpPr/>
            <p:nvPr/>
          </p:nvCxnSpPr>
          <p:spPr bwMode="auto">
            <a:xfrm flipV="1">
              <a:off x="6096000" y="2057333"/>
              <a:ext cx="517525" cy="1443385"/>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6585" name="TextBox 24">
              <a:extLst>
                <a:ext uri="{FF2B5EF4-FFF2-40B4-BE49-F238E27FC236}">
                  <a16:creationId xmlns:a16="http://schemas.microsoft.com/office/drawing/2014/main" id="{8C8CD4A8-DA52-48B8-91EC-10BEF76E334B}"/>
                </a:ext>
              </a:extLst>
            </p:cNvPr>
            <p:cNvSpPr txBox="1">
              <a:spLocks noChangeArrowheads="1"/>
            </p:cNvSpPr>
            <p:nvPr/>
          </p:nvSpPr>
          <p:spPr bwMode="auto">
            <a:xfrm>
              <a:off x="152400" y="1828799"/>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P1</a:t>
              </a:r>
            </a:p>
          </p:txBody>
        </p:sp>
        <p:cxnSp>
          <p:nvCxnSpPr>
            <p:cNvPr id="47" name="Straight Arrow Connector 46">
              <a:extLst>
                <a:ext uri="{FF2B5EF4-FFF2-40B4-BE49-F238E27FC236}">
                  <a16:creationId xmlns:a16="http://schemas.microsoft.com/office/drawing/2014/main" id="{3039E509-5F9A-474D-BC4C-BC6E34762A80}"/>
                </a:ext>
              </a:extLst>
            </p:cNvPr>
            <p:cNvCxnSpPr/>
            <p:nvPr/>
          </p:nvCxnSpPr>
          <p:spPr bwMode="auto">
            <a:xfrm>
              <a:off x="990600" y="4952568"/>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6587" name="TextBox 26">
              <a:extLst>
                <a:ext uri="{FF2B5EF4-FFF2-40B4-BE49-F238E27FC236}">
                  <a16:creationId xmlns:a16="http://schemas.microsoft.com/office/drawing/2014/main" id="{FFA056C4-16B7-4DB0-9FED-0736ADFAD664}"/>
                </a:ext>
              </a:extLst>
            </p:cNvPr>
            <p:cNvSpPr txBox="1">
              <a:spLocks noChangeArrowheads="1"/>
            </p:cNvSpPr>
            <p:nvPr/>
          </p:nvSpPr>
          <p:spPr bwMode="auto">
            <a:xfrm>
              <a:off x="152400" y="4648201"/>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P3</a:t>
              </a:r>
            </a:p>
          </p:txBody>
        </p:sp>
        <p:sp>
          <p:nvSpPr>
            <p:cNvPr id="49" name="Oval 48">
              <a:extLst>
                <a:ext uri="{FF2B5EF4-FFF2-40B4-BE49-F238E27FC236}">
                  <a16:creationId xmlns:a16="http://schemas.microsoft.com/office/drawing/2014/main" id="{B1B5B534-AA76-4FB5-B971-E3E71254E9DA}"/>
                </a:ext>
              </a:extLst>
            </p:cNvPr>
            <p:cNvSpPr/>
            <p:nvPr/>
          </p:nvSpPr>
          <p:spPr bwMode="auto">
            <a:xfrm>
              <a:off x="1447800" y="1966328"/>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50" name="Oval 49">
              <a:extLst>
                <a:ext uri="{FF2B5EF4-FFF2-40B4-BE49-F238E27FC236}">
                  <a16:creationId xmlns:a16="http://schemas.microsoft.com/office/drawing/2014/main" id="{EB8030C0-F982-4F36-AD97-BD9C3E7E5C0B}"/>
                </a:ext>
              </a:extLst>
            </p:cNvPr>
            <p:cNvSpPr/>
            <p:nvPr/>
          </p:nvSpPr>
          <p:spPr bwMode="auto">
            <a:xfrm>
              <a:off x="4876800" y="1981142"/>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51" name="Oval 50">
              <a:extLst>
                <a:ext uri="{FF2B5EF4-FFF2-40B4-BE49-F238E27FC236}">
                  <a16:creationId xmlns:a16="http://schemas.microsoft.com/office/drawing/2014/main" id="{C95D0EB6-EC8D-4D40-9CD1-E37217D0583A}"/>
                </a:ext>
              </a:extLst>
            </p:cNvPr>
            <p:cNvSpPr/>
            <p:nvPr/>
          </p:nvSpPr>
          <p:spPr bwMode="auto">
            <a:xfrm>
              <a:off x="5029200" y="4876378"/>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66591" name="TextBox 50">
              <a:extLst>
                <a:ext uri="{FF2B5EF4-FFF2-40B4-BE49-F238E27FC236}">
                  <a16:creationId xmlns:a16="http://schemas.microsoft.com/office/drawing/2014/main" id="{3050B830-3441-4CC9-852E-236F443A9018}"/>
                </a:ext>
              </a:extLst>
            </p:cNvPr>
            <p:cNvSpPr txBox="1">
              <a:spLocks noChangeArrowheads="1"/>
            </p:cNvSpPr>
            <p:nvPr/>
          </p:nvSpPr>
          <p:spPr bwMode="auto">
            <a:xfrm>
              <a:off x="1295400" y="1524000"/>
              <a:ext cx="6934200" cy="10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A      B                                  C                   D        E                          		</a:t>
              </a:r>
            </a:p>
          </p:txBody>
        </p:sp>
        <p:sp>
          <p:nvSpPr>
            <p:cNvPr id="66592" name="TextBox 51">
              <a:extLst>
                <a:ext uri="{FF2B5EF4-FFF2-40B4-BE49-F238E27FC236}">
                  <a16:creationId xmlns:a16="http://schemas.microsoft.com/office/drawing/2014/main" id="{517D7BBC-3B82-450F-B69F-5A872C9570AB}"/>
                </a:ext>
              </a:extLst>
            </p:cNvPr>
            <p:cNvSpPr txBox="1">
              <a:spLocks noChangeArrowheads="1"/>
            </p:cNvSpPr>
            <p:nvPr/>
          </p:nvSpPr>
          <p:spPr bwMode="auto">
            <a:xfrm>
              <a:off x="1447800" y="2967040"/>
              <a:ext cx="6934200"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            E             F                          G</a:t>
              </a:r>
            </a:p>
          </p:txBody>
        </p:sp>
        <p:sp>
          <p:nvSpPr>
            <p:cNvPr id="66593" name="TextBox 52">
              <a:extLst>
                <a:ext uri="{FF2B5EF4-FFF2-40B4-BE49-F238E27FC236}">
                  <a16:creationId xmlns:a16="http://schemas.microsoft.com/office/drawing/2014/main" id="{DDCD14C6-8A37-4114-B980-C9EE2DDAB4FD}"/>
                </a:ext>
              </a:extLst>
            </p:cNvPr>
            <p:cNvSpPr txBox="1">
              <a:spLocks noChangeArrowheads="1"/>
            </p:cNvSpPr>
            <p:nvPr/>
          </p:nvSpPr>
          <p:spPr bwMode="auto">
            <a:xfrm>
              <a:off x="1524000" y="4419601"/>
              <a:ext cx="6934200"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        H                                I                                          J</a:t>
              </a:r>
            </a:p>
          </p:txBody>
        </p:sp>
      </p:grpSp>
      <p:sp>
        <p:nvSpPr>
          <p:cNvPr id="8" name="TextBox 7">
            <a:extLst>
              <a:ext uri="{FF2B5EF4-FFF2-40B4-BE49-F238E27FC236}">
                <a16:creationId xmlns:a16="http://schemas.microsoft.com/office/drawing/2014/main" id="{A6EFF30D-4B9A-4A53-9F97-C6B38EF06525}"/>
              </a:ext>
            </a:extLst>
          </p:cNvPr>
          <p:cNvSpPr txBox="1"/>
          <p:nvPr/>
        </p:nvSpPr>
        <p:spPr>
          <a:xfrm>
            <a:off x="3860805" y="1143001"/>
            <a:ext cx="2871299" cy="913199"/>
          </a:xfrm>
          <a:prstGeom prst="rect">
            <a:avLst/>
          </a:prstGeom>
          <a:noFill/>
        </p:spPr>
        <p:txBody>
          <a:bodyPr wrap="none">
            <a:spAutoFit/>
          </a:bodyPr>
          <a:lstStyle/>
          <a:p>
            <a:pPr defTabSz="1219170" fontAlgn="base">
              <a:spcBef>
                <a:spcPct val="0"/>
              </a:spcBef>
              <a:spcAft>
                <a:spcPct val="0"/>
              </a:spcAft>
              <a:defRPr/>
            </a:pPr>
            <a:r>
              <a:rPr lang="en-US" sz="2667" dirty="0">
                <a:solidFill>
                  <a:srgbClr val="3333CC"/>
                </a:solidFill>
                <a:latin typeface="Times New Roman" charset="0"/>
                <a:ea typeface="ＭＳ Ｐゴシック" charset="0"/>
                <a:cs typeface="ＭＳ Ｐゴシック" charset="0"/>
              </a:rPr>
              <a:t>S1, Record C</a:t>
            </a:r>
            <a:r>
              <a:rPr lang="en-US" sz="2667" i="1" baseline="-25000" dirty="0">
                <a:solidFill>
                  <a:srgbClr val="3333CC"/>
                </a:solidFill>
                <a:latin typeface="Times New Roman" charset="0"/>
                <a:ea typeface="ＭＳ Ｐゴシック" charset="0"/>
                <a:cs typeface="ＭＳ Ｐゴシック" charset="0"/>
              </a:rPr>
              <a:t>21</a:t>
            </a:r>
            <a:r>
              <a:rPr lang="en-US" sz="2667" strike="sngStrike" dirty="0">
                <a:solidFill>
                  <a:srgbClr val="3333CC"/>
                </a:solidFill>
                <a:latin typeface="Times New Roman" charset="0"/>
                <a:ea typeface="ＭＳ Ｐゴシック" charset="0"/>
                <a:cs typeface="ＭＳ Ｐゴシック" charset="0"/>
              </a:rPr>
              <a:t>, C</a:t>
            </a:r>
            <a:r>
              <a:rPr lang="en-US" sz="2667" i="1" strike="sngStrike" baseline="-25000" dirty="0">
                <a:solidFill>
                  <a:srgbClr val="3333CC"/>
                </a:solidFill>
                <a:latin typeface="Times New Roman" charset="0"/>
                <a:ea typeface="ＭＳ Ｐゴシック" charset="0"/>
                <a:cs typeface="ＭＳ Ｐゴシック" charset="0"/>
              </a:rPr>
              <a:t>31</a:t>
            </a:r>
            <a:endParaRPr lang="en-US" sz="2667" strike="sngStrike" dirty="0">
              <a:solidFill>
                <a:srgbClr val="3333CC"/>
              </a:solidFill>
              <a:latin typeface="Times New Roman" charset="0"/>
              <a:ea typeface="ＭＳ Ｐゴシック" charset="0"/>
              <a:cs typeface="ＭＳ Ｐゴシック" charset="0"/>
            </a:endParaRPr>
          </a:p>
          <a:p>
            <a:pPr defTabSz="1219170" fontAlgn="base">
              <a:spcBef>
                <a:spcPct val="0"/>
              </a:spcBef>
              <a:spcAft>
                <a:spcPct val="0"/>
              </a:spcAft>
              <a:defRPr/>
            </a:pPr>
            <a:endParaRPr lang="en-US" sz="2667" dirty="0">
              <a:solidFill>
                <a:srgbClr val="3333CC"/>
              </a:solidFill>
              <a:latin typeface="Times New Roman" charset="0"/>
              <a:ea typeface="ＭＳ Ｐゴシック" charset="0"/>
              <a:cs typeface="ＭＳ Ｐゴシック" charset="0"/>
            </a:endParaRPr>
          </a:p>
        </p:txBody>
      </p:sp>
      <p:cxnSp>
        <p:nvCxnSpPr>
          <p:cNvPr id="56" name="Straight Arrow Connector 55">
            <a:extLst>
              <a:ext uri="{FF2B5EF4-FFF2-40B4-BE49-F238E27FC236}">
                <a16:creationId xmlns:a16="http://schemas.microsoft.com/office/drawing/2014/main" id="{0F6BFA0B-0688-4425-9156-C37A6B875DE4}"/>
              </a:ext>
            </a:extLst>
          </p:cNvPr>
          <p:cNvCxnSpPr/>
          <p:nvPr/>
        </p:nvCxnSpPr>
        <p:spPr bwMode="auto">
          <a:xfrm flipV="1">
            <a:off x="3962400" y="1752600"/>
            <a:ext cx="203200" cy="3048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F2D3B849-B3AE-4941-A619-50511EA300A2}"/>
              </a:ext>
            </a:extLst>
          </p:cNvPr>
          <p:cNvCxnSpPr/>
          <p:nvPr/>
        </p:nvCxnSpPr>
        <p:spPr bwMode="auto">
          <a:xfrm>
            <a:off x="3962400" y="2057400"/>
            <a:ext cx="2133600" cy="28956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66567" name="TextBox 24">
            <a:extLst>
              <a:ext uri="{FF2B5EF4-FFF2-40B4-BE49-F238E27FC236}">
                <a16:creationId xmlns:a16="http://schemas.microsoft.com/office/drawing/2014/main" id="{CBAE45AB-5C01-4423-90AB-2C0FF234E44F}"/>
              </a:ext>
            </a:extLst>
          </p:cNvPr>
          <p:cNvSpPr txBox="1">
            <a:spLocks noChangeArrowheads="1"/>
          </p:cNvSpPr>
          <p:nvPr/>
        </p:nvSpPr>
        <p:spPr bwMode="auto">
          <a:xfrm>
            <a:off x="5486400" y="5181601"/>
            <a:ext cx="2175596" cy="2828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457189" indent="-457189" defTabSz="1219170" fontAlgn="base">
              <a:spcBef>
                <a:spcPct val="0"/>
              </a:spcBef>
              <a:spcAft>
                <a:spcPct val="0"/>
              </a:spcAft>
            </a:pPr>
            <a:r>
              <a:rPr lang="en-US" altLang="en-US" sz="2667">
                <a:solidFill>
                  <a:srgbClr val="3333CC"/>
                </a:solidFill>
              </a:rPr>
              <a:t>S3</a:t>
            </a:r>
          </a:p>
          <a:p>
            <a:pPr marL="457189" indent="-457189" defTabSz="1219170" fontAlgn="base">
              <a:spcBef>
                <a:spcPct val="0"/>
              </a:spcBef>
              <a:spcAft>
                <a:spcPct val="0"/>
              </a:spcAft>
            </a:pPr>
            <a:r>
              <a:rPr lang="en-US" altLang="en-US" sz="2667">
                <a:solidFill>
                  <a:srgbClr val="3333CC"/>
                </a:solidFill>
              </a:rPr>
              <a:t>C</a:t>
            </a:r>
            <a:r>
              <a:rPr lang="en-US" altLang="en-US" sz="2667" i="1" baseline="-25000">
                <a:solidFill>
                  <a:srgbClr val="3333CC"/>
                </a:solidFill>
              </a:rPr>
              <a:t>13</a:t>
            </a:r>
            <a:r>
              <a:rPr lang="en-US" altLang="en-US" sz="2667" i="1" baseline="-25000">
                <a:solidFill>
                  <a:srgbClr val="000000"/>
                </a:solidFill>
              </a:rPr>
              <a:t> </a:t>
            </a:r>
            <a:r>
              <a:rPr lang="en-US" altLang="en-US" sz="2667">
                <a:solidFill>
                  <a:srgbClr val="3333CC"/>
                </a:solidFill>
              </a:rPr>
              <a:t>= &lt; &gt;</a:t>
            </a:r>
          </a:p>
          <a:p>
            <a:pPr marL="457189" indent="-457189" defTabSz="1219170" fontAlgn="base">
              <a:spcBef>
                <a:spcPct val="0"/>
              </a:spcBef>
              <a:spcAft>
                <a:spcPct val="0"/>
              </a:spcAft>
            </a:pPr>
            <a:r>
              <a:rPr lang="en-US" altLang="en-US" sz="2667">
                <a:solidFill>
                  <a:srgbClr val="3333CC"/>
                </a:solidFill>
              </a:rPr>
              <a:t>Record C</a:t>
            </a:r>
            <a:r>
              <a:rPr lang="en-US" altLang="en-US" sz="2667" i="1" baseline="-25000">
                <a:solidFill>
                  <a:srgbClr val="3333CC"/>
                </a:solidFill>
              </a:rPr>
              <a:t>23</a:t>
            </a:r>
            <a:endParaRPr lang="en-US" altLang="en-US" sz="2667" i="1" baseline="-25000">
              <a:solidFill>
                <a:srgbClr val="000000"/>
              </a:solidFill>
            </a:endParaRPr>
          </a:p>
          <a:p>
            <a:pPr marL="457189" indent="-457189" defTabSz="1219170" fontAlgn="base">
              <a:spcBef>
                <a:spcPct val="0"/>
              </a:spcBef>
              <a:spcAft>
                <a:spcPct val="0"/>
              </a:spcAft>
            </a:pPr>
            <a:endParaRPr lang="en-US" altLang="en-US" sz="2667" i="1" baseline="-25000">
              <a:solidFill>
                <a:srgbClr val="000000"/>
              </a:solidFill>
            </a:endParaRPr>
          </a:p>
          <a:p>
            <a:pPr marL="457189" indent="-457189" defTabSz="1219170" fontAlgn="base">
              <a:spcBef>
                <a:spcPct val="0"/>
              </a:spcBef>
              <a:spcAft>
                <a:spcPct val="0"/>
              </a:spcAft>
            </a:pPr>
            <a:endParaRPr lang="en-US" altLang="en-US" sz="2667" i="1">
              <a:solidFill>
                <a:srgbClr val="000000"/>
              </a:solidFill>
            </a:endParaRPr>
          </a:p>
          <a:p>
            <a:pPr marL="457189" indent="-457189" defTabSz="1219170" fontAlgn="base">
              <a:spcBef>
                <a:spcPct val="0"/>
              </a:spcBef>
              <a:spcAft>
                <a:spcPct val="0"/>
              </a:spcAft>
            </a:pPr>
            <a:endParaRPr lang="en-US" altLang="en-US" sz="2667">
              <a:solidFill>
                <a:srgbClr val="3333CC"/>
              </a:solidFill>
            </a:endParaRPr>
          </a:p>
          <a:p>
            <a:pPr marL="457189" indent="-457189" defTabSz="1219170" fontAlgn="base">
              <a:spcBef>
                <a:spcPct val="0"/>
              </a:spcBef>
              <a:spcAft>
                <a:spcPct val="0"/>
              </a:spcAft>
            </a:pPr>
            <a:endParaRPr lang="en-US" altLang="en-US" sz="2667">
              <a:solidFill>
                <a:srgbClr val="3333CC"/>
              </a:solidFill>
            </a:endParaRPr>
          </a:p>
        </p:txBody>
      </p:sp>
      <p:cxnSp>
        <p:nvCxnSpPr>
          <p:cNvPr id="26" name="Straight Arrow Connector 25">
            <a:extLst>
              <a:ext uri="{FF2B5EF4-FFF2-40B4-BE49-F238E27FC236}">
                <a16:creationId xmlns:a16="http://schemas.microsoft.com/office/drawing/2014/main" id="{43FF6C4A-3CA5-45E6-89EE-43BF034D6B2F}"/>
              </a:ext>
            </a:extLst>
          </p:cNvPr>
          <p:cNvCxnSpPr/>
          <p:nvPr/>
        </p:nvCxnSpPr>
        <p:spPr bwMode="auto">
          <a:xfrm flipV="1">
            <a:off x="5689600" y="4953000"/>
            <a:ext cx="406400" cy="3048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941A4435-02D7-4C94-85BD-662514D613E2}"/>
              </a:ext>
            </a:extLst>
          </p:cNvPr>
          <p:cNvCxnSpPr/>
          <p:nvPr/>
        </p:nvCxnSpPr>
        <p:spPr bwMode="auto">
          <a:xfrm flipV="1">
            <a:off x="6197600" y="2057400"/>
            <a:ext cx="1524000" cy="28956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66570" name="TextBox 28">
            <a:extLst>
              <a:ext uri="{FF2B5EF4-FFF2-40B4-BE49-F238E27FC236}">
                <a16:creationId xmlns:a16="http://schemas.microsoft.com/office/drawing/2014/main" id="{4FB0F56E-AEBB-4FDE-9620-29E767BCFCCC}"/>
              </a:ext>
            </a:extLst>
          </p:cNvPr>
          <p:cNvSpPr txBox="1">
            <a:spLocks noChangeArrowheads="1"/>
          </p:cNvSpPr>
          <p:nvPr/>
        </p:nvSpPr>
        <p:spPr bwMode="auto">
          <a:xfrm>
            <a:off x="7577667" y="1085851"/>
            <a:ext cx="1444626" cy="1323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sz="2667">
                <a:solidFill>
                  <a:srgbClr val="3333CC"/>
                </a:solidFill>
              </a:rPr>
              <a:t>C</a:t>
            </a:r>
            <a:r>
              <a:rPr lang="en-US" altLang="en-US" sz="2667" i="1" baseline="-25000">
                <a:solidFill>
                  <a:srgbClr val="3333CC"/>
                </a:solidFill>
              </a:rPr>
              <a:t>31</a:t>
            </a:r>
            <a:r>
              <a:rPr lang="en-US" altLang="en-US" sz="2667" i="1" baseline="-25000">
                <a:solidFill>
                  <a:srgbClr val="000000"/>
                </a:solidFill>
              </a:rPr>
              <a:t> </a:t>
            </a:r>
            <a:r>
              <a:rPr lang="en-US" altLang="en-US" sz="2667">
                <a:solidFill>
                  <a:srgbClr val="3333CC"/>
                </a:solidFill>
              </a:rPr>
              <a:t>= &lt; &gt;</a:t>
            </a:r>
            <a:endParaRPr lang="en-US" altLang="en-US" sz="2667" i="1" baseline="-25000">
              <a:solidFill>
                <a:srgbClr val="000000"/>
              </a:solidFill>
            </a:endParaRPr>
          </a:p>
          <a:p>
            <a:pPr defTabSz="1219170" fontAlgn="base">
              <a:spcBef>
                <a:spcPct val="0"/>
              </a:spcBef>
              <a:spcAft>
                <a:spcPct val="0"/>
              </a:spcAft>
              <a:buNone/>
            </a:pPr>
            <a:endParaRPr lang="en-US" altLang="en-US" sz="2667">
              <a:solidFill>
                <a:srgbClr val="3333CC"/>
              </a:solidFill>
            </a:endParaRPr>
          </a:p>
          <a:p>
            <a:pPr defTabSz="1219170" fontAlgn="base">
              <a:spcBef>
                <a:spcPct val="0"/>
              </a:spcBef>
              <a:spcAft>
                <a:spcPct val="0"/>
              </a:spcAft>
              <a:buNone/>
            </a:pPr>
            <a:endParaRPr lang="en-US" altLang="en-US" sz="2667">
              <a:solidFill>
                <a:srgbClr val="3333CC"/>
              </a:solidFill>
            </a:endParaRPr>
          </a:p>
        </p:txBody>
      </p:sp>
      <p:cxnSp>
        <p:nvCxnSpPr>
          <p:cNvPr id="35" name="Straight Arrow Connector 34">
            <a:extLst>
              <a:ext uri="{FF2B5EF4-FFF2-40B4-BE49-F238E27FC236}">
                <a16:creationId xmlns:a16="http://schemas.microsoft.com/office/drawing/2014/main" id="{CAE446EE-58C6-41AF-8FA9-4460BD06F973}"/>
              </a:ext>
            </a:extLst>
          </p:cNvPr>
          <p:cNvCxnSpPr/>
          <p:nvPr/>
        </p:nvCxnSpPr>
        <p:spPr bwMode="auto">
          <a:xfrm flipV="1">
            <a:off x="7721600" y="1600200"/>
            <a:ext cx="203200" cy="3048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66572" name="TextBox 35">
            <a:extLst>
              <a:ext uri="{FF2B5EF4-FFF2-40B4-BE49-F238E27FC236}">
                <a16:creationId xmlns:a16="http://schemas.microsoft.com/office/drawing/2014/main" id="{45AF839E-964A-4B3A-8CC8-C0D2067390DC}"/>
              </a:ext>
            </a:extLst>
          </p:cNvPr>
          <p:cNvSpPr txBox="1">
            <a:spLocks noChangeArrowheads="1"/>
          </p:cNvSpPr>
          <p:nvPr/>
        </p:nvSpPr>
        <p:spPr bwMode="auto">
          <a:xfrm>
            <a:off x="8026401" y="4912784"/>
            <a:ext cx="3745321"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457189" indent="-457189" defTabSz="1219170" fontAlgn="base">
              <a:spcBef>
                <a:spcPct val="0"/>
              </a:spcBef>
              <a:spcAft>
                <a:spcPct val="0"/>
              </a:spcAft>
            </a:pPr>
            <a:r>
              <a:rPr lang="en-US" altLang="en-US" sz="2400">
                <a:solidFill>
                  <a:srgbClr val="3333CC"/>
                </a:solidFill>
              </a:rPr>
              <a:t>First Marker!</a:t>
            </a:r>
          </a:p>
          <a:p>
            <a:pPr marL="457189" indent="-457189" defTabSz="1219170" fontAlgn="base">
              <a:spcBef>
                <a:spcPct val="0"/>
              </a:spcBef>
              <a:spcAft>
                <a:spcPct val="0"/>
              </a:spcAft>
            </a:pPr>
            <a:r>
              <a:rPr lang="en-US" altLang="en-US" sz="2400">
                <a:solidFill>
                  <a:srgbClr val="3333CC"/>
                </a:solidFill>
              </a:rPr>
              <a:t>Record own state as S2</a:t>
            </a:r>
          </a:p>
          <a:p>
            <a:pPr marL="457189" indent="-457189" defTabSz="1219170" fontAlgn="base">
              <a:spcBef>
                <a:spcPct val="0"/>
              </a:spcBef>
              <a:spcAft>
                <a:spcPct val="0"/>
              </a:spcAft>
            </a:pPr>
            <a:r>
              <a:rPr lang="en-US" altLang="en-US" sz="2400">
                <a:solidFill>
                  <a:srgbClr val="3333CC"/>
                </a:solidFill>
              </a:rPr>
              <a:t>Mark C</a:t>
            </a:r>
            <a:r>
              <a:rPr lang="en-US" altLang="en-US" sz="2400" i="1" baseline="-25000">
                <a:solidFill>
                  <a:srgbClr val="3333CC"/>
                </a:solidFill>
              </a:rPr>
              <a:t>32</a:t>
            </a:r>
            <a:r>
              <a:rPr lang="en-US" altLang="en-US" sz="2400" i="1" baseline="-25000">
                <a:solidFill>
                  <a:srgbClr val="000000"/>
                </a:solidFill>
              </a:rPr>
              <a:t> </a:t>
            </a:r>
            <a:r>
              <a:rPr lang="en-US" altLang="en-US" sz="2400">
                <a:solidFill>
                  <a:srgbClr val="3333CC"/>
                </a:solidFill>
              </a:rPr>
              <a:t>state as empty </a:t>
            </a:r>
          </a:p>
          <a:p>
            <a:pPr marL="457189" indent="-457189" defTabSz="1219170" fontAlgn="base">
              <a:spcBef>
                <a:spcPct val="0"/>
              </a:spcBef>
              <a:spcAft>
                <a:spcPct val="0"/>
              </a:spcAft>
            </a:pPr>
            <a:r>
              <a:rPr lang="en-US" altLang="en-US" sz="2400">
                <a:solidFill>
                  <a:srgbClr val="3333CC"/>
                </a:solidFill>
              </a:rPr>
              <a:t>Turn on recording on C</a:t>
            </a:r>
            <a:r>
              <a:rPr lang="en-US" altLang="en-US" sz="2400" i="1" baseline="-25000">
                <a:solidFill>
                  <a:srgbClr val="3333CC"/>
                </a:solidFill>
              </a:rPr>
              <a:t>12</a:t>
            </a:r>
          </a:p>
          <a:p>
            <a:pPr marL="457189" indent="-457189" defTabSz="1219170" fontAlgn="base">
              <a:spcBef>
                <a:spcPct val="0"/>
              </a:spcBef>
              <a:spcAft>
                <a:spcPct val="0"/>
              </a:spcAft>
            </a:pPr>
            <a:r>
              <a:rPr lang="en-US" altLang="en-US" sz="2400">
                <a:solidFill>
                  <a:srgbClr val="3333CC"/>
                </a:solidFill>
              </a:rPr>
              <a:t>Send out Markers</a:t>
            </a:r>
          </a:p>
        </p:txBody>
      </p:sp>
      <p:cxnSp>
        <p:nvCxnSpPr>
          <p:cNvPr id="37" name="Straight Arrow Connector 36">
            <a:extLst>
              <a:ext uri="{FF2B5EF4-FFF2-40B4-BE49-F238E27FC236}">
                <a16:creationId xmlns:a16="http://schemas.microsoft.com/office/drawing/2014/main" id="{3D7E4CBB-B251-41AD-A446-1CB1B1922369}"/>
              </a:ext>
            </a:extLst>
          </p:cNvPr>
          <p:cNvCxnSpPr/>
          <p:nvPr/>
        </p:nvCxnSpPr>
        <p:spPr bwMode="auto">
          <a:xfrm flipV="1">
            <a:off x="8737600" y="3657600"/>
            <a:ext cx="0" cy="13716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647C018A-CD1A-439C-8462-179BA9C75473}"/>
              </a:ext>
            </a:extLst>
          </p:cNvPr>
          <p:cNvCxnSpPr/>
          <p:nvPr/>
        </p:nvCxnSpPr>
        <p:spPr bwMode="auto">
          <a:xfrm flipV="1">
            <a:off x="6197600" y="3505200"/>
            <a:ext cx="2540000" cy="14478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F7006202-0C07-498D-BE17-FCC5E7AA654E}"/>
              </a:ext>
            </a:extLst>
          </p:cNvPr>
          <p:cNvCxnSpPr/>
          <p:nvPr/>
        </p:nvCxnSpPr>
        <p:spPr bwMode="auto">
          <a:xfrm>
            <a:off x="8839200" y="3505200"/>
            <a:ext cx="508000" cy="7620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93490EE6-172E-4D0C-B00A-F26522F6A27C}"/>
              </a:ext>
            </a:extLst>
          </p:cNvPr>
          <p:cNvCxnSpPr/>
          <p:nvPr/>
        </p:nvCxnSpPr>
        <p:spPr bwMode="auto">
          <a:xfrm flipV="1">
            <a:off x="8839200" y="2590800"/>
            <a:ext cx="406400" cy="9144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599485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a:extLst>
              <a:ext uri="{FF2B5EF4-FFF2-40B4-BE49-F238E27FC236}">
                <a16:creationId xmlns:a16="http://schemas.microsoft.com/office/drawing/2014/main" id="{B6A896A1-CDFC-4228-8D23-D1C6BD5E2F5D}"/>
              </a:ext>
            </a:extLst>
          </p:cNvPr>
          <p:cNvSpPr>
            <a:spLocks noChangeArrowheads="1"/>
          </p:cNvSpPr>
          <p:nvPr/>
        </p:nvSpPr>
        <p:spPr bwMode="auto">
          <a:xfrm>
            <a:off x="0" y="0"/>
            <a:ext cx="12192000" cy="2034117"/>
          </a:xfrm>
          <a:prstGeom prst="rect">
            <a:avLst/>
          </a:pr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endParaRPr lang="en-US" altLang="en-US">
              <a:solidFill>
                <a:srgbClr val="000000"/>
              </a:solidFill>
              <a:latin typeface="Arial" panose="020B0604020202020204" pitchFamily="34" charset="0"/>
            </a:endParaRPr>
          </a:p>
        </p:txBody>
      </p:sp>
      <p:cxnSp>
        <p:nvCxnSpPr>
          <p:cNvPr id="27" name="Straight Arrow Connector 26">
            <a:extLst>
              <a:ext uri="{FF2B5EF4-FFF2-40B4-BE49-F238E27FC236}">
                <a16:creationId xmlns:a16="http://schemas.microsoft.com/office/drawing/2014/main" id="{2DD14EF4-6AC4-4DD9-80F6-AC0087208605}"/>
              </a:ext>
            </a:extLst>
          </p:cNvPr>
          <p:cNvCxnSpPr/>
          <p:nvPr/>
        </p:nvCxnSpPr>
        <p:spPr bwMode="auto">
          <a:xfrm>
            <a:off x="3962400" y="2057400"/>
            <a:ext cx="2438400" cy="6858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68611" name="Group 29">
            <a:extLst>
              <a:ext uri="{FF2B5EF4-FFF2-40B4-BE49-F238E27FC236}">
                <a16:creationId xmlns:a16="http://schemas.microsoft.com/office/drawing/2014/main" id="{8D15A0A6-57E2-4E7C-8214-BDFFC81C1DC1}"/>
              </a:ext>
            </a:extLst>
          </p:cNvPr>
          <p:cNvGrpSpPr>
            <a:grpSpLocks/>
          </p:cNvGrpSpPr>
          <p:nvPr/>
        </p:nvGrpSpPr>
        <p:grpSpPr bwMode="auto">
          <a:xfrm>
            <a:off x="203200" y="1524000"/>
            <a:ext cx="11277600" cy="3709369"/>
            <a:chOff x="152400" y="1524000"/>
            <a:chExt cx="8458200" cy="3708902"/>
          </a:xfrm>
        </p:grpSpPr>
        <p:cxnSp>
          <p:nvCxnSpPr>
            <p:cNvPr id="32" name="Straight Arrow Connector 31">
              <a:extLst>
                <a:ext uri="{FF2B5EF4-FFF2-40B4-BE49-F238E27FC236}">
                  <a16:creationId xmlns:a16="http://schemas.microsoft.com/office/drawing/2014/main" id="{BFB792DF-1457-4417-BDE0-8084AAA7F34F}"/>
                </a:ext>
              </a:extLst>
            </p:cNvPr>
            <p:cNvCxnSpPr/>
            <p:nvPr/>
          </p:nvCxnSpPr>
          <p:spPr bwMode="auto">
            <a:xfrm>
              <a:off x="914400" y="2057333"/>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5E1FC826-1CDA-4B25-B138-7FC97D1B5CF1}"/>
                </a:ext>
              </a:extLst>
            </p:cNvPr>
            <p:cNvCxnSpPr/>
            <p:nvPr/>
          </p:nvCxnSpPr>
          <p:spPr bwMode="auto">
            <a:xfrm>
              <a:off x="914400" y="3504951"/>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8627" name="TextBox 6">
              <a:extLst>
                <a:ext uri="{FF2B5EF4-FFF2-40B4-BE49-F238E27FC236}">
                  <a16:creationId xmlns:a16="http://schemas.microsoft.com/office/drawing/2014/main" id="{579477A3-6442-4837-9AF5-7D32525877A9}"/>
                </a:ext>
              </a:extLst>
            </p:cNvPr>
            <p:cNvSpPr txBox="1">
              <a:spLocks noChangeArrowheads="1"/>
            </p:cNvSpPr>
            <p:nvPr/>
          </p:nvSpPr>
          <p:spPr bwMode="auto">
            <a:xfrm>
              <a:off x="152400" y="3200400"/>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P2</a:t>
              </a:r>
            </a:p>
          </p:txBody>
        </p:sp>
        <p:cxnSp>
          <p:nvCxnSpPr>
            <p:cNvPr id="39" name="Straight Arrow Connector 38">
              <a:extLst>
                <a:ext uri="{FF2B5EF4-FFF2-40B4-BE49-F238E27FC236}">
                  <a16:creationId xmlns:a16="http://schemas.microsoft.com/office/drawing/2014/main" id="{96F4D8A3-38E2-4C05-83B4-6EE45A128220}"/>
                </a:ext>
              </a:extLst>
            </p:cNvPr>
            <p:cNvCxnSpPr/>
            <p:nvPr/>
          </p:nvCxnSpPr>
          <p:spPr bwMode="auto">
            <a:xfrm>
              <a:off x="7239000" y="2057333"/>
              <a:ext cx="914400" cy="2895236"/>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8629" name="TextBox 9">
              <a:extLst>
                <a:ext uri="{FF2B5EF4-FFF2-40B4-BE49-F238E27FC236}">
                  <a16:creationId xmlns:a16="http://schemas.microsoft.com/office/drawing/2014/main" id="{3E1DD3AF-2ECF-45AD-95A8-D2B8F1B5DEA9}"/>
                </a:ext>
              </a:extLst>
            </p:cNvPr>
            <p:cNvSpPr txBox="1">
              <a:spLocks noChangeArrowheads="1"/>
            </p:cNvSpPr>
            <p:nvPr/>
          </p:nvSpPr>
          <p:spPr bwMode="auto">
            <a:xfrm>
              <a:off x="7696200" y="2362199"/>
              <a:ext cx="73707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i="1">
                  <a:solidFill>
                    <a:srgbClr val="000000"/>
                  </a:solidFill>
                </a:rPr>
                <a:t>Time</a:t>
              </a:r>
            </a:p>
          </p:txBody>
        </p:sp>
        <p:cxnSp>
          <p:nvCxnSpPr>
            <p:cNvPr id="42" name="Straight Arrow Connector 41">
              <a:extLst>
                <a:ext uri="{FF2B5EF4-FFF2-40B4-BE49-F238E27FC236}">
                  <a16:creationId xmlns:a16="http://schemas.microsoft.com/office/drawing/2014/main" id="{F783E05D-2FAC-4769-9F10-01B81CDA1A38}"/>
                </a:ext>
              </a:extLst>
            </p:cNvPr>
            <p:cNvCxnSpPr/>
            <p:nvPr/>
          </p:nvCxnSpPr>
          <p:spPr bwMode="auto">
            <a:xfrm flipV="1">
              <a:off x="2362200" y="3504951"/>
              <a:ext cx="1295400" cy="144761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D0D83CB2-89CD-4EFC-9AEB-5FC162CCA090}"/>
                </a:ext>
              </a:extLst>
            </p:cNvPr>
            <p:cNvCxnSpPr/>
            <p:nvPr/>
          </p:nvCxnSpPr>
          <p:spPr bwMode="auto">
            <a:xfrm>
              <a:off x="2133600" y="2057333"/>
              <a:ext cx="685800" cy="144761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693975A5-A399-4F6D-8E65-BE5895621A91}"/>
                </a:ext>
              </a:extLst>
            </p:cNvPr>
            <p:cNvCxnSpPr/>
            <p:nvPr/>
          </p:nvCxnSpPr>
          <p:spPr bwMode="auto">
            <a:xfrm flipV="1">
              <a:off x="6096000" y="2057333"/>
              <a:ext cx="517525" cy="1443385"/>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8633" name="TextBox 24">
              <a:extLst>
                <a:ext uri="{FF2B5EF4-FFF2-40B4-BE49-F238E27FC236}">
                  <a16:creationId xmlns:a16="http://schemas.microsoft.com/office/drawing/2014/main" id="{4C79D46A-5A5B-4693-B775-16324F57D4FF}"/>
                </a:ext>
              </a:extLst>
            </p:cNvPr>
            <p:cNvSpPr txBox="1">
              <a:spLocks noChangeArrowheads="1"/>
            </p:cNvSpPr>
            <p:nvPr/>
          </p:nvSpPr>
          <p:spPr bwMode="auto">
            <a:xfrm>
              <a:off x="152400" y="1828799"/>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P1</a:t>
              </a:r>
            </a:p>
          </p:txBody>
        </p:sp>
        <p:cxnSp>
          <p:nvCxnSpPr>
            <p:cNvPr id="47" name="Straight Arrow Connector 46">
              <a:extLst>
                <a:ext uri="{FF2B5EF4-FFF2-40B4-BE49-F238E27FC236}">
                  <a16:creationId xmlns:a16="http://schemas.microsoft.com/office/drawing/2014/main" id="{3EAAE9EC-63D7-458D-AC46-7BA5101FBA43}"/>
                </a:ext>
              </a:extLst>
            </p:cNvPr>
            <p:cNvCxnSpPr/>
            <p:nvPr/>
          </p:nvCxnSpPr>
          <p:spPr bwMode="auto">
            <a:xfrm>
              <a:off x="990600" y="4952568"/>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8635" name="TextBox 26">
              <a:extLst>
                <a:ext uri="{FF2B5EF4-FFF2-40B4-BE49-F238E27FC236}">
                  <a16:creationId xmlns:a16="http://schemas.microsoft.com/office/drawing/2014/main" id="{CF0A9FBF-DED5-4FF8-A4D1-1FF763B6A4F8}"/>
                </a:ext>
              </a:extLst>
            </p:cNvPr>
            <p:cNvSpPr txBox="1">
              <a:spLocks noChangeArrowheads="1"/>
            </p:cNvSpPr>
            <p:nvPr/>
          </p:nvSpPr>
          <p:spPr bwMode="auto">
            <a:xfrm>
              <a:off x="152400" y="4648201"/>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P3</a:t>
              </a:r>
            </a:p>
          </p:txBody>
        </p:sp>
        <p:sp>
          <p:nvSpPr>
            <p:cNvPr id="49" name="Oval 48">
              <a:extLst>
                <a:ext uri="{FF2B5EF4-FFF2-40B4-BE49-F238E27FC236}">
                  <a16:creationId xmlns:a16="http://schemas.microsoft.com/office/drawing/2014/main" id="{7FE27ED1-A651-4214-B71D-1E7BB9B57E5B}"/>
                </a:ext>
              </a:extLst>
            </p:cNvPr>
            <p:cNvSpPr/>
            <p:nvPr/>
          </p:nvSpPr>
          <p:spPr bwMode="auto">
            <a:xfrm>
              <a:off x="1447800" y="1966328"/>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50" name="Oval 49">
              <a:extLst>
                <a:ext uri="{FF2B5EF4-FFF2-40B4-BE49-F238E27FC236}">
                  <a16:creationId xmlns:a16="http://schemas.microsoft.com/office/drawing/2014/main" id="{4CE4A66E-7814-4A62-96E8-210E4D76F43E}"/>
                </a:ext>
              </a:extLst>
            </p:cNvPr>
            <p:cNvSpPr/>
            <p:nvPr/>
          </p:nvSpPr>
          <p:spPr bwMode="auto">
            <a:xfrm>
              <a:off x="4876800" y="1981142"/>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51" name="Oval 50">
              <a:extLst>
                <a:ext uri="{FF2B5EF4-FFF2-40B4-BE49-F238E27FC236}">
                  <a16:creationId xmlns:a16="http://schemas.microsoft.com/office/drawing/2014/main" id="{C70FE201-A2C8-4CE0-BE2E-A697BA29DEE4}"/>
                </a:ext>
              </a:extLst>
            </p:cNvPr>
            <p:cNvSpPr/>
            <p:nvPr/>
          </p:nvSpPr>
          <p:spPr bwMode="auto">
            <a:xfrm>
              <a:off x="5029200" y="4876378"/>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68639" name="TextBox 50">
              <a:extLst>
                <a:ext uri="{FF2B5EF4-FFF2-40B4-BE49-F238E27FC236}">
                  <a16:creationId xmlns:a16="http://schemas.microsoft.com/office/drawing/2014/main" id="{2F6D2446-8DA3-485B-B595-948472D68CE8}"/>
                </a:ext>
              </a:extLst>
            </p:cNvPr>
            <p:cNvSpPr txBox="1">
              <a:spLocks noChangeArrowheads="1"/>
            </p:cNvSpPr>
            <p:nvPr/>
          </p:nvSpPr>
          <p:spPr bwMode="auto">
            <a:xfrm>
              <a:off x="1295400" y="1524000"/>
              <a:ext cx="6934200" cy="10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A      B                                  C                   D        E                          		</a:t>
              </a:r>
            </a:p>
          </p:txBody>
        </p:sp>
        <p:sp>
          <p:nvSpPr>
            <p:cNvPr id="68640" name="TextBox 51">
              <a:extLst>
                <a:ext uri="{FF2B5EF4-FFF2-40B4-BE49-F238E27FC236}">
                  <a16:creationId xmlns:a16="http://schemas.microsoft.com/office/drawing/2014/main" id="{ED75158A-FF5D-42D0-A29C-F4141967BD7F}"/>
                </a:ext>
              </a:extLst>
            </p:cNvPr>
            <p:cNvSpPr txBox="1">
              <a:spLocks noChangeArrowheads="1"/>
            </p:cNvSpPr>
            <p:nvPr/>
          </p:nvSpPr>
          <p:spPr bwMode="auto">
            <a:xfrm>
              <a:off x="1447800" y="2967040"/>
              <a:ext cx="6934200"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            E             F                          G</a:t>
              </a:r>
            </a:p>
          </p:txBody>
        </p:sp>
        <p:sp>
          <p:nvSpPr>
            <p:cNvPr id="68641" name="TextBox 52">
              <a:extLst>
                <a:ext uri="{FF2B5EF4-FFF2-40B4-BE49-F238E27FC236}">
                  <a16:creationId xmlns:a16="http://schemas.microsoft.com/office/drawing/2014/main" id="{B4181DF7-0BE2-4D36-963D-8B738C624BED}"/>
                </a:ext>
              </a:extLst>
            </p:cNvPr>
            <p:cNvSpPr txBox="1">
              <a:spLocks noChangeArrowheads="1"/>
            </p:cNvSpPr>
            <p:nvPr/>
          </p:nvSpPr>
          <p:spPr bwMode="auto">
            <a:xfrm>
              <a:off x="1524000" y="4419601"/>
              <a:ext cx="6934200"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        H                                I                                          J</a:t>
              </a:r>
            </a:p>
          </p:txBody>
        </p:sp>
      </p:grpSp>
      <p:sp>
        <p:nvSpPr>
          <p:cNvPr id="8" name="TextBox 7">
            <a:extLst>
              <a:ext uri="{FF2B5EF4-FFF2-40B4-BE49-F238E27FC236}">
                <a16:creationId xmlns:a16="http://schemas.microsoft.com/office/drawing/2014/main" id="{92262F6E-2B07-4752-AE39-CFE98B40E58E}"/>
              </a:ext>
            </a:extLst>
          </p:cNvPr>
          <p:cNvSpPr txBox="1"/>
          <p:nvPr/>
        </p:nvSpPr>
        <p:spPr>
          <a:xfrm>
            <a:off x="3860805" y="1143001"/>
            <a:ext cx="2871299" cy="913199"/>
          </a:xfrm>
          <a:prstGeom prst="rect">
            <a:avLst/>
          </a:prstGeom>
          <a:noFill/>
        </p:spPr>
        <p:txBody>
          <a:bodyPr wrap="none">
            <a:spAutoFit/>
          </a:bodyPr>
          <a:lstStyle/>
          <a:p>
            <a:pPr defTabSz="1219170" fontAlgn="base">
              <a:spcBef>
                <a:spcPct val="0"/>
              </a:spcBef>
              <a:spcAft>
                <a:spcPct val="0"/>
              </a:spcAft>
              <a:defRPr/>
            </a:pPr>
            <a:r>
              <a:rPr lang="en-US" sz="2667" dirty="0">
                <a:solidFill>
                  <a:srgbClr val="3333CC"/>
                </a:solidFill>
                <a:latin typeface="Times New Roman" charset="0"/>
                <a:ea typeface="ＭＳ Ｐゴシック" charset="0"/>
                <a:cs typeface="ＭＳ Ｐゴシック" charset="0"/>
              </a:rPr>
              <a:t>S1, Record C</a:t>
            </a:r>
            <a:r>
              <a:rPr lang="en-US" sz="2667" i="1" baseline="-25000" dirty="0">
                <a:solidFill>
                  <a:srgbClr val="3333CC"/>
                </a:solidFill>
                <a:latin typeface="Times New Roman" charset="0"/>
                <a:ea typeface="ＭＳ Ｐゴシック" charset="0"/>
                <a:cs typeface="ＭＳ Ｐゴシック" charset="0"/>
              </a:rPr>
              <a:t>21</a:t>
            </a:r>
            <a:r>
              <a:rPr lang="en-US" sz="2667" strike="sngStrike" dirty="0">
                <a:solidFill>
                  <a:srgbClr val="3333CC"/>
                </a:solidFill>
                <a:latin typeface="Times New Roman" charset="0"/>
                <a:ea typeface="ＭＳ Ｐゴシック" charset="0"/>
                <a:cs typeface="ＭＳ Ｐゴシック" charset="0"/>
              </a:rPr>
              <a:t>, C</a:t>
            </a:r>
            <a:r>
              <a:rPr lang="en-US" sz="2667" i="1" strike="sngStrike" baseline="-25000" dirty="0">
                <a:solidFill>
                  <a:srgbClr val="3333CC"/>
                </a:solidFill>
                <a:latin typeface="Times New Roman" charset="0"/>
                <a:ea typeface="ＭＳ Ｐゴシック" charset="0"/>
                <a:cs typeface="ＭＳ Ｐゴシック" charset="0"/>
              </a:rPr>
              <a:t>31</a:t>
            </a:r>
            <a:endParaRPr lang="en-US" sz="2667" strike="sngStrike" dirty="0">
              <a:solidFill>
                <a:srgbClr val="3333CC"/>
              </a:solidFill>
              <a:latin typeface="Times New Roman" charset="0"/>
              <a:ea typeface="ＭＳ Ｐゴシック" charset="0"/>
              <a:cs typeface="ＭＳ Ｐゴシック" charset="0"/>
            </a:endParaRPr>
          </a:p>
          <a:p>
            <a:pPr defTabSz="1219170" fontAlgn="base">
              <a:spcBef>
                <a:spcPct val="0"/>
              </a:spcBef>
              <a:spcAft>
                <a:spcPct val="0"/>
              </a:spcAft>
              <a:defRPr/>
            </a:pPr>
            <a:endParaRPr lang="en-US" sz="2667" dirty="0">
              <a:solidFill>
                <a:srgbClr val="3333CC"/>
              </a:solidFill>
              <a:latin typeface="Times New Roman" charset="0"/>
              <a:ea typeface="ＭＳ Ｐゴシック" charset="0"/>
              <a:cs typeface="ＭＳ Ｐゴシック" charset="0"/>
            </a:endParaRPr>
          </a:p>
        </p:txBody>
      </p:sp>
      <p:cxnSp>
        <p:nvCxnSpPr>
          <p:cNvPr id="56" name="Straight Arrow Connector 55">
            <a:extLst>
              <a:ext uri="{FF2B5EF4-FFF2-40B4-BE49-F238E27FC236}">
                <a16:creationId xmlns:a16="http://schemas.microsoft.com/office/drawing/2014/main" id="{870FB17F-747B-4480-A7D7-C208CB94A8E2}"/>
              </a:ext>
            </a:extLst>
          </p:cNvPr>
          <p:cNvCxnSpPr/>
          <p:nvPr/>
        </p:nvCxnSpPr>
        <p:spPr bwMode="auto">
          <a:xfrm flipV="1">
            <a:off x="3962400" y="1752600"/>
            <a:ext cx="203200" cy="3048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A8C23350-C108-4720-9FE5-661EDAC6AEAF}"/>
              </a:ext>
            </a:extLst>
          </p:cNvPr>
          <p:cNvCxnSpPr/>
          <p:nvPr/>
        </p:nvCxnSpPr>
        <p:spPr bwMode="auto">
          <a:xfrm>
            <a:off x="3962400" y="2057400"/>
            <a:ext cx="2133600" cy="28956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68615" name="TextBox 24">
            <a:extLst>
              <a:ext uri="{FF2B5EF4-FFF2-40B4-BE49-F238E27FC236}">
                <a16:creationId xmlns:a16="http://schemas.microsoft.com/office/drawing/2014/main" id="{A2046529-4C6D-474C-B2FE-E4514EF6A9DC}"/>
              </a:ext>
            </a:extLst>
          </p:cNvPr>
          <p:cNvSpPr txBox="1">
            <a:spLocks noChangeArrowheads="1"/>
          </p:cNvSpPr>
          <p:nvPr/>
        </p:nvSpPr>
        <p:spPr bwMode="auto">
          <a:xfrm>
            <a:off x="5486400" y="5181601"/>
            <a:ext cx="2175596" cy="2828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457189" indent="-457189" defTabSz="1219170" fontAlgn="base">
              <a:spcBef>
                <a:spcPct val="0"/>
              </a:spcBef>
              <a:spcAft>
                <a:spcPct val="0"/>
              </a:spcAft>
            </a:pPr>
            <a:r>
              <a:rPr lang="en-US" altLang="en-US" sz="2667">
                <a:solidFill>
                  <a:srgbClr val="3333CC"/>
                </a:solidFill>
              </a:rPr>
              <a:t>S3</a:t>
            </a:r>
          </a:p>
          <a:p>
            <a:pPr marL="457189" indent="-457189" defTabSz="1219170" fontAlgn="base">
              <a:spcBef>
                <a:spcPct val="0"/>
              </a:spcBef>
              <a:spcAft>
                <a:spcPct val="0"/>
              </a:spcAft>
            </a:pPr>
            <a:r>
              <a:rPr lang="en-US" altLang="en-US" sz="2667">
                <a:solidFill>
                  <a:srgbClr val="3333CC"/>
                </a:solidFill>
              </a:rPr>
              <a:t>C</a:t>
            </a:r>
            <a:r>
              <a:rPr lang="en-US" altLang="en-US" sz="2667" i="1" baseline="-25000">
                <a:solidFill>
                  <a:srgbClr val="3333CC"/>
                </a:solidFill>
              </a:rPr>
              <a:t>13</a:t>
            </a:r>
            <a:r>
              <a:rPr lang="en-US" altLang="en-US" sz="2667" i="1" baseline="-25000">
                <a:solidFill>
                  <a:srgbClr val="000000"/>
                </a:solidFill>
              </a:rPr>
              <a:t> </a:t>
            </a:r>
            <a:r>
              <a:rPr lang="en-US" altLang="en-US" sz="2667">
                <a:solidFill>
                  <a:srgbClr val="3333CC"/>
                </a:solidFill>
              </a:rPr>
              <a:t>= &lt; &gt;</a:t>
            </a:r>
          </a:p>
          <a:p>
            <a:pPr marL="457189" indent="-457189" defTabSz="1219170" fontAlgn="base">
              <a:spcBef>
                <a:spcPct val="0"/>
              </a:spcBef>
              <a:spcAft>
                <a:spcPct val="0"/>
              </a:spcAft>
            </a:pPr>
            <a:r>
              <a:rPr lang="en-US" altLang="en-US" sz="2667">
                <a:solidFill>
                  <a:srgbClr val="3333CC"/>
                </a:solidFill>
              </a:rPr>
              <a:t>Record C</a:t>
            </a:r>
            <a:r>
              <a:rPr lang="en-US" altLang="en-US" sz="2667" i="1" baseline="-25000">
                <a:solidFill>
                  <a:srgbClr val="3333CC"/>
                </a:solidFill>
              </a:rPr>
              <a:t>23</a:t>
            </a:r>
            <a:endParaRPr lang="en-US" altLang="en-US" sz="2667" i="1" baseline="-25000">
              <a:solidFill>
                <a:srgbClr val="000000"/>
              </a:solidFill>
            </a:endParaRPr>
          </a:p>
          <a:p>
            <a:pPr marL="457189" indent="-457189" defTabSz="1219170" fontAlgn="base">
              <a:spcBef>
                <a:spcPct val="0"/>
              </a:spcBef>
              <a:spcAft>
                <a:spcPct val="0"/>
              </a:spcAft>
            </a:pPr>
            <a:endParaRPr lang="en-US" altLang="en-US" sz="2667" i="1" baseline="-25000">
              <a:solidFill>
                <a:srgbClr val="000000"/>
              </a:solidFill>
            </a:endParaRPr>
          </a:p>
          <a:p>
            <a:pPr marL="457189" indent="-457189" defTabSz="1219170" fontAlgn="base">
              <a:spcBef>
                <a:spcPct val="0"/>
              </a:spcBef>
              <a:spcAft>
                <a:spcPct val="0"/>
              </a:spcAft>
            </a:pPr>
            <a:endParaRPr lang="en-US" altLang="en-US" sz="2667" i="1">
              <a:solidFill>
                <a:srgbClr val="000000"/>
              </a:solidFill>
            </a:endParaRPr>
          </a:p>
          <a:p>
            <a:pPr marL="457189" indent="-457189" defTabSz="1219170" fontAlgn="base">
              <a:spcBef>
                <a:spcPct val="0"/>
              </a:spcBef>
              <a:spcAft>
                <a:spcPct val="0"/>
              </a:spcAft>
            </a:pPr>
            <a:endParaRPr lang="en-US" altLang="en-US" sz="2667">
              <a:solidFill>
                <a:srgbClr val="3333CC"/>
              </a:solidFill>
            </a:endParaRPr>
          </a:p>
          <a:p>
            <a:pPr marL="457189" indent="-457189" defTabSz="1219170" fontAlgn="base">
              <a:spcBef>
                <a:spcPct val="0"/>
              </a:spcBef>
              <a:spcAft>
                <a:spcPct val="0"/>
              </a:spcAft>
            </a:pPr>
            <a:endParaRPr lang="en-US" altLang="en-US" sz="2667">
              <a:solidFill>
                <a:srgbClr val="3333CC"/>
              </a:solidFill>
            </a:endParaRPr>
          </a:p>
        </p:txBody>
      </p:sp>
      <p:cxnSp>
        <p:nvCxnSpPr>
          <p:cNvPr id="26" name="Straight Arrow Connector 25">
            <a:extLst>
              <a:ext uri="{FF2B5EF4-FFF2-40B4-BE49-F238E27FC236}">
                <a16:creationId xmlns:a16="http://schemas.microsoft.com/office/drawing/2014/main" id="{EAD1EB84-05E9-4709-8F0E-624B41761C67}"/>
              </a:ext>
            </a:extLst>
          </p:cNvPr>
          <p:cNvCxnSpPr/>
          <p:nvPr/>
        </p:nvCxnSpPr>
        <p:spPr bwMode="auto">
          <a:xfrm flipV="1">
            <a:off x="5689600" y="4953000"/>
            <a:ext cx="406400" cy="3048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47E21E60-948F-440F-92B2-BB80313F0FC5}"/>
              </a:ext>
            </a:extLst>
          </p:cNvPr>
          <p:cNvCxnSpPr/>
          <p:nvPr/>
        </p:nvCxnSpPr>
        <p:spPr bwMode="auto">
          <a:xfrm flipV="1">
            <a:off x="6197600" y="2057400"/>
            <a:ext cx="1524000" cy="28956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68618" name="TextBox 28">
            <a:extLst>
              <a:ext uri="{FF2B5EF4-FFF2-40B4-BE49-F238E27FC236}">
                <a16:creationId xmlns:a16="http://schemas.microsoft.com/office/drawing/2014/main" id="{9242CD5E-355A-4DA9-9FE5-188E63A6C081}"/>
              </a:ext>
            </a:extLst>
          </p:cNvPr>
          <p:cNvSpPr txBox="1">
            <a:spLocks noChangeArrowheads="1"/>
          </p:cNvSpPr>
          <p:nvPr/>
        </p:nvSpPr>
        <p:spPr bwMode="auto">
          <a:xfrm>
            <a:off x="7577667" y="1085851"/>
            <a:ext cx="1444626" cy="1323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sz="2667">
                <a:solidFill>
                  <a:srgbClr val="3333CC"/>
                </a:solidFill>
              </a:rPr>
              <a:t>C</a:t>
            </a:r>
            <a:r>
              <a:rPr lang="en-US" altLang="en-US" sz="2667" i="1" baseline="-25000">
                <a:solidFill>
                  <a:srgbClr val="3333CC"/>
                </a:solidFill>
              </a:rPr>
              <a:t>31</a:t>
            </a:r>
            <a:r>
              <a:rPr lang="en-US" altLang="en-US" sz="2667" i="1" baseline="-25000">
                <a:solidFill>
                  <a:srgbClr val="000000"/>
                </a:solidFill>
              </a:rPr>
              <a:t> </a:t>
            </a:r>
            <a:r>
              <a:rPr lang="en-US" altLang="en-US" sz="2667">
                <a:solidFill>
                  <a:srgbClr val="3333CC"/>
                </a:solidFill>
              </a:rPr>
              <a:t>= &lt; &gt;</a:t>
            </a:r>
            <a:endParaRPr lang="en-US" altLang="en-US" sz="2667" i="1" baseline="-25000">
              <a:solidFill>
                <a:srgbClr val="000000"/>
              </a:solidFill>
            </a:endParaRPr>
          </a:p>
          <a:p>
            <a:pPr defTabSz="1219170" fontAlgn="base">
              <a:spcBef>
                <a:spcPct val="0"/>
              </a:spcBef>
              <a:spcAft>
                <a:spcPct val="0"/>
              </a:spcAft>
              <a:buNone/>
            </a:pPr>
            <a:endParaRPr lang="en-US" altLang="en-US" sz="2667">
              <a:solidFill>
                <a:srgbClr val="3333CC"/>
              </a:solidFill>
            </a:endParaRPr>
          </a:p>
          <a:p>
            <a:pPr defTabSz="1219170" fontAlgn="base">
              <a:spcBef>
                <a:spcPct val="0"/>
              </a:spcBef>
              <a:spcAft>
                <a:spcPct val="0"/>
              </a:spcAft>
              <a:buNone/>
            </a:pPr>
            <a:endParaRPr lang="en-US" altLang="en-US" sz="2667">
              <a:solidFill>
                <a:srgbClr val="3333CC"/>
              </a:solidFill>
            </a:endParaRPr>
          </a:p>
        </p:txBody>
      </p:sp>
      <p:cxnSp>
        <p:nvCxnSpPr>
          <p:cNvPr id="35" name="Straight Arrow Connector 34">
            <a:extLst>
              <a:ext uri="{FF2B5EF4-FFF2-40B4-BE49-F238E27FC236}">
                <a16:creationId xmlns:a16="http://schemas.microsoft.com/office/drawing/2014/main" id="{AB6598D6-3F91-43C5-8026-07BA045456E8}"/>
              </a:ext>
            </a:extLst>
          </p:cNvPr>
          <p:cNvCxnSpPr/>
          <p:nvPr/>
        </p:nvCxnSpPr>
        <p:spPr bwMode="auto">
          <a:xfrm flipV="1">
            <a:off x="7721600" y="1600200"/>
            <a:ext cx="203200" cy="3048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68620" name="TextBox 35">
            <a:extLst>
              <a:ext uri="{FF2B5EF4-FFF2-40B4-BE49-F238E27FC236}">
                <a16:creationId xmlns:a16="http://schemas.microsoft.com/office/drawing/2014/main" id="{D3EC90A8-20DC-468B-A0AC-8D02280308D1}"/>
              </a:ext>
            </a:extLst>
          </p:cNvPr>
          <p:cNvSpPr txBox="1">
            <a:spLocks noChangeArrowheads="1"/>
          </p:cNvSpPr>
          <p:nvPr/>
        </p:nvSpPr>
        <p:spPr bwMode="auto">
          <a:xfrm>
            <a:off x="8026400" y="4953001"/>
            <a:ext cx="2175596" cy="3649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457189" indent="-457189" defTabSz="1219170" fontAlgn="base">
              <a:spcBef>
                <a:spcPct val="0"/>
              </a:spcBef>
              <a:spcAft>
                <a:spcPct val="0"/>
              </a:spcAft>
            </a:pPr>
            <a:r>
              <a:rPr lang="en-US" altLang="en-US" sz="2667">
                <a:solidFill>
                  <a:srgbClr val="3333CC"/>
                </a:solidFill>
              </a:rPr>
              <a:t>S2</a:t>
            </a:r>
          </a:p>
          <a:p>
            <a:pPr marL="457189" indent="-457189" defTabSz="1219170" fontAlgn="base">
              <a:spcBef>
                <a:spcPct val="0"/>
              </a:spcBef>
              <a:spcAft>
                <a:spcPct val="0"/>
              </a:spcAft>
            </a:pPr>
            <a:r>
              <a:rPr lang="en-US" altLang="en-US" sz="2667">
                <a:solidFill>
                  <a:srgbClr val="3333CC"/>
                </a:solidFill>
              </a:rPr>
              <a:t>C</a:t>
            </a:r>
            <a:r>
              <a:rPr lang="en-US" altLang="en-US" sz="2667" i="1" baseline="-25000">
                <a:solidFill>
                  <a:srgbClr val="3333CC"/>
                </a:solidFill>
              </a:rPr>
              <a:t>32</a:t>
            </a:r>
            <a:r>
              <a:rPr lang="en-US" altLang="en-US" sz="2667" i="1" baseline="-25000">
                <a:solidFill>
                  <a:srgbClr val="000000"/>
                </a:solidFill>
              </a:rPr>
              <a:t> </a:t>
            </a:r>
            <a:r>
              <a:rPr lang="en-US" altLang="en-US" sz="2667">
                <a:solidFill>
                  <a:srgbClr val="3333CC"/>
                </a:solidFill>
              </a:rPr>
              <a:t>= &lt; &gt;</a:t>
            </a:r>
          </a:p>
          <a:p>
            <a:pPr marL="457189" indent="-457189" defTabSz="1219170" fontAlgn="base">
              <a:spcBef>
                <a:spcPct val="0"/>
              </a:spcBef>
              <a:spcAft>
                <a:spcPct val="0"/>
              </a:spcAft>
            </a:pPr>
            <a:r>
              <a:rPr lang="en-US" altLang="en-US" sz="2667">
                <a:solidFill>
                  <a:srgbClr val="3333CC"/>
                </a:solidFill>
              </a:rPr>
              <a:t>Record C</a:t>
            </a:r>
            <a:r>
              <a:rPr lang="en-US" altLang="en-US" sz="2667" i="1" baseline="-25000">
                <a:solidFill>
                  <a:srgbClr val="3333CC"/>
                </a:solidFill>
              </a:rPr>
              <a:t>12</a:t>
            </a:r>
          </a:p>
          <a:p>
            <a:pPr marL="457189" indent="-457189" defTabSz="1219170" fontAlgn="base">
              <a:spcBef>
                <a:spcPct val="0"/>
              </a:spcBef>
              <a:spcAft>
                <a:spcPct val="0"/>
              </a:spcAft>
            </a:pPr>
            <a:endParaRPr lang="en-US" altLang="en-US" sz="2667">
              <a:solidFill>
                <a:srgbClr val="3333CC"/>
              </a:solidFill>
            </a:endParaRPr>
          </a:p>
          <a:p>
            <a:pPr marL="457189" indent="-457189" defTabSz="1219170" fontAlgn="base">
              <a:spcBef>
                <a:spcPct val="0"/>
              </a:spcBef>
              <a:spcAft>
                <a:spcPct val="0"/>
              </a:spcAft>
            </a:pPr>
            <a:endParaRPr lang="en-US" altLang="en-US" sz="2667">
              <a:solidFill>
                <a:srgbClr val="3333CC"/>
              </a:solidFill>
            </a:endParaRPr>
          </a:p>
          <a:p>
            <a:pPr marL="457189" indent="-457189" defTabSz="1219170" fontAlgn="base">
              <a:spcBef>
                <a:spcPct val="0"/>
              </a:spcBef>
              <a:spcAft>
                <a:spcPct val="0"/>
              </a:spcAft>
            </a:pPr>
            <a:endParaRPr lang="en-US" altLang="en-US" sz="2667" i="1" baseline="-25000">
              <a:solidFill>
                <a:srgbClr val="000000"/>
              </a:solidFill>
            </a:endParaRPr>
          </a:p>
          <a:p>
            <a:pPr marL="457189" indent="-457189" defTabSz="1219170" fontAlgn="base">
              <a:spcBef>
                <a:spcPct val="0"/>
              </a:spcBef>
              <a:spcAft>
                <a:spcPct val="0"/>
              </a:spcAft>
            </a:pPr>
            <a:endParaRPr lang="en-US" altLang="en-US" sz="2667" i="1">
              <a:solidFill>
                <a:srgbClr val="000000"/>
              </a:solidFill>
            </a:endParaRPr>
          </a:p>
          <a:p>
            <a:pPr marL="457189" indent="-457189" defTabSz="1219170" fontAlgn="base">
              <a:spcBef>
                <a:spcPct val="0"/>
              </a:spcBef>
              <a:spcAft>
                <a:spcPct val="0"/>
              </a:spcAft>
            </a:pPr>
            <a:endParaRPr lang="en-US" altLang="en-US" sz="2667">
              <a:solidFill>
                <a:srgbClr val="3333CC"/>
              </a:solidFill>
            </a:endParaRPr>
          </a:p>
          <a:p>
            <a:pPr marL="457189" indent="-457189" defTabSz="1219170" fontAlgn="base">
              <a:spcBef>
                <a:spcPct val="0"/>
              </a:spcBef>
              <a:spcAft>
                <a:spcPct val="0"/>
              </a:spcAft>
            </a:pPr>
            <a:endParaRPr lang="en-US" altLang="en-US" sz="2667">
              <a:solidFill>
                <a:srgbClr val="3333CC"/>
              </a:solidFill>
            </a:endParaRPr>
          </a:p>
        </p:txBody>
      </p:sp>
      <p:cxnSp>
        <p:nvCxnSpPr>
          <p:cNvPr id="37" name="Straight Arrow Connector 36">
            <a:extLst>
              <a:ext uri="{FF2B5EF4-FFF2-40B4-BE49-F238E27FC236}">
                <a16:creationId xmlns:a16="http://schemas.microsoft.com/office/drawing/2014/main" id="{7190AAA6-E204-4562-B281-763BB2AD3111}"/>
              </a:ext>
            </a:extLst>
          </p:cNvPr>
          <p:cNvCxnSpPr/>
          <p:nvPr/>
        </p:nvCxnSpPr>
        <p:spPr bwMode="auto">
          <a:xfrm flipV="1">
            <a:off x="8737600" y="3657600"/>
            <a:ext cx="0" cy="13716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8F62808B-4713-4013-82B8-C4548242AB07}"/>
              </a:ext>
            </a:extLst>
          </p:cNvPr>
          <p:cNvCxnSpPr/>
          <p:nvPr/>
        </p:nvCxnSpPr>
        <p:spPr bwMode="auto">
          <a:xfrm flipV="1">
            <a:off x="6197600" y="3505200"/>
            <a:ext cx="2540000" cy="14478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3883852D-8700-4374-9C95-DA016957CF47}"/>
              </a:ext>
            </a:extLst>
          </p:cNvPr>
          <p:cNvCxnSpPr/>
          <p:nvPr/>
        </p:nvCxnSpPr>
        <p:spPr bwMode="auto">
          <a:xfrm>
            <a:off x="8839200" y="3505200"/>
            <a:ext cx="508000" cy="7620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60A9850E-0910-4B84-B18B-2C20DAD9DF22}"/>
              </a:ext>
            </a:extLst>
          </p:cNvPr>
          <p:cNvCxnSpPr/>
          <p:nvPr/>
        </p:nvCxnSpPr>
        <p:spPr bwMode="auto">
          <a:xfrm flipV="1">
            <a:off x="8839200" y="2590800"/>
            <a:ext cx="406400" cy="9144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659033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a:extLst>
              <a:ext uri="{FF2B5EF4-FFF2-40B4-BE49-F238E27FC236}">
                <a16:creationId xmlns:a16="http://schemas.microsoft.com/office/drawing/2014/main" id="{DD4719B1-989A-4E9B-94B0-B7FBB8BF8D93}"/>
              </a:ext>
            </a:extLst>
          </p:cNvPr>
          <p:cNvSpPr>
            <a:spLocks noChangeArrowheads="1"/>
          </p:cNvSpPr>
          <p:nvPr/>
        </p:nvSpPr>
        <p:spPr bwMode="auto">
          <a:xfrm>
            <a:off x="0" y="0"/>
            <a:ext cx="12192000" cy="2034117"/>
          </a:xfrm>
          <a:prstGeom prst="rect">
            <a:avLst/>
          </a:pr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endParaRPr lang="en-US" altLang="en-US">
              <a:solidFill>
                <a:srgbClr val="000000"/>
              </a:solidFill>
              <a:latin typeface="Arial" panose="020B0604020202020204" pitchFamily="34" charset="0"/>
            </a:endParaRPr>
          </a:p>
        </p:txBody>
      </p:sp>
      <p:cxnSp>
        <p:nvCxnSpPr>
          <p:cNvPr id="27" name="Straight Arrow Connector 26">
            <a:extLst>
              <a:ext uri="{FF2B5EF4-FFF2-40B4-BE49-F238E27FC236}">
                <a16:creationId xmlns:a16="http://schemas.microsoft.com/office/drawing/2014/main" id="{DAFB3D85-DCC1-4A16-802C-39AB165C68DF}"/>
              </a:ext>
            </a:extLst>
          </p:cNvPr>
          <p:cNvCxnSpPr/>
          <p:nvPr/>
        </p:nvCxnSpPr>
        <p:spPr bwMode="auto">
          <a:xfrm>
            <a:off x="3962400" y="2057400"/>
            <a:ext cx="5486400" cy="14478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70659" name="Group 29">
            <a:extLst>
              <a:ext uri="{FF2B5EF4-FFF2-40B4-BE49-F238E27FC236}">
                <a16:creationId xmlns:a16="http://schemas.microsoft.com/office/drawing/2014/main" id="{B8EC147F-E89A-4C9D-BFF4-EDA094F5ED51}"/>
              </a:ext>
            </a:extLst>
          </p:cNvPr>
          <p:cNvGrpSpPr>
            <a:grpSpLocks/>
          </p:cNvGrpSpPr>
          <p:nvPr/>
        </p:nvGrpSpPr>
        <p:grpSpPr bwMode="auto">
          <a:xfrm>
            <a:off x="203200" y="1524000"/>
            <a:ext cx="11277600" cy="3709369"/>
            <a:chOff x="152400" y="1524000"/>
            <a:chExt cx="8458200" cy="3708902"/>
          </a:xfrm>
        </p:grpSpPr>
        <p:cxnSp>
          <p:nvCxnSpPr>
            <p:cNvPr id="32" name="Straight Arrow Connector 31">
              <a:extLst>
                <a:ext uri="{FF2B5EF4-FFF2-40B4-BE49-F238E27FC236}">
                  <a16:creationId xmlns:a16="http://schemas.microsoft.com/office/drawing/2014/main" id="{6568F1DB-714B-4075-B68D-EEF786E4465F}"/>
                </a:ext>
              </a:extLst>
            </p:cNvPr>
            <p:cNvCxnSpPr/>
            <p:nvPr/>
          </p:nvCxnSpPr>
          <p:spPr bwMode="auto">
            <a:xfrm>
              <a:off x="914400" y="2057333"/>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6468F398-9AFF-4CFA-8286-B58D21F4BC39}"/>
                </a:ext>
              </a:extLst>
            </p:cNvPr>
            <p:cNvCxnSpPr/>
            <p:nvPr/>
          </p:nvCxnSpPr>
          <p:spPr bwMode="auto">
            <a:xfrm>
              <a:off x="914400" y="3504951"/>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0677" name="TextBox 6">
              <a:extLst>
                <a:ext uri="{FF2B5EF4-FFF2-40B4-BE49-F238E27FC236}">
                  <a16:creationId xmlns:a16="http://schemas.microsoft.com/office/drawing/2014/main" id="{34A1B35C-FDF7-4456-9D0A-2209A0AC0E6B}"/>
                </a:ext>
              </a:extLst>
            </p:cNvPr>
            <p:cNvSpPr txBox="1">
              <a:spLocks noChangeArrowheads="1"/>
            </p:cNvSpPr>
            <p:nvPr/>
          </p:nvSpPr>
          <p:spPr bwMode="auto">
            <a:xfrm>
              <a:off x="152400" y="3200400"/>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P2</a:t>
              </a:r>
            </a:p>
          </p:txBody>
        </p:sp>
        <p:cxnSp>
          <p:nvCxnSpPr>
            <p:cNvPr id="39" name="Straight Arrow Connector 38">
              <a:extLst>
                <a:ext uri="{FF2B5EF4-FFF2-40B4-BE49-F238E27FC236}">
                  <a16:creationId xmlns:a16="http://schemas.microsoft.com/office/drawing/2014/main" id="{7F6BA623-6E81-46C8-8DA5-1D50D6B6777E}"/>
                </a:ext>
              </a:extLst>
            </p:cNvPr>
            <p:cNvCxnSpPr/>
            <p:nvPr/>
          </p:nvCxnSpPr>
          <p:spPr bwMode="auto">
            <a:xfrm>
              <a:off x="7239000" y="2057333"/>
              <a:ext cx="914400" cy="2895236"/>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0679" name="TextBox 9">
              <a:extLst>
                <a:ext uri="{FF2B5EF4-FFF2-40B4-BE49-F238E27FC236}">
                  <a16:creationId xmlns:a16="http://schemas.microsoft.com/office/drawing/2014/main" id="{585F45F2-3850-48EC-8144-C4CF6E875C90}"/>
                </a:ext>
              </a:extLst>
            </p:cNvPr>
            <p:cNvSpPr txBox="1">
              <a:spLocks noChangeArrowheads="1"/>
            </p:cNvSpPr>
            <p:nvPr/>
          </p:nvSpPr>
          <p:spPr bwMode="auto">
            <a:xfrm>
              <a:off x="7696200" y="2362199"/>
              <a:ext cx="73707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i="1">
                  <a:solidFill>
                    <a:srgbClr val="000000"/>
                  </a:solidFill>
                </a:rPr>
                <a:t>Time</a:t>
              </a:r>
            </a:p>
          </p:txBody>
        </p:sp>
        <p:cxnSp>
          <p:nvCxnSpPr>
            <p:cNvPr id="42" name="Straight Arrow Connector 41">
              <a:extLst>
                <a:ext uri="{FF2B5EF4-FFF2-40B4-BE49-F238E27FC236}">
                  <a16:creationId xmlns:a16="http://schemas.microsoft.com/office/drawing/2014/main" id="{E0AB684B-9E41-402C-B9B9-0347DEBEFF85}"/>
                </a:ext>
              </a:extLst>
            </p:cNvPr>
            <p:cNvCxnSpPr/>
            <p:nvPr/>
          </p:nvCxnSpPr>
          <p:spPr bwMode="auto">
            <a:xfrm flipV="1">
              <a:off x="2362200" y="3504951"/>
              <a:ext cx="1295400" cy="144761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F728BDE9-EB3C-49E9-8B7F-4652FAE9B861}"/>
                </a:ext>
              </a:extLst>
            </p:cNvPr>
            <p:cNvCxnSpPr/>
            <p:nvPr/>
          </p:nvCxnSpPr>
          <p:spPr bwMode="auto">
            <a:xfrm>
              <a:off x="2133600" y="2057333"/>
              <a:ext cx="685800" cy="144761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8392770A-BB1D-4408-870C-953E6782FF34}"/>
                </a:ext>
              </a:extLst>
            </p:cNvPr>
            <p:cNvCxnSpPr/>
            <p:nvPr/>
          </p:nvCxnSpPr>
          <p:spPr bwMode="auto">
            <a:xfrm flipV="1">
              <a:off x="6096000" y="2057333"/>
              <a:ext cx="517525" cy="1443385"/>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0683" name="TextBox 24">
              <a:extLst>
                <a:ext uri="{FF2B5EF4-FFF2-40B4-BE49-F238E27FC236}">
                  <a16:creationId xmlns:a16="http://schemas.microsoft.com/office/drawing/2014/main" id="{F9AC9063-CC7A-41C2-BD7D-F07D03ECD705}"/>
                </a:ext>
              </a:extLst>
            </p:cNvPr>
            <p:cNvSpPr txBox="1">
              <a:spLocks noChangeArrowheads="1"/>
            </p:cNvSpPr>
            <p:nvPr/>
          </p:nvSpPr>
          <p:spPr bwMode="auto">
            <a:xfrm>
              <a:off x="152400" y="1828799"/>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P1</a:t>
              </a:r>
            </a:p>
          </p:txBody>
        </p:sp>
        <p:cxnSp>
          <p:nvCxnSpPr>
            <p:cNvPr id="47" name="Straight Arrow Connector 46">
              <a:extLst>
                <a:ext uri="{FF2B5EF4-FFF2-40B4-BE49-F238E27FC236}">
                  <a16:creationId xmlns:a16="http://schemas.microsoft.com/office/drawing/2014/main" id="{F9786CDE-74BB-49DC-A9EE-ABB808F7047C}"/>
                </a:ext>
              </a:extLst>
            </p:cNvPr>
            <p:cNvCxnSpPr/>
            <p:nvPr/>
          </p:nvCxnSpPr>
          <p:spPr bwMode="auto">
            <a:xfrm>
              <a:off x="990600" y="4952568"/>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0685" name="TextBox 26">
              <a:extLst>
                <a:ext uri="{FF2B5EF4-FFF2-40B4-BE49-F238E27FC236}">
                  <a16:creationId xmlns:a16="http://schemas.microsoft.com/office/drawing/2014/main" id="{8A7066D6-0706-44E1-8DD6-3441D916B4DF}"/>
                </a:ext>
              </a:extLst>
            </p:cNvPr>
            <p:cNvSpPr txBox="1">
              <a:spLocks noChangeArrowheads="1"/>
            </p:cNvSpPr>
            <p:nvPr/>
          </p:nvSpPr>
          <p:spPr bwMode="auto">
            <a:xfrm>
              <a:off x="152400" y="4648201"/>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P3</a:t>
              </a:r>
            </a:p>
          </p:txBody>
        </p:sp>
        <p:sp>
          <p:nvSpPr>
            <p:cNvPr id="49" name="Oval 48">
              <a:extLst>
                <a:ext uri="{FF2B5EF4-FFF2-40B4-BE49-F238E27FC236}">
                  <a16:creationId xmlns:a16="http://schemas.microsoft.com/office/drawing/2014/main" id="{2F44F3A3-087C-4258-95C9-14DB6EF7DEDB}"/>
                </a:ext>
              </a:extLst>
            </p:cNvPr>
            <p:cNvSpPr/>
            <p:nvPr/>
          </p:nvSpPr>
          <p:spPr bwMode="auto">
            <a:xfrm>
              <a:off x="1447800" y="1966328"/>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50" name="Oval 49">
              <a:extLst>
                <a:ext uri="{FF2B5EF4-FFF2-40B4-BE49-F238E27FC236}">
                  <a16:creationId xmlns:a16="http://schemas.microsoft.com/office/drawing/2014/main" id="{68B242C1-21BC-478A-90BB-AA8119D60EFF}"/>
                </a:ext>
              </a:extLst>
            </p:cNvPr>
            <p:cNvSpPr/>
            <p:nvPr/>
          </p:nvSpPr>
          <p:spPr bwMode="auto">
            <a:xfrm>
              <a:off x="4876800" y="1981142"/>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51" name="Oval 50">
              <a:extLst>
                <a:ext uri="{FF2B5EF4-FFF2-40B4-BE49-F238E27FC236}">
                  <a16:creationId xmlns:a16="http://schemas.microsoft.com/office/drawing/2014/main" id="{904E93DE-717A-4710-A62D-4F07CF917A05}"/>
                </a:ext>
              </a:extLst>
            </p:cNvPr>
            <p:cNvSpPr/>
            <p:nvPr/>
          </p:nvSpPr>
          <p:spPr bwMode="auto">
            <a:xfrm>
              <a:off x="5029200" y="4876378"/>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70689" name="TextBox 50">
              <a:extLst>
                <a:ext uri="{FF2B5EF4-FFF2-40B4-BE49-F238E27FC236}">
                  <a16:creationId xmlns:a16="http://schemas.microsoft.com/office/drawing/2014/main" id="{E3B11701-EEBB-40CE-A9C6-ED29C9481043}"/>
                </a:ext>
              </a:extLst>
            </p:cNvPr>
            <p:cNvSpPr txBox="1">
              <a:spLocks noChangeArrowheads="1"/>
            </p:cNvSpPr>
            <p:nvPr/>
          </p:nvSpPr>
          <p:spPr bwMode="auto">
            <a:xfrm>
              <a:off x="1295400" y="1524000"/>
              <a:ext cx="6934200" cy="10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A      B                                  C                   D        E                          		</a:t>
              </a:r>
            </a:p>
          </p:txBody>
        </p:sp>
        <p:sp>
          <p:nvSpPr>
            <p:cNvPr id="70690" name="TextBox 51">
              <a:extLst>
                <a:ext uri="{FF2B5EF4-FFF2-40B4-BE49-F238E27FC236}">
                  <a16:creationId xmlns:a16="http://schemas.microsoft.com/office/drawing/2014/main" id="{2F989F22-8C0F-46D5-8533-3CF4EA84B3D6}"/>
                </a:ext>
              </a:extLst>
            </p:cNvPr>
            <p:cNvSpPr txBox="1">
              <a:spLocks noChangeArrowheads="1"/>
            </p:cNvSpPr>
            <p:nvPr/>
          </p:nvSpPr>
          <p:spPr bwMode="auto">
            <a:xfrm>
              <a:off x="1447800" y="2967040"/>
              <a:ext cx="6934200"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            E             F                          G</a:t>
              </a:r>
            </a:p>
          </p:txBody>
        </p:sp>
        <p:sp>
          <p:nvSpPr>
            <p:cNvPr id="70691" name="TextBox 52">
              <a:extLst>
                <a:ext uri="{FF2B5EF4-FFF2-40B4-BE49-F238E27FC236}">
                  <a16:creationId xmlns:a16="http://schemas.microsoft.com/office/drawing/2014/main" id="{E3B8309B-E491-45FB-880B-BA965E70AF1B}"/>
                </a:ext>
              </a:extLst>
            </p:cNvPr>
            <p:cNvSpPr txBox="1">
              <a:spLocks noChangeArrowheads="1"/>
            </p:cNvSpPr>
            <p:nvPr/>
          </p:nvSpPr>
          <p:spPr bwMode="auto">
            <a:xfrm>
              <a:off x="1524000" y="4419601"/>
              <a:ext cx="6934200"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        H                                I                                          J</a:t>
              </a:r>
            </a:p>
          </p:txBody>
        </p:sp>
      </p:grpSp>
      <p:sp>
        <p:nvSpPr>
          <p:cNvPr id="8" name="TextBox 7">
            <a:extLst>
              <a:ext uri="{FF2B5EF4-FFF2-40B4-BE49-F238E27FC236}">
                <a16:creationId xmlns:a16="http://schemas.microsoft.com/office/drawing/2014/main" id="{D978662F-B00F-41BB-939C-38E7BF645F9C}"/>
              </a:ext>
            </a:extLst>
          </p:cNvPr>
          <p:cNvSpPr txBox="1"/>
          <p:nvPr/>
        </p:nvSpPr>
        <p:spPr>
          <a:xfrm>
            <a:off x="3860805" y="1143001"/>
            <a:ext cx="2871299" cy="913199"/>
          </a:xfrm>
          <a:prstGeom prst="rect">
            <a:avLst/>
          </a:prstGeom>
          <a:noFill/>
        </p:spPr>
        <p:txBody>
          <a:bodyPr wrap="none">
            <a:spAutoFit/>
          </a:bodyPr>
          <a:lstStyle/>
          <a:p>
            <a:pPr defTabSz="1219170" fontAlgn="base">
              <a:spcBef>
                <a:spcPct val="0"/>
              </a:spcBef>
              <a:spcAft>
                <a:spcPct val="0"/>
              </a:spcAft>
              <a:defRPr/>
            </a:pPr>
            <a:r>
              <a:rPr lang="en-US" sz="2667" dirty="0">
                <a:solidFill>
                  <a:srgbClr val="3333CC"/>
                </a:solidFill>
                <a:latin typeface="Times New Roman" charset="0"/>
                <a:ea typeface="ＭＳ Ｐゴシック" charset="0"/>
                <a:cs typeface="ＭＳ Ｐゴシック" charset="0"/>
              </a:rPr>
              <a:t>S1, Record C</a:t>
            </a:r>
            <a:r>
              <a:rPr lang="en-US" sz="2667" i="1" baseline="-25000" dirty="0">
                <a:solidFill>
                  <a:srgbClr val="3333CC"/>
                </a:solidFill>
                <a:latin typeface="Times New Roman" charset="0"/>
                <a:ea typeface="ＭＳ Ｐゴシック" charset="0"/>
                <a:cs typeface="ＭＳ Ｐゴシック" charset="0"/>
              </a:rPr>
              <a:t>21</a:t>
            </a:r>
            <a:r>
              <a:rPr lang="en-US" sz="2667" strike="sngStrike" dirty="0">
                <a:solidFill>
                  <a:srgbClr val="3333CC"/>
                </a:solidFill>
                <a:latin typeface="Times New Roman" charset="0"/>
                <a:ea typeface="ＭＳ Ｐゴシック" charset="0"/>
                <a:cs typeface="ＭＳ Ｐゴシック" charset="0"/>
              </a:rPr>
              <a:t>, C</a:t>
            </a:r>
            <a:r>
              <a:rPr lang="en-US" sz="2667" i="1" strike="sngStrike" baseline="-25000" dirty="0">
                <a:solidFill>
                  <a:srgbClr val="3333CC"/>
                </a:solidFill>
                <a:latin typeface="Times New Roman" charset="0"/>
                <a:ea typeface="ＭＳ Ｐゴシック" charset="0"/>
                <a:cs typeface="ＭＳ Ｐゴシック" charset="0"/>
              </a:rPr>
              <a:t>31</a:t>
            </a:r>
            <a:endParaRPr lang="en-US" sz="2667" strike="sngStrike" dirty="0">
              <a:solidFill>
                <a:srgbClr val="3333CC"/>
              </a:solidFill>
              <a:latin typeface="Times New Roman" charset="0"/>
              <a:ea typeface="ＭＳ Ｐゴシック" charset="0"/>
              <a:cs typeface="ＭＳ Ｐゴシック" charset="0"/>
            </a:endParaRPr>
          </a:p>
          <a:p>
            <a:pPr defTabSz="1219170" fontAlgn="base">
              <a:spcBef>
                <a:spcPct val="0"/>
              </a:spcBef>
              <a:spcAft>
                <a:spcPct val="0"/>
              </a:spcAft>
              <a:defRPr/>
            </a:pPr>
            <a:endParaRPr lang="en-US" sz="2667" dirty="0">
              <a:solidFill>
                <a:srgbClr val="3333CC"/>
              </a:solidFill>
              <a:latin typeface="Times New Roman" charset="0"/>
              <a:ea typeface="ＭＳ Ｐゴシック" charset="0"/>
              <a:cs typeface="ＭＳ Ｐゴシック" charset="0"/>
            </a:endParaRPr>
          </a:p>
        </p:txBody>
      </p:sp>
      <p:cxnSp>
        <p:nvCxnSpPr>
          <p:cNvPr id="56" name="Straight Arrow Connector 55">
            <a:extLst>
              <a:ext uri="{FF2B5EF4-FFF2-40B4-BE49-F238E27FC236}">
                <a16:creationId xmlns:a16="http://schemas.microsoft.com/office/drawing/2014/main" id="{167768D7-E4DC-40A9-860B-34F94A64E0C3}"/>
              </a:ext>
            </a:extLst>
          </p:cNvPr>
          <p:cNvCxnSpPr/>
          <p:nvPr/>
        </p:nvCxnSpPr>
        <p:spPr bwMode="auto">
          <a:xfrm flipV="1">
            <a:off x="3962400" y="1752600"/>
            <a:ext cx="203200" cy="3048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3DD76BD6-6443-4223-A77A-2F48B3770204}"/>
              </a:ext>
            </a:extLst>
          </p:cNvPr>
          <p:cNvCxnSpPr/>
          <p:nvPr/>
        </p:nvCxnSpPr>
        <p:spPr bwMode="auto">
          <a:xfrm>
            <a:off x="3962400" y="2057400"/>
            <a:ext cx="2133600" cy="28956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70663" name="TextBox 24">
            <a:extLst>
              <a:ext uri="{FF2B5EF4-FFF2-40B4-BE49-F238E27FC236}">
                <a16:creationId xmlns:a16="http://schemas.microsoft.com/office/drawing/2014/main" id="{C4858066-B73F-4862-B3BF-0B88D26FAE86}"/>
              </a:ext>
            </a:extLst>
          </p:cNvPr>
          <p:cNvSpPr txBox="1">
            <a:spLocks noChangeArrowheads="1"/>
          </p:cNvSpPr>
          <p:nvPr/>
        </p:nvSpPr>
        <p:spPr bwMode="auto">
          <a:xfrm>
            <a:off x="5486400" y="5181601"/>
            <a:ext cx="2175596" cy="2828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457189" indent="-457189" defTabSz="1219170" fontAlgn="base">
              <a:spcBef>
                <a:spcPct val="0"/>
              </a:spcBef>
              <a:spcAft>
                <a:spcPct val="0"/>
              </a:spcAft>
            </a:pPr>
            <a:r>
              <a:rPr lang="en-US" altLang="en-US" sz="2667">
                <a:solidFill>
                  <a:srgbClr val="3333CC"/>
                </a:solidFill>
              </a:rPr>
              <a:t>S3</a:t>
            </a:r>
          </a:p>
          <a:p>
            <a:pPr marL="457189" indent="-457189" defTabSz="1219170" fontAlgn="base">
              <a:spcBef>
                <a:spcPct val="0"/>
              </a:spcBef>
              <a:spcAft>
                <a:spcPct val="0"/>
              </a:spcAft>
            </a:pPr>
            <a:r>
              <a:rPr lang="en-US" altLang="en-US" sz="2667">
                <a:solidFill>
                  <a:srgbClr val="3333CC"/>
                </a:solidFill>
              </a:rPr>
              <a:t>C</a:t>
            </a:r>
            <a:r>
              <a:rPr lang="en-US" altLang="en-US" sz="2667" i="1" baseline="-25000">
                <a:solidFill>
                  <a:srgbClr val="3333CC"/>
                </a:solidFill>
              </a:rPr>
              <a:t>13</a:t>
            </a:r>
            <a:r>
              <a:rPr lang="en-US" altLang="en-US" sz="2667" i="1" baseline="-25000">
                <a:solidFill>
                  <a:srgbClr val="000000"/>
                </a:solidFill>
              </a:rPr>
              <a:t> </a:t>
            </a:r>
            <a:r>
              <a:rPr lang="en-US" altLang="en-US" sz="2667">
                <a:solidFill>
                  <a:srgbClr val="3333CC"/>
                </a:solidFill>
              </a:rPr>
              <a:t>= &lt; &gt;</a:t>
            </a:r>
          </a:p>
          <a:p>
            <a:pPr marL="457189" indent="-457189" defTabSz="1219170" fontAlgn="base">
              <a:spcBef>
                <a:spcPct val="0"/>
              </a:spcBef>
              <a:spcAft>
                <a:spcPct val="0"/>
              </a:spcAft>
            </a:pPr>
            <a:r>
              <a:rPr lang="en-US" altLang="en-US" sz="2667">
                <a:solidFill>
                  <a:srgbClr val="3333CC"/>
                </a:solidFill>
              </a:rPr>
              <a:t>Record C</a:t>
            </a:r>
            <a:r>
              <a:rPr lang="en-US" altLang="en-US" sz="2667" i="1" baseline="-25000">
                <a:solidFill>
                  <a:srgbClr val="3333CC"/>
                </a:solidFill>
              </a:rPr>
              <a:t>23</a:t>
            </a:r>
            <a:endParaRPr lang="en-US" altLang="en-US" sz="2667" i="1" baseline="-25000">
              <a:solidFill>
                <a:srgbClr val="000000"/>
              </a:solidFill>
            </a:endParaRPr>
          </a:p>
          <a:p>
            <a:pPr marL="457189" indent="-457189" defTabSz="1219170" fontAlgn="base">
              <a:spcBef>
                <a:spcPct val="0"/>
              </a:spcBef>
              <a:spcAft>
                <a:spcPct val="0"/>
              </a:spcAft>
            </a:pPr>
            <a:endParaRPr lang="en-US" altLang="en-US" sz="2667" i="1" baseline="-25000">
              <a:solidFill>
                <a:srgbClr val="000000"/>
              </a:solidFill>
            </a:endParaRPr>
          </a:p>
          <a:p>
            <a:pPr marL="457189" indent="-457189" defTabSz="1219170" fontAlgn="base">
              <a:spcBef>
                <a:spcPct val="0"/>
              </a:spcBef>
              <a:spcAft>
                <a:spcPct val="0"/>
              </a:spcAft>
            </a:pPr>
            <a:endParaRPr lang="en-US" altLang="en-US" sz="2667" i="1">
              <a:solidFill>
                <a:srgbClr val="000000"/>
              </a:solidFill>
            </a:endParaRPr>
          </a:p>
          <a:p>
            <a:pPr marL="457189" indent="-457189" defTabSz="1219170" fontAlgn="base">
              <a:spcBef>
                <a:spcPct val="0"/>
              </a:spcBef>
              <a:spcAft>
                <a:spcPct val="0"/>
              </a:spcAft>
            </a:pPr>
            <a:endParaRPr lang="en-US" altLang="en-US" sz="2667">
              <a:solidFill>
                <a:srgbClr val="3333CC"/>
              </a:solidFill>
            </a:endParaRPr>
          </a:p>
          <a:p>
            <a:pPr marL="457189" indent="-457189" defTabSz="1219170" fontAlgn="base">
              <a:spcBef>
                <a:spcPct val="0"/>
              </a:spcBef>
              <a:spcAft>
                <a:spcPct val="0"/>
              </a:spcAft>
            </a:pPr>
            <a:endParaRPr lang="en-US" altLang="en-US" sz="2667">
              <a:solidFill>
                <a:srgbClr val="3333CC"/>
              </a:solidFill>
            </a:endParaRPr>
          </a:p>
        </p:txBody>
      </p:sp>
      <p:cxnSp>
        <p:nvCxnSpPr>
          <p:cNvPr id="26" name="Straight Arrow Connector 25">
            <a:extLst>
              <a:ext uri="{FF2B5EF4-FFF2-40B4-BE49-F238E27FC236}">
                <a16:creationId xmlns:a16="http://schemas.microsoft.com/office/drawing/2014/main" id="{EA8F58E0-A7A9-4D97-A942-C34383E7FCFA}"/>
              </a:ext>
            </a:extLst>
          </p:cNvPr>
          <p:cNvCxnSpPr/>
          <p:nvPr/>
        </p:nvCxnSpPr>
        <p:spPr bwMode="auto">
          <a:xfrm flipV="1">
            <a:off x="5689600" y="4953000"/>
            <a:ext cx="406400" cy="3048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E13715A6-EC10-4027-8689-4B2BE7E3C3CA}"/>
              </a:ext>
            </a:extLst>
          </p:cNvPr>
          <p:cNvCxnSpPr/>
          <p:nvPr/>
        </p:nvCxnSpPr>
        <p:spPr bwMode="auto">
          <a:xfrm flipV="1">
            <a:off x="6197600" y="2057400"/>
            <a:ext cx="1524000" cy="28956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70666" name="TextBox 28">
            <a:extLst>
              <a:ext uri="{FF2B5EF4-FFF2-40B4-BE49-F238E27FC236}">
                <a16:creationId xmlns:a16="http://schemas.microsoft.com/office/drawing/2014/main" id="{065E897C-4A17-4964-B1F9-C48D86641BE1}"/>
              </a:ext>
            </a:extLst>
          </p:cNvPr>
          <p:cNvSpPr txBox="1">
            <a:spLocks noChangeArrowheads="1"/>
          </p:cNvSpPr>
          <p:nvPr/>
        </p:nvSpPr>
        <p:spPr bwMode="auto">
          <a:xfrm>
            <a:off x="7577667" y="1085851"/>
            <a:ext cx="1444626" cy="1323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sz="2667">
                <a:solidFill>
                  <a:srgbClr val="3333CC"/>
                </a:solidFill>
              </a:rPr>
              <a:t>C</a:t>
            </a:r>
            <a:r>
              <a:rPr lang="en-US" altLang="en-US" sz="2667" i="1" baseline="-25000">
                <a:solidFill>
                  <a:srgbClr val="3333CC"/>
                </a:solidFill>
              </a:rPr>
              <a:t>31</a:t>
            </a:r>
            <a:r>
              <a:rPr lang="en-US" altLang="en-US" sz="2667" i="1" baseline="-25000">
                <a:solidFill>
                  <a:srgbClr val="000000"/>
                </a:solidFill>
              </a:rPr>
              <a:t> </a:t>
            </a:r>
            <a:r>
              <a:rPr lang="en-US" altLang="en-US" sz="2667">
                <a:solidFill>
                  <a:srgbClr val="3333CC"/>
                </a:solidFill>
              </a:rPr>
              <a:t>= &lt; &gt;</a:t>
            </a:r>
            <a:endParaRPr lang="en-US" altLang="en-US" sz="2667" i="1" baseline="-25000">
              <a:solidFill>
                <a:srgbClr val="000000"/>
              </a:solidFill>
            </a:endParaRPr>
          </a:p>
          <a:p>
            <a:pPr defTabSz="1219170" fontAlgn="base">
              <a:spcBef>
                <a:spcPct val="0"/>
              </a:spcBef>
              <a:spcAft>
                <a:spcPct val="0"/>
              </a:spcAft>
              <a:buNone/>
            </a:pPr>
            <a:endParaRPr lang="en-US" altLang="en-US" sz="2667">
              <a:solidFill>
                <a:srgbClr val="3333CC"/>
              </a:solidFill>
            </a:endParaRPr>
          </a:p>
          <a:p>
            <a:pPr defTabSz="1219170" fontAlgn="base">
              <a:spcBef>
                <a:spcPct val="0"/>
              </a:spcBef>
              <a:spcAft>
                <a:spcPct val="0"/>
              </a:spcAft>
              <a:buNone/>
            </a:pPr>
            <a:endParaRPr lang="en-US" altLang="en-US" sz="2667">
              <a:solidFill>
                <a:srgbClr val="3333CC"/>
              </a:solidFill>
            </a:endParaRPr>
          </a:p>
        </p:txBody>
      </p:sp>
      <p:cxnSp>
        <p:nvCxnSpPr>
          <p:cNvPr id="35" name="Straight Arrow Connector 34">
            <a:extLst>
              <a:ext uri="{FF2B5EF4-FFF2-40B4-BE49-F238E27FC236}">
                <a16:creationId xmlns:a16="http://schemas.microsoft.com/office/drawing/2014/main" id="{0B555D93-12D6-4290-AD76-49100348F451}"/>
              </a:ext>
            </a:extLst>
          </p:cNvPr>
          <p:cNvCxnSpPr/>
          <p:nvPr/>
        </p:nvCxnSpPr>
        <p:spPr bwMode="auto">
          <a:xfrm flipV="1">
            <a:off x="7721600" y="1600200"/>
            <a:ext cx="203200" cy="3048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217636CC-44BA-4AFA-A161-6D1A827A03EE}"/>
              </a:ext>
            </a:extLst>
          </p:cNvPr>
          <p:cNvSpPr txBox="1"/>
          <p:nvPr/>
        </p:nvSpPr>
        <p:spPr>
          <a:xfrm>
            <a:off x="8026400" y="4953001"/>
            <a:ext cx="2175596" cy="3649397"/>
          </a:xfrm>
          <a:prstGeom prst="rect">
            <a:avLst/>
          </a:prstGeom>
          <a:noFill/>
        </p:spPr>
        <p:txBody>
          <a:bodyPr wrap="none">
            <a:spAutoFit/>
          </a:bodyPr>
          <a:lstStyle/>
          <a:p>
            <a:pPr marL="457189" indent="-457189" defTabSz="1219170" fontAlgn="base">
              <a:spcBef>
                <a:spcPct val="0"/>
              </a:spcBef>
              <a:spcAft>
                <a:spcPct val="0"/>
              </a:spcAft>
              <a:buFont typeface="Arial"/>
              <a:buChar char="•"/>
              <a:defRPr/>
            </a:pPr>
            <a:r>
              <a:rPr lang="en-US" sz="2667" dirty="0">
                <a:solidFill>
                  <a:srgbClr val="3333CC"/>
                </a:solidFill>
                <a:latin typeface="Times New Roman" charset="0"/>
                <a:ea typeface="ＭＳ Ｐゴシック" charset="0"/>
                <a:cs typeface="ＭＳ Ｐゴシック" charset="0"/>
              </a:rPr>
              <a:t>S2</a:t>
            </a:r>
          </a:p>
          <a:p>
            <a:pPr marL="457189" indent="-457189" defTabSz="1219170" fontAlgn="base">
              <a:spcBef>
                <a:spcPct val="0"/>
              </a:spcBef>
              <a:spcAft>
                <a:spcPct val="0"/>
              </a:spcAft>
              <a:buFont typeface="Arial"/>
              <a:buChar char="•"/>
              <a:defRPr/>
            </a:pPr>
            <a:r>
              <a:rPr lang="en-US" sz="2667" dirty="0">
                <a:solidFill>
                  <a:srgbClr val="3333CC"/>
                </a:solidFill>
                <a:latin typeface="Times New Roman" charset="0"/>
                <a:ea typeface="ＭＳ Ｐゴシック" charset="0"/>
                <a:cs typeface="ＭＳ Ｐゴシック" charset="0"/>
              </a:rPr>
              <a:t>C</a:t>
            </a:r>
            <a:r>
              <a:rPr lang="en-US" sz="2667" i="1" baseline="-25000" dirty="0">
                <a:solidFill>
                  <a:srgbClr val="3333CC"/>
                </a:solidFill>
                <a:latin typeface="Times New Roman" charset="0"/>
                <a:ea typeface="ＭＳ Ｐゴシック" charset="0"/>
                <a:cs typeface="ＭＳ Ｐゴシック" charset="0"/>
              </a:rPr>
              <a:t>32</a:t>
            </a:r>
            <a:r>
              <a:rPr lang="en-US" sz="2667" i="1" baseline="-25000" dirty="0">
                <a:solidFill>
                  <a:srgbClr val="000000"/>
                </a:solidFill>
                <a:latin typeface="Times New Roman" charset="0"/>
                <a:ea typeface="ＭＳ Ｐゴシック" charset="0"/>
                <a:cs typeface="ＭＳ Ｐゴシック" charset="0"/>
              </a:rPr>
              <a:t> </a:t>
            </a:r>
            <a:r>
              <a:rPr lang="en-US" sz="2667" dirty="0">
                <a:solidFill>
                  <a:srgbClr val="3333CC"/>
                </a:solidFill>
                <a:latin typeface="Times New Roman" charset="0"/>
                <a:ea typeface="ＭＳ Ｐゴシック" charset="0"/>
                <a:cs typeface="ＭＳ Ｐゴシック" charset="0"/>
              </a:rPr>
              <a:t>= &lt; &gt;</a:t>
            </a:r>
          </a:p>
          <a:p>
            <a:pPr marL="457189" indent="-457189" defTabSz="1219170" fontAlgn="base">
              <a:spcBef>
                <a:spcPct val="0"/>
              </a:spcBef>
              <a:spcAft>
                <a:spcPct val="0"/>
              </a:spcAft>
              <a:buFont typeface="Arial"/>
              <a:buChar char="•"/>
              <a:defRPr/>
            </a:pPr>
            <a:r>
              <a:rPr lang="en-US" sz="2667" strike="sngStrike" dirty="0">
                <a:solidFill>
                  <a:srgbClr val="3333CC"/>
                </a:solidFill>
                <a:latin typeface="Times New Roman" charset="0"/>
                <a:ea typeface="ＭＳ Ｐゴシック" charset="0"/>
                <a:cs typeface="ＭＳ Ｐゴシック" charset="0"/>
              </a:rPr>
              <a:t>Record C</a:t>
            </a:r>
            <a:r>
              <a:rPr lang="en-US" sz="2667" i="1" strike="sngStrike" baseline="-25000" dirty="0">
                <a:solidFill>
                  <a:srgbClr val="3333CC"/>
                </a:solidFill>
                <a:latin typeface="Times New Roman" charset="0"/>
                <a:ea typeface="ＭＳ Ｐゴシック" charset="0"/>
                <a:cs typeface="ＭＳ Ｐゴシック" charset="0"/>
              </a:rPr>
              <a:t>12</a:t>
            </a:r>
          </a:p>
          <a:p>
            <a:pPr marL="457189" indent="-457189" defTabSz="1219170" fontAlgn="base">
              <a:spcBef>
                <a:spcPct val="0"/>
              </a:spcBef>
              <a:spcAft>
                <a:spcPct val="0"/>
              </a:spcAft>
              <a:buFont typeface="Arial"/>
              <a:buChar char="•"/>
              <a:defRPr/>
            </a:pPr>
            <a:endParaRPr lang="en-US" sz="2667" dirty="0">
              <a:solidFill>
                <a:srgbClr val="3333CC"/>
              </a:solidFill>
              <a:latin typeface="Times New Roman" charset="0"/>
              <a:ea typeface="ＭＳ Ｐゴシック" charset="0"/>
              <a:cs typeface="ＭＳ Ｐゴシック" charset="0"/>
            </a:endParaRPr>
          </a:p>
          <a:p>
            <a:pPr marL="457189" indent="-457189" defTabSz="1219170" fontAlgn="base">
              <a:spcBef>
                <a:spcPct val="0"/>
              </a:spcBef>
              <a:spcAft>
                <a:spcPct val="0"/>
              </a:spcAft>
              <a:buFont typeface="Arial"/>
              <a:buChar char="•"/>
              <a:defRPr/>
            </a:pPr>
            <a:endParaRPr lang="en-US" sz="2667" dirty="0">
              <a:solidFill>
                <a:srgbClr val="3333CC"/>
              </a:solidFill>
              <a:latin typeface="Times New Roman" charset="0"/>
              <a:ea typeface="ＭＳ Ｐゴシック" charset="0"/>
              <a:cs typeface="ＭＳ Ｐゴシック" charset="0"/>
            </a:endParaRPr>
          </a:p>
          <a:p>
            <a:pPr marL="457189" indent="-457189" defTabSz="1219170" fontAlgn="base">
              <a:spcBef>
                <a:spcPct val="0"/>
              </a:spcBef>
              <a:spcAft>
                <a:spcPct val="0"/>
              </a:spcAft>
              <a:buFont typeface="Arial"/>
              <a:buChar char="•"/>
              <a:defRPr/>
            </a:pPr>
            <a:endParaRPr lang="en-US" sz="2667" i="1" baseline="-25000" dirty="0">
              <a:solidFill>
                <a:srgbClr val="000000"/>
              </a:solidFill>
              <a:latin typeface="Times New Roman" charset="0"/>
              <a:ea typeface="ＭＳ Ｐゴシック" charset="0"/>
              <a:cs typeface="ＭＳ Ｐゴシック" charset="0"/>
            </a:endParaRPr>
          </a:p>
          <a:p>
            <a:pPr marL="457189" indent="-457189" defTabSz="1219170" fontAlgn="base">
              <a:spcBef>
                <a:spcPct val="0"/>
              </a:spcBef>
              <a:spcAft>
                <a:spcPct val="0"/>
              </a:spcAft>
              <a:buFont typeface="Arial"/>
              <a:buChar char="•"/>
              <a:defRPr/>
            </a:pPr>
            <a:endParaRPr lang="en-US" sz="2667" i="1" dirty="0">
              <a:solidFill>
                <a:srgbClr val="000000"/>
              </a:solidFill>
              <a:latin typeface="Times New Roman" charset="0"/>
              <a:ea typeface="ＭＳ Ｐゴシック" charset="0"/>
              <a:cs typeface="ＭＳ Ｐゴシック" charset="0"/>
            </a:endParaRPr>
          </a:p>
          <a:p>
            <a:pPr marL="457189" indent="-457189" defTabSz="1219170" fontAlgn="base">
              <a:spcBef>
                <a:spcPct val="0"/>
              </a:spcBef>
              <a:spcAft>
                <a:spcPct val="0"/>
              </a:spcAft>
              <a:buFont typeface="Arial"/>
              <a:buChar char="•"/>
              <a:defRPr/>
            </a:pPr>
            <a:endParaRPr lang="en-US" sz="2667" dirty="0">
              <a:solidFill>
                <a:srgbClr val="3333CC"/>
              </a:solidFill>
              <a:latin typeface="Times New Roman" charset="0"/>
              <a:ea typeface="ＭＳ Ｐゴシック" charset="0"/>
              <a:cs typeface="ＭＳ Ｐゴシック" charset="0"/>
            </a:endParaRPr>
          </a:p>
          <a:p>
            <a:pPr marL="457189" indent="-457189" defTabSz="1219170" fontAlgn="base">
              <a:spcBef>
                <a:spcPct val="0"/>
              </a:spcBef>
              <a:spcAft>
                <a:spcPct val="0"/>
              </a:spcAft>
              <a:buFont typeface="Arial"/>
              <a:buChar char="•"/>
              <a:defRPr/>
            </a:pPr>
            <a:endParaRPr lang="en-US" sz="2667" dirty="0">
              <a:solidFill>
                <a:srgbClr val="3333CC"/>
              </a:solidFill>
              <a:latin typeface="Times New Roman" charset="0"/>
              <a:ea typeface="ＭＳ Ｐゴシック" charset="0"/>
              <a:cs typeface="ＭＳ Ｐゴシック" charset="0"/>
            </a:endParaRPr>
          </a:p>
        </p:txBody>
      </p:sp>
      <p:cxnSp>
        <p:nvCxnSpPr>
          <p:cNvPr id="37" name="Straight Arrow Connector 36">
            <a:extLst>
              <a:ext uri="{FF2B5EF4-FFF2-40B4-BE49-F238E27FC236}">
                <a16:creationId xmlns:a16="http://schemas.microsoft.com/office/drawing/2014/main" id="{1A850A07-BB93-426E-9B39-C3FAD1BAD411}"/>
              </a:ext>
            </a:extLst>
          </p:cNvPr>
          <p:cNvCxnSpPr/>
          <p:nvPr/>
        </p:nvCxnSpPr>
        <p:spPr bwMode="auto">
          <a:xfrm flipV="1">
            <a:off x="8737600" y="3657600"/>
            <a:ext cx="0" cy="13716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593BFED3-11BA-4E58-9A55-9099ACA46962}"/>
              </a:ext>
            </a:extLst>
          </p:cNvPr>
          <p:cNvCxnSpPr/>
          <p:nvPr/>
        </p:nvCxnSpPr>
        <p:spPr bwMode="auto">
          <a:xfrm flipV="1">
            <a:off x="6197600" y="3505200"/>
            <a:ext cx="2540000" cy="14478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43B4272B-C018-4F91-92F0-8F225299BCA8}"/>
              </a:ext>
            </a:extLst>
          </p:cNvPr>
          <p:cNvCxnSpPr/>
          <p:nvPr/>
        </p:nvCxnSpPr>
        <p:spPr bwMode="auto">
          <a:xfrm>
            <a:off x="8839200" y="3505200"/>
            <a:ext cx="508000" cy="7620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A6F65B1F-0F13-4F50-A4EC-18D95596ED3A}"/>
              </a:ext>
            </a:extLst>
          </p:cNvPr>
          <p:cNvCxnSpPr/>
          <p:nvPr/>
        </p:nvCxnSpPr>
        <p:spPr bwMode="auto">
          <a:xfrm flipV="1">
            <a:off x="8839200" y="2590800"/>
            <a:ext cx="406400" cy="9144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3A281A88-6D95-4DAB-A7B1-99A1602CFDB1}"/>
              </a:ext>
            </a:extLst>
          </p:cNvPr>
          <p:cNvCxnSpPr/>
          <p:nvPr/>
        </p:nvCxnSpPr>
        <p:spPr bwMode="auto">
          <a:xfrm flipH="1" flipV="1">
            <a:off x="9448800" y="3581400"/>
            <a:ext cx="1016000" cy="16764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0674" name="TextBox 57">
            <a:extLst>
              <a:ext uri="{FF2B5EF4-FFF2-40B4-BE49-F238E27FC236}">
                <a16:creationId xmlns:a16="http://schemas.microsoft.com/office/drawing/2014/main" id="{F61089EA-1A62-409C-A699-1E702FEF2078}"/>
              </a:ext>
            </a:extLst>
          </p:cNvPr>
          <p:cNvSpPr txBox="1">
            <a:spLocks noChangeArrowheads="1"/>
          </p:cNvSpPr>
          <p:nvPr/>
        </p:nvSpPr>
        <p:spPr bwMode="auto">
          <a:xfrm>
            <a:off x="10009717" y="5029200"/>
            <a:ext cx="2175596" cy="173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457189" indent="-457189" defTabSz="1219170" fontAlgn="base">
              <a:spcBef>
                <a:spcPct val="0"/>
              </a:spcBef>
              <a:spcAft>
                <a:spcPct val="0"/>
              </a:spcAft>
            </a:pPr>
            <a:r>
              <a:rPr lang="en-US" altLang="en-US" sz="2667">
                <a:solidFill>
                  <a:srgbClr val="3333CC"/>
                </a:solidFill>
              </a:rPr>
              <a:t>Duplicate! </a:t>
            </a:r>
          </a:p>
          <a:p>
            <a:pPr marL="457189" indent="-457189" defTabSz="1219170" fontAlgn="base">
              <a:spcBef>
                <a:spcPct val="0"/>
              </a:spcBef>
              <a:spcAft>
                <a:spcPct val="0"/>
              </a:spcAft>
            </a:pPr>
            <a:r>
              <a:rPr lang="en-US" altLang="en-US" sz="2667">
                <a:solidFill>
                  <a:srgbClr val="3333CC"/>
                </a:solidFill>
              </a:rPr>
              <a:t>C</a:t>
            </a:r>
            <a:r>
              <a:rPr lang="en-US" altLang="en-US" sz="2667" i="1" baseline="-25000">
                <a:solidFill>
                  <a:srgbClr val="3333CC"/>
                </a:solidFill>
              </a:rPr>
              <a:t>12</a:t>
            </a:r>
            <a:r>
              <a:rPr lang="en-US" altLang="en-US" sz="2667" i="1" baseline="-25000">
                <a:solidFill>
                  <a:srgbClr val="000000"/>
                </a:solidFill>
              </a:rPr>
              <a:t> </a:t>
            </a:r>
            <a:r>
              <a:rPr lang="en-US" altLang="en-US" sz="2667">
                <a:solidFill>
                  <a:srgbClr val="3333CC"/>
                </a:solidFill>
              </a:rPr>
              <a:t>= &lt; &gt;</a:t>
            </a:r>
          </a:p>
          <a:p>
            <a:pPr marL="457189" indent="-457189" defTabSz="1219170" fontAlgn="base">
              <a:spcBef>
                <a:spcPct val="0"/>
              </a:spcBef>
              <a:spcAft>
                <a:spcPct val="0"/>
              </a:spcAft>
            </a:pPr>
            <a:endParaRPr lang="en-US" altLang="en-US" sz="2667">
              <a:solidFill>
                <a:srgbClr val="3333CC"/>
              </a:solidFill>
            </a:endParaRPr>
          </a:p>
          <a:p>
            <a:pPr marL="457189" indent="-457189" defTabSz="1219170" fontAlgn="base">
              <a:spcBef>
                <a:spcPct val="0"/>
              </a:spcBef>
              <a:spcAft>
                <a:spcPct val="0"/>
              </a:spcAft>
            </a:pPr>
            <a:endParaRPr lang="en-US" altLang="en-US" sz="2667">
              <a:solidFill>
                <a:srgbClr val="3333CC"/>
              </a:solidFill>
            </a:endParaRPr>
          </a:p>
        </p:txBody>
      </p:sp>
    </p:spTree>
    <p:extLst>
      <p:ext uri="{BB962C8B-B14F-4D97-AF65-F5344CB8AC3E}">
        <p14:creationId xmlns:p14="http://schemas.microsoft.com/office/powerpoint/2010/main" val="6274824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a:extLst>
              <a:ext uri="{FF2B5EF4-FFF2-40B4-BE49-F238E27FC236}">
                <a16:creationId xmlns:a16="http://schemas.microsoft.com/office/drawing/2014/main" id="{9EB426B9-9B94-4755-9551-E19E671D9D17}"/>
              </a:ext>
            </a:extLst>
          </p:cNvPr>
          <p:cNvSpPr>
            <a:spLocks noChangeArrowheads="1"/>
          </p:cNvSpPr>
          <p:nvPr/>
        </p:nvSpPr>
        <p:spPr bwMode="auto">
          <a:xfrm>
            <a:off x="0" y="0"/>
            <a:ext cx="12192000" cy="2034117"/>
          </a:xfrm>
          <a:prstGeom prst="rect">
            <a:avLst/>
          </a:pr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endParaRPr lang="en-US" altLang="en-US">
              <a:solidFill>
                <a:srgbClr val="000000"/>
              </a:solidFill>
              <a:latin typeface="Arial" panose="020B0604020202020204" pitchFamily="34" charset="0"/>
            </a:endParaRPr>
          </a:p>
        </p:txBody>
      </p:sp>
      <p:cxnSp>
        <p:nvCxnSpPr>
          <p:cNvPr id="27" name="Straight Arrow Connector 26">
            <a:extLst>
              <a:ext uri="{FF2B5EF4-FFF2-40B4-BE49-F238E27FC236}">
                <a16:creationId xmlns:a16="http://schemas.microsoft.com/office/drawing/2014/main" id="{121C0612-4229-4998-9D6D-5AB7849D9933}"/>
              </a:ext>
            </a:extLst>
          </p:cNvPr>
          <p:cNvCxnSpPr/>
          <p:nvPr/>
        </p:nvCxnSpPr>
        <p:spPr bwMode="auto">
          <a:xfrm>
            <a:off x="3962400" y="2057400"/>
            <a:ext cx="5486400" cy="14478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72707" name="Group 29">
            <a:extLst>
              <a:ext uri="{FF2B5EF4-FFF2-40B4-BE49-F238E27FC236}">
                <a16:creationId xmlns:a16="http://schemas.microsoft.com/office/drawing/2014/main" id="{365BB1D6-30CA-47BF-B14D-A089E36F0F07}"/>
              </a:ext>
            </a:extLst>
          </p:cNvPr>
          <p:cNvGrpSpPr>
            <a:grpSpLocks/>
          </p:cNvGrpSpPr>
          <p:nvPr/>
        </p:nvGrpSpPr>
        <p:grpSpPr bwMode="auto">
          <a:xfrm>
            <a:off x="203200" y="1524000"/>
            <a:ext cx="11277600" cy="3709369"/>
            <a:chOff x="152400" y="1524000"/>
            <a:chExt cx="8458200" cy="3708902"/>
          </a:xfrm>
        </p:grpSpPr>
        <p:cxnSp>
          <p:nvCxnSpPr>
            <p:cNvPr id="32" name="Straight Arrow Connector 31">
              <a:extLst>
                <a:ext uri="{FF2B5EF4-FFF2-40B4-BE49-F238E27FC236}">
                  <a16:creationId xmlns:a16="http://schemas.microsoft.com/office/drawing/2014/main" id="{13082AB2-681D-48F0-A3D2-D0CE9E9081B1}"/>
                </a:ext>
              </a:extLst>
            </p:cNvPr>
            <p:cNvCxnSpPr/>
            <p:nvPr/>
          </p:nvCxnSpPr>
          <p:spPr bwMode="auto">
            <a:xfrm>
              <a:off x="914400" y="2057333"/>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1A2B7979-90C1-49AC-B314-76F389E7152F}"/>
                </a:ext>
              </a:extLst>
            </p:cNvPr>
            <p:cNvCxnSpPr/>
            <p:nvPr/>
          </p:nvCxnSpPr>
          <p:spPr bwMode="auto">
            <a:xfrm>
              <a:off x="914400" y="3504951"/>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2727" name="TextBox 6">
              <a:extLst>
                <a:ext uri="{FF2B5EF4-FFF2-40B4-BE49-F238E27FC236}">
                  <a16:creationId xmlns:a16="http://schemas.microsoft.com/office/drawing/2014/main" id="{DB0490FE-1CB4-49D8-A4E2-04E41CBE65F2}"/>
                </a:ext>
              </a:extLst>
            </p:cNvPr>
            <p:cNvSpPr txBox="1">
              <a:spLocks noChangeArrowheads="1"/>
            </p:cNvSpPr>
            <p:nvPr/>
          </p:nvSpPr>
          <p:spPr bwMode="auto">
            <a:xfrm>
              <a:off x="152400" y="3200400"/>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P2</a:t>
              </a:r>
            </a:p>
          </p:txBody>
        </p:sp>
        <p:cxnSp>
          <p:nvCxnSpPr>
            <p:cNvPr id="39" name="Straight Arrow Connector 38">
              <a:extLst>
                <a:ext uri="{FF2B5EF4-FFF2-40B4-BE49-F238E27FC236}">
                  <a16:creationId xmlns:a16="http://schemas.microsoft.com/office/drawing/2014/main" id="{DCEA40B5-CE7E-4066-B53F-FE0C13A27199}"/>
                </a:ext>
              </a:extLst>
            </p:cNvPr>
            <p:cNvCxnSpPr/>
            <p:nvPr/>
          </p:nvCxnSpPr>
          <p:spPr bwMode="auto">
            <a:xfrm>
              <a:off x="7239000" y="2057333"/>
              <a:ext cx="914400" cy="2895236"/>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2729" name="TextBox 9">
              <a:extLst>
                <a:ext uri="{FF2B5EF4-FFF2-40B4-BE49-F238E27FC236}">
                  <a16:creationId xmlns:a16="http://schemas.microsoft.com/office/drawing/2014/main" id="{D6874D8C-F6E1-4D6C-872C-47D6BAA289D6}"/>
                </a:ext>
              </a:extLst>
            </p:cNvPr>
            <p:cNvSpPr txBox="1">
              <a:spLocks noChangeArrowheads="1"/>
            </p:cNvSpPr>
            <p:nvPr/>
          </p:nvSpPr>
          <p:spPr bwMode="auto">
            <a:xfrm>
              <a:off x="7696200" y="2362199"/>
              <a:ext cx="73707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i="1">
                  <a:solidFill>
                    <a:srgbClr val="000000"/>
                  </a:solidFill>
                </a:rPr>
                <a:t>Time</a:t>
              </a:r>
            </a:p>
          </p:txBody>
        </p:sp>
        <p:cxnSp>
          <p:nvCxnSpPr>
            <p:cNvPr id="42" name="Straight Arrow Connector 41">
              <a:extLst>
                <a:ext uri="{FF2B5EF4-FFF2-40B4-BE49-F238E27FC236}">
                  <a16:creationId xmlns:a16="http://schemas.microsoft.com/office/drawing/2014/main" id="{61C4426F-A1F2-4165-B4B2-4A6539BFDF32}"/>
                </a:ext>
              </a:extLst>
            </p:cNvPr>
            <p:cNvCxnSpPr/>
            <p:nvPr/>
          </p:nvCxnSpPr>
          <p:spPr bwMode="auto">
            <a:xfrm flipV="1">
              <a:off x="2362200" y="3504951"/>
              <a:ext cx="1295400" cy="144761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6111CE36-1AD0-4B73-9113-E673C66E5BBE}"/>
                </a:ext>
              </a:extLst>
            </p:cNvPr>
            <p:cNvCxnSpPr/>
            <p:nvPr/>
          </p:nvCxnSpPr>
          <p:spPr bwMode="auto">
            <a:xfrm>
              <a:off x="2133600" y="2057333"/>
              <a:ext cx="685800" cy="144761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CEAF79FE-12FE-4111-848C-B17FD5026D58}"/>
                </a:ext>
              </a:extLst>
            </p:cNvPr>
            <p:cNvCxnSpPr/>
            <p:nvPr/>
          </p:nvCxnSpPr>
          <p:spPr bwMode="auto">
            <a:xfrm flipV="1">
              <a:off x="6096000" y="2057333"/>
              <a:ext cx="517525" cy="1443385"/>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2733" name="TextBox 24">
              <a:extLst>
                <a:ext uri="{FF2B5EF4-FFF2-40B4-BE49-F238E27FC236}">
                  <a16:creationId xmlns:a16="http://schemas.microsoft.com/office/drawing/2014/main" id="{7A03A28A-9E83-4970-8182-5E264FE287C9}"/>
                </a:ext>
              </a:extLst>
            </p:cNvPr>
            <p:cNvSpPr txBox="1">
              <a:spLocks noChangeArrowheads="1"/>
            </p:cNvSpPr>
            <p:nvPr/>
          </p:nvSpPr>
          <p:spPr bwMode="auto">
            <a:xfrm>
              <a:off x="152400" y="1828799"/>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P1</a:t>
              </a:r>
            </a:p>
          </p:txBody>
        </p:sp>
        <p:cxnSp>
          <p:nvCxnSpPr>
            <p:cNvPr id="47" name="Straight Arrow Connector 46">
              <a:extLst>
                <a:ext uri="{FF2B5EF4-FFF2-40B4-BE49-F238E27FC236}">
                  <a16:creationId xmlns:a16="http://schemas.microsoft.com/office/drawing/2014/main" id="{4F862FAE-4051-4942-9D2E-F0E39FF7C2A3}"/>
                </a:ext>
              </a:extLst>
            </p:cNvPr>
            <p:cNvCxnSpPr/>
            <p:nvPr/>
          </p:nvCxnSpPr>
          <p:spPr bwMode="auto">
            <a:xfrm>
              <a:off x="990600" y="4952568"/>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2735" name="TextBox 26">
              <a:extLst>
                <a:ext uri="{FF2B5EF4-FFF2-40B4-BE49-F238E27FC236}">
                  <a16:creationId xmlns:a16="http://schemas.microsoft.com/office/drawing/2014/main" id="{1BF6BFAE-39F1-47F5-A19A-BE740138A2E3}"/>
                </a:ext>
              </a:extLst>
            </p:cNvPr>
            <p:cNvSpPr txBox="1">
              <a:spLocks noChangeArrowheads="1"/>
            </p:cNvSpPr>
            <p:nvPr/>
          </p:nvSpPr>
          <p:spPr bwMode="auto">
            <a:xfrm>
              <a:off x="152400" y="4648201"/>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P3</a:t>
              </a:r>
            </a:p>
          </p:txBody>
        </p:sp>
        <p:sp>
          <p:nvSpPr>
            <p:cNvPr id="49" name="Oval 48">
              <a:extLst>
                <a:ext uri="{FF2B5EF4-FFF2-40B4-BE49-F238E27FC236}">
                  <a16:creationId xmlns:a16="http://schemas.microsoft.com/office/drawing/2014/main" id="{BAA74EEB-D21F-45C9-A9DF-A449C940C3A3}"/>
                </a:ext>
              </a:extLst>
            </p:cNvPr>
            <p:cNvSpPr/>
            <p:nvPr/>
          </p:nvSpPr>
          <p:spPr bwMode="auto">
            <a:xfrm>
              <a:off x="1447800" y="1966328"/>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50" name="Oval 49">
              <a:extLst>
                <a:ext uri="{FF2B5EF4-FFF2-40B4-BE49-F238E27FC236}">
                  <a16:creationId xmlns:a16="http://schemas.microsoft.com/office/drawing/2014/main" id="{CC9F0328-F044-46E3-BE06-A04B637CC0CB}"/>
                </a:ext>
              </a:extLst>
            </p:cNvPr>
            <p:cNvSpPr/>
            <p:nvPr/>
          </p:nvSpPr>
          <p:spPr bwMode="auto">
            <a:xfrm>
              <a:off x="4876800" y="1981142"/>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51" name="Oval 50">
              <a:extLst>
                <a:ext uri="{FF2B5EF4-FFF2-40B4-BE49-F238E27FC236}">
                  <a16:creationId xmlns:a16="http://schemas.microsoft.com/office/drawing/2014/main" id="{F8A14BD3-F67A-43D6-A8D1-B2002BC7C363}"/>
                </a:ext>
              </a:extLst>
            </p:cNvPr>
            <p:cNvSpPr/>
            <p:nvPr/>
          </p:nvSpPr>
          <p:spPr bwMode="auto">
            <a:xfrm>
              <a:off x="5029200" y="4876378"/>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72739" name="TextBox 50">
              <a:extLst>
                <a:ext uri="{FF2B5EF4-FFF2-40B4-BE49-F238E27FC236}">
                  <a16:creationId xmlns:a16="http://schemas.microsoft.com/office/drawing/2014/main" id="{8F2C1E96-C313-4B33-A6A5-DD4E839CE43D}"/>
                </a:ext>
              </a:extLst>
            </p:cNvPr>
            <p:cNvSpPr txBox="1">
              <a:spLocks noChangeArrowheads="1"/>
            </p:cNvSpPr>
            <p:nvPr/>
          </p:nvSpPr>
          <p:spPr bwMode="auto">
            <a:xfrm>
              <a:off x="1295400" y="1524000"/>
              <a:ext cx="6934200" cy="10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A      B                                  C                   D        E                          		</a:t>
              </a:r>
            </a:p>
          </p:txBody>
        </p:sp>
        <p:sp>
          <p:nvSpPr>
            <p:cNvPr id="72740" name="TextBox 51">
              <a:extLst>
                <a:ext uri="{FF2B5EF4-FFF2-40B4-BE49-F238E27FC236}">
                  <a16:creationId xmlns:a16="http://schemas.microsoft.com/office/drawing/2014/main" id="{01181D8E-C794-4CF7-9705-EE016E41F62D}"/>
                </a:ext>
              </a:extLst>
            </p:cNvPr>
            <p:cNvSpPr txBox="1">
              <a:spLocks noChangeArrowheads="1"/>
            </p:cNvSpPr>
            <p:nvPr/>
          </p:nvSpPr>
          <p:spPr bwMode="auto">
            <a:xfrm>
              <a:off x="1447800" y="2967040"/>
              <a:ext cx="6934200"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            E             F                          G</a:t>
              </a:r>
            </a:p>
          </p:txBody>
        </p:sp>
        <p:sp>
          <p:nvSpPr>
            <p:cNvPr id="72741" name="TextBox 52">
              <a:extLst>
                <a:ext uri="{FF2B5EF4-FFF2-40B4-BE49-F238E27FC236}">
                  <a16:creationId xmlns:a16="http://schemas.microsoft.com/office/drawing/2014/main" id="{9FB1621B-BDCA-4F53-8E6A-BF3265E54419}"/>
                </a:ext>
              </a:extLst>
            </p:cNvPr>
            <p:cNvSpPr txBox="1">
              <a:spLocks noChangeArrowheads="1"/>
            </p:cNvSpPr>
            <p:nvPr/>
          </p:nvSpPr>
          <p:spPr bwMode="auto">
            <a:xfrm>
              <a:off x="1524000" y="4419601"/>
              <a:ext cx="6934200"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        H                                I                                          J</a:t>
              </a:r>
            </a:p>
          </p:txBody>
        </p:sp>
      </p:grpSp>
      <p:sp>
        <p:nvSpPr>
          <p:cNvPr id="8" name="TextBox 7">
            <a:extLst>
              <a:ext uri="{FF2B5EF4-FFF2-40B4-BE49-F238E27FC236}">
                <a16:creationId xmlns:a16="http://schemas.microsoft.com/office/drawing/2014/main" id="{D2F89F2C-3924-41A4-BF07-7064E4E9784A}"/>
              </a:ext>
            </a:extLst>
          </p:cNvPr>
          <p:cNvSpPr txBox="1"/>
          <p:nvPr/>
        </p:nvSpPr>
        <p:spPr>
          <a:xfrm>
            <a:off x="3860805" y="1143001"/>
            <a:ext cx="2871299" cy="913199"/>
          </a:xfrm>
          <a:prstGeom prst="rect">
            <a:avLst/>
          </a:prstGeom>
          <a:noFill/>
        </p:spPr>
        <p:txBody>
          <a:bodyPr wrap="none">
            <a:spAutoFit/>
          </a:bodyPr>
          <a:lstStyle/>
          <a:p>
            <a:pPr defTabSz="1219170" fontAlgn="base">
              <a:spcBef>
                <a:spcPct val="0"/>
              </a:spcBef>
              <a:spcAft>
                <a:spcPct val="0"/>
              </a:spcAft>
              <a:defRPr/>
            </a:pPr>
            <a:r>
              <a:rPr lang="en-US" sz="2667" dirty="0">
                <a:solidFill>
                  <a:srgbClr val="3333CC"/>
                </a:solidFill>
                <a:latin typeface="Times New Roman" charset="0"/>
                <a:ea typeface="ＭＳ Ｐゴシック" charset="0"/>
                <a:cs typeface="ＭＳ Ｐゴシック" charset="0"/>
              </a:rPr>
              <a:t>S1, </a:t>
            </a:r>
            <a:r>
              <a:rPr lang="en-US" sz="2667" strike="sngStrike" dirty="0">
                <a:solidFill>
                  <a:srgbClr val="3333CC"/>
                </a:solidFill>
                <a:latin typeface="Times New Roman" charset="0"/>
                <a:ea typeface="ＭＳ Ｐゴシック" charset="0"/>
                <a:cs typeface="ＭＳ Ｐゴシック" charset="0"/>
              </a:rPr>
              <a:t>Record C</a:t>
            </a:r>
            <a:r>
              <a:rPr lang="en-US" sz="2667" i="1" strike="sngStrike" baseline="-25000" dirty="0">
                <a:solidFill>
                  <a:srgbClr val="3333CC"/>
                </a:solidFill>
                <a:latin typeface="Times New Roman" charset="0"/>
                <a:ea typeface="ＭＳ Ｐゴシック" charset="0"/>
                <a:cs typeface="ＭＳ Ｐゴシック" charset="0"/>
              </a:rPr>
              <a:t>21</a:t>
            </a:r>
            <a:r>
              <a:rPr lang="en-US" sz="2667" strike="sngStrike" dirty="0">
                <a:solidFill>
                  <a:srgbClr val="3333CC"/>
                </a:solidFill>
                <a:latin typeface="Times New Roman" charset="0"/>
                <a:ea typeface="ＭＳ Ｐゴシック" charset="0"/>
                <a:cs typeface="ＭＳ Ｐゴシック" charset="0"/>
              </a:rPr>
              <a:t>, C</a:t>
            </a:r>
            <a:r>
              <a:rPr lang="en-US" sz="2667" i="1" strike="sngStrike" baseline="-25000" dirty="0">
                <a:solidFill>
                  <a:srgbClr val="3333CC"/>
                </a:solidFill>
                <a:latin typeface="Times New Roman" charset="0"/>
                <a:ea typeface="ＭＳ Ｐゴシック" charset="0"/>
                <a:cs typeface="ＭＳ Ｐゴシック" charset="0"/>
              </a:rPr>
              <a:t>31</a:t>
            </a:r>
            <a:endParaRPr lang="en-US" sz="2667" strike="sngStrike" dirty="0">
              <a:solidFill>
                <a:srgbClr val="3333CC"/>
              </a:solidFill>
              <a:latin typeface="Times New Roman" charset="0"/>
              <a:ea typeface="ＭＳ Ｐゴシック" charset="0"/>
              <a:cs typeface="ＭＳ Ｐゴシック" charset="0"/>
            </a:endParaRPr>
          </a:p>
          <a:p>
            <a:pPr defTabSz="1219170" fontAlgn="base">
              <a:spcBef>
                <a:spcPct val="0"/>
              </a:spcBef>
              <a:spcAft>
                <a:spcPct val="0"/>
              </a:spcAft>
              <a:defRPr/>
            </a:pPr>
            <a:endParaRPr lang="en-US" sz="2667" dirty="0">
              <a:solidFill>
                <a:srgbClr val="3333CC"/>
              </a:solidFill>
              <a:latin typeface="Times New Roman" charset="0"/>
              <a:ea typeface="ＭＳ Ｐゴシック" charset="0"/>
              <a:cs typeface="ＭＳ Ｐゴシック" charset="0"/>
            </a:endParaRPr>
          </a:p>
        </p:txBody>
      </p:sp>
      <p:cxnSp>
        <p:nvCxnSpPr>
          <p:cNvPr id="56" name="Straight Arrow Connector 55">
            <a:extLst>
              <a:ext uri="{FF2B5EF4-FFF2-40B4-BE49-F238E27FC236}">
                <a16:creationId xmlns:a16="http://schemas.microsoft.com/office/drawing/2014/main" id="{6E211334-95E4-4715-B514-EBB4AAED57EE}"/>
              </a:ext>
            </a:extLst>
          </p:cNvPr>
          <p:cNvCxnSpPr/>
          <p:nvPr/>
        </p:nvCxnSpPr>
        <p:spPr bwMode="auto">
          <a:xfrm flipV="1">
            <a:off x="3962400" y="1752600"/>
            <a:ext cx="203200" cy="3048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087D41B3-983D-4771-A61D-02982193A64F}"/>
              </a:ext>
            </a:extLst>
          </p:cNvPr>
          <p:cNvCxnSpPr/>
          <p:nvPr/>
        </p:nvCxnSpPr>
        <p:spPr bwMode="auto">
          <a:xfrm>
            <a:off x="3962400" y="2057400"/>
            <a:ext cx="2133600" cy="28956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72711" name="TextBox 24">
            <a:extLst>
              <a:ext uri="{FF2B5EF4-FFF2-40B4-BE49-F238E27FC236}">
                <a16:creationId xmlns:a16="http://schemas.microsoft.com/office/drawing/2014/main" id="{09BF5207-229A-4A85-B55F-56F68B48CE7C}"/>
              </a:ext>
            </a:extLst>
          </p:cNvPr>
          <p:cNvSpPr txBox="1">
            <a:spLocks noChangeArrowheads="1"/>
          </p:cNvSpPr>
          <p:nvPr/>
        </p:nvSpPr>
        <p:spPr bwMode="auto">
          <a:xfrm>
            <a:off x="5486400" y="5181601"/>
            <a:ext cx="2175596" cy="2828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457189" indent="-457189" defTabSz="1219170" fontAlgn="base">
              <a:spcBef>
                <a:spcPct val="0"/>
              </a:spcBef>
              <a:spcAft>
                <a:spcPct val="0"/>
              </a:spcAft>
            </a:pPr>
            <a:r>
              <a:rPr lang="en-US" altLang="en-US" sz="2667">
                <a:solidFill>
                  <a:srgbClr val="3333CC"/>
                </a:solidFill>
              </a:rPr>
              <a:t>S3</a:t>
            </a:r>
          </a:p>
          <a:p>
            <a:pPr marL="457189" indent="-457189" defTabSz="1219170" fontAlgn="base">
              <a:spcBef>
                <a:spcPct val="0"/>
              </a:spcBef>
              <a:spcAft>
                <a:spcPct val="0"/>
              </a:spcAft>
            </a:pPr>
            <a:r>
              <a:rPr lang="en-US" altLang="en-US" sz="2667">
                <a:solidFill>
                  <a:srgbClr val="3333CC"/>
                </a:solidFill>
              </a:rPr>
              <a:t>C</a:t>
            </a:r>
            <a:r>
              <a:rPr lang="en-US" altLang="en-US" sz="2667" i="1" baseline="-25000">
                <a:solidFill>
                  <a:srgbClr val="3333CC"/>
                </a:solidFill>
              </a:rPr>
              <a:t>13</a:t>
            </a:r>
            <a:r>
              <a:rPr lang="en-US" altLang="en-US" sz="2667" i="1" baseline="-25000">
                <a:solidFill>
                  <a:srgbClr val="000000"/>
                </a:solidFill>
              </a:rPr>
              <a:t> </a:t>
            </a:r>
            <a:r>
              <a:rPr lang="en-US" altLang="en-US" sz="2667">
                <a:solidFill>
                  <a:srgbClr val="3333CC"/>
                </a:solidFill>
              </a:rPr>
              <a:t>= &lt; &gt;</a:t>
            </a:r>
          </a:p>
          <a:p>
            <a:pPr marL="457189" indent="-457189" defTabSz="1219170" fontAlgn="base">
              <a:spcBef>
                <a:spcPct val="0"/>
              </a:spcBef>
              <a:spcAft>
                <a:spcPct val="0"/>
              </a:spcAft>
            </a:pPr>
            <a:r>
              <a:rPr lang="en-US" altLang="en-US" sz="2667">
                <a:solidFill>
                  <a:srgbClr val="3333CC"/>
                </a:solidFill>
              </a:rPr>
              <a:t>Record C</a:t>
            </a:r>
            <a:r>
              <a:rPr lang="en-US" altLang="en-US" sz="2667" i="1" baseline="-25000">
                <a:solidFill>
                  <a:srgbClr val="3333CC"/>
                </a:solidFill>
              </a:rPr>
              <a:t>23</a:t>
            </a:r>
            <a:endParaRPr lang="en-US" altLang="en-US" sz="2667" i="1" baseline="-25000">
              <a:solidFill>
                <a:srgbClr val="000000"/>
              </a:solidFill>
            </a:endParaRPr>
          </a:p>
          <a:p>
            <a:pPr marL="457189" indent="-457189" defTabSz="1219170" fontAlgn="base">
              <a:spcBef>
                <a:spcPct val="0"/>
              </a:spcBef>
              <a:spcAft>
                <a:spcPct val="0"/>
              </a:spcAft>
            </a:pPr>
            <a:endParaRPr lang="en-US" altLang="en-US" sz="2667" i="1" baseline="-25000">
              <a:solidFill>
                <a:srgbClr val="000000"/>
              </a:solidFill>
            </a:endParaRPr>
          </a:p>
          <a:p>
            <a:pPr marL="457189" indent="-457189" defTabSz="1219170" fontAlgn="base">
              <a:spcBef>
                <a:spcPct val="0"/>
              </a:spcBef>
              <a:spcAft>
                <a:spcPct val="0"/>
              </a:spcAft>
            </a:pPr>
            <a:endParaRPr lang="en-US" altLang="en-US" sz="2667" i="1">
              <a:solidFill>
                <a:srgbClr val="000000"/>
              </a:solidFill>
            </a:endParaRPr>
          </a:p>
          <a:p>
            <a:pPr marL="457189" indent="-457189" defTabSz="1219170" fontAlgn="base">
              <a:spcBef>
                <a:spcPct val="0"/>
              </a:spcBef>
              <a:spcAft>
                <a:spcPct val="0"/>
              </a:spcAft>
            </a:pPr>
            <a:endParaRPr lang="en-US" altLang="en-US" sz="2667">
              <a:solidFill>
                <a:srgbClr val="3333CC"/>
              </a:solidFill>
            </a:endParaRPr>
          </a:p>
          <a:p>
            <a:pPr marL="457189" indent="-457189" defTabSz="1219170" fontAlgn="base">
              <a:spcBef>
                <a:spcPct val="0"/>
              </a:spcBef>
              <a:spcAft>
                <a:spcPct val="0"/>
              </a:spcAft>
            </a:pPr>
            <a:endParaRPr lang="en-US" altLang="en-US" sz="2667">
              <a:solidFill>
                <a:srgbClr val="3333CC"/>
              </a:solidFill>
            </a:endParaRPr>
          </a:p>
        </p:txBody>
      </p:sp>
      <p:cxnSp>
        <p:nvCxnSpPr>
          <p:cNvPr id="26" name="Straight Arrow Connector 25">
            <a:extLst>
              <a:ext uri="{FF2B5EF4-FFF2-40B4-BE49-F238E27FC236}">
                <a16:creationId xmlns:a16="http://schemas.microsoft.com/office/drawing/2014/main" id="{0C8C72D0-13AA-4700-B8BA-7EB001F88353}"/>
              </a:ext>
            </a:extLst>
          </p:cNvPr>
          <p:cNvCxnSpPr/>
          <p:nvPr/>
        </p:nvCxnSpPr>
        <p:spPr bwMode="auto">
          <a:xfrm flipV="1">
            <a:off x="5689600" y="4953000"/>
            <a:ext cx="406400" cy="3048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54F953E5-5475-407F-A82A-CE7164006B48}"/>
              </a:ext>
            </a:extLst>
          </p:cNvPr>
          <p:cNvCxnSpPr/>
          <p:nvPr/>
        </p:nvCxnSpPr>
        <p:spPr bwMode="auto">
          <a:xfrm flipV="1">
            <a:off x="6197600" y="2057400"/>
            <a:ext cx="1524000" cy="28956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72714" name="TextBox 28">
            <a:extLst>
              <a:ext uri="{FF2B5EF4-FFF2-40B4-BE49-F238E27FC236}">
                <a16:creationId xmlns:a16="http://schemas.microsoft.com/office/drawing/2014/main" id="{02FEF5DF-7590-470E-85B0-BBDE35F56661}"/>
              </a:ext>
            </a:extLst>
          </p:cNvPr>
          <p:cNvSpPr txBox="1">
            <a:spLocks noChangeArrowheads="1"/>
          </p:cNvSpPr>
          <p:nvPr/>
        </p:nvSpPr>
        <p:spPr bwMode="auto">
          <a:xfrm>
            <a:off x="7577667" y="1085851"/>
            <a:ext cx="1444626" cy="1323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sz="2667">
                <a:solidFill>
                  <a:srgbClr val="3333CC"/>
                </a:solidFill>
              </a:rPr>
              <a:t>C</a:t>
            </a:r>
            <a:r>
              <a:rPr lang="en-US" altLang="en-US" sz="2667" i="1" baseline="-25000">
                <a:solidFill>
                  <a:srgbClr val="3333CC"/>
                </a:solidFill>
              </a:rPr>
              <a:t>31</a:t>
            </a:r>
            <a:r>
              <a:rPr lang="en-US" altLang="en-US" sz="2667" i="1" baseline="-25000">
                <a:solidFill>
                  <a:srgbClr val="000000"/>
                </a:solidFill>
              </a:rPr>
              <a:t> </a:t>
            </a:r>
            <a:r>
              <a:rPr lang="en-US" altLang="en-US" sz="2667">
                <a:solidFill>
                  <a:srgbClr val="3333CC"/>
                </a:solidFill>
              </a:rPr>
              <a:t>= &lt; &gt;</a:t>
            </a:r>
            <a:endParaRPr lang="en-US" altLang="en-US" sz="2667" i="1" baseline="-25000">
              <a:solidFill>
                <a:srgbClr val="000000"/>
              </a:solidFill>
            </a:endParaRPr>
          </a:p>
          <a:p>
            <a:pPr defTabSz="1219170" fontAlgn="base">
              <a:spcBef>
                <a:spcPct val="0"/>
              </a:spcBef>
              <a:spcAft>
                <a:spcPct val="0"/>
              </a:spcAft>
              <a:buNone/>
            </a:pPr>
            <a:endParaRPr lang="en-US" altLang="en-US" sz="2667">
              <a:solidFill>
                <a:srgbClr val="3333CC"/>
              </a:solidFill>
            </a:endParaRPr>
          </a:p>
          <a:p>
            <a:pPr defTabSz="1219170" fontAlgn="base">
              <a:spcBef>
                <a:spcPct val="0"/>
              </a:spcBef>
              <a:spcAft>
                <a:spcPct val="0"/>
              </a:spcAft>
              <a:buNone/>
            </a:pPr>
            <a:endParaRPr lang="en-US" altLang="en-US" sz="2667">
              <a:solidFill>
                <a:srgbClr val="3333CC"/>
              </a:solidFill>
            </a:endParaRPr>
          </a:p>
        </p:txBody>
      </p:sp>
      <p:cxnSp>
        <p:nvCxnSpPr>
          <p:cNvPr id="35" name="Straight Arrow Connector 34">
            <a:extLst>
              <a:ext uri="{FF2B5EF4-FFF2-40B4-BE49-F238E27FC236}">
                <a16:creationId xmlns:a16="http://schemas.microsoft.com/office/drawing/2014/main" id="{8906C5F1-5EDB-4940-A058-31D09D7B443B}"/>
              </a:ext>
            </a:extLst>
          </p:cNvPr>
          <p:cNvCxnSpPr/>
          <p:nvPr/>
        </p:nvCxnSpPr>
        <p:spPr bwMode="auto">
          <a:xfrm flipV="1">
            <a:off x="7721600" y="1600200"/>
            <a:ext cx="203200" cy="3048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BC05F58F-3367-4701-8D7B-9C29138CCA8E}"/>
              </a:ext>
            </a:extLst>
          </p:cNvPr>
          <p:cNvSpPr txBox="1"/>
          <p:nvPr/>
        </p:nvSpPr>
        <p:spPr>
          <a:xfrm>
            <a:off x="8026400" y="4953001"/>
            <a:ext cx="2175596" cy="3649397"/>
          </a:xfrm>
          <a:prstGeom prst="rect">
            <a:avLst/>
          </a:prstGeom>
          <a:noFill/>
        </p:spPr>
        <p:txBody>
          <a:bodyPr wrap="none">
            <a:spAutoFit/>
          </a:bodyPr>
          <a:lstStyle/>
          <a:p>
            <a:pPr marL="457189" indent="-457189" defTabSz="1219170" fontAlgn="base">
              <a:spcBef>
                <a:spcPct val="0"/>
              </a:spcBef>
              <a:spcAft>
                <a:spcPct val="0"/>
              </a:spcAft>
              <a:buFont typeface="Arial"/>
              <a:buChar char="•"/>
              <a:defRPr/>
            </a:pPr>
            <a:r>
              <a:rPr lang="en-US" sz="2667" dirty="0">
                <a:solidFill>
                  <a:srgbClr val="3333CC"/>
                </a:solidFill>
                <a:latin typeface="Times New Roman" charset="0"/>
                <a:ea typeface="ＭＳ Ｐゴシック" charset="0"/>
                <a:cs typeface="ＭＳ Ｐゴシック" charset="0"/>
              </a:rPr>
              <a:t>S2</a:t>
            </a:r>
          </a:p>
          <a:p>
            <a:pPr marL="457189" indent="-457189" defTabSz="1219170" fontAlgn="base">
              <a:spcBef>
                <a:spcPct val="0"/>
              </a:spcBef>
              <a:spcAft>
                <a:spcPct val="0"/>
              </a:spcAft>
              <a:buFont typeface="Arial"/>
              <a:buChar char="•"/>
              <a:defRPr/>
            </a:pPr>
            <a:r>
              <a:rPr lang="en-US" sz="2667" dirty="0">
                <a:solidFill>
                  <a:srgbClr val="3333CC"/>
                </a:solidFill>
                <a:latin typeface="Times New Roman" charset="0"/>
                <a:ea typeface="ＭＳ Ｐゴシック" charset="0"/>
                <a:cs typeface="ＭＳ Ｐゴシック" charset="0"/>
              </a:rPr>
              <a:t>C</a:t>
            </a:r>
            <a:r>
              <a:rPr lang="en-US" sz="2667" i="1" baseline="-25000" dirty="0">
                <a:solidFill>
                  <a:srgbClr val="3333CC"/>
                </a:solidFill>
                <a:latin typeface="Times New Roman" charset="0"/>
                <a:ea typeface="ＭＳ Ｐゴシック" charset="0"/>
                <a:cs typeface="ＭＳ Ｐゴシック" charset="0"/>
              </a:rPr>
              <a:t>32</a:t>
            </a:r>
            <a:r>
              <a:rPr lang="en-US" sz="2667" i="1" baseline="-25000" dirty="0">
                <a:solidFill>
                  <a:srgbClr val="000000"/>
                </a:solidFill>
                <a:latin typeface="Times New Roman" charset="0"/>
                <a:ea typeface="ＭＳ Ｐゴシック" charset="0"/>
                <a:cs typeface="ＭＳ Ｐゴシック" charset="0"/>
              </a:rPr>
              <a:t> </a:t>
            </a:r>
            <a:r>
              <a:rPr lang="en-US" sz="2667" dirty="0">
                <a:solidFill>
                  <a:srgbClr val="3333CC"/>
                </a:solidFill>
                <a:latin typeface="Times New Roman" charset="0"/>
                <a:ea typeface="ＭＳ Ｐゴシック" charset="0"/>
                <a:cs typeface="ＭＳ Ｐゴシック" charset="0"/>
              </a:rPr>
              <a:t>= &lt; &gt;</a:t>
            </a:r>
          </a:p>
          <a:p>
            <a:pPr marL="457189" indent="-457189" defTabSz="1219170" fontAlgn="base">
              <a:spcBef>
                <a:spcPct val="0"/>
              </a:spcBef>
              <a:spcAft>
                <a:spcPct val="0"/>
              </a:spcAft>
              <a:buFont typeface="Arial"/>
              <a:buChar char="•"/>
              <a:defRPr/>
            </a:pPr>
            <a:r>
              <a:rPr lang="en-US" sz="2667" strike="sngStrike" dirty="0">
                <a:solidFill>
                  <a:srgbClr val="3333CC"/>
                </a:solidFill>
                <a:latin typeface="Times New Roman" charset="0"/>
                <a:ea typeface="ＭＳ Ｐゴシック" charset="0"/>
                <a:cs typeface="ＭＳ Ｐゴシック" charset="0"/>
              </a:rPr>
              <a:t>Record C</a:t>
            </a:r>
            <a:r>
              <a:rPr lang="en-US" sz="2667" i="1" strike="sngStrike" baseline="-25000" dirty="0">
                <a:solidFill>
                  <a:srgbClr val="3333CC"/>
                </a:solidFill>
                <a:latin typeface="Times New Roman" charset="0"/>
                <a:ea typeface="ＭＳ Ｐゴシック" charset="0"/>
                <a:cs typeface="ＭＳ Ｐゴシック" charset="0"/>
              </a:rPr>
              <a:t>12</a:t>
            </a:r>
          </a:p>
          <a:p>
            <a:pPr marL="457189" indent="-457189" defTabSz="1219170" fontAlgn="base">
              <a:spcBef>
                <a:spcPct val="0"/>
              </a:spcBef>
              <a:spcAft>
                <a:spcPct val="0"/>
              </a:spcAft>
              <a:buFont typeface="Arial"/>
              <a:buChar char="•"/>
              <a:defRPr/>
            </a:pPr>
            <a:endParaRPr lang="en-US" sz="2667" dirty="0">
              <a:solidFill>
                <a:srgbClr val="3333CC"/>
              </a:solidFill>
              <a:latin typeface="Times New Roman" charset="0"/>
              <a:ea typeface="ＭＳ Ｐゴシック" charset="0"/>
              <a:cs typeface="ＭＳ Ｐゴシック" charset="0"/>
            </a:endParaRPr>
          </a:p>
          <a:p>
            <a:pPr marL="457189" indent="-457189" defTabSz="1219170" fontAlgn="base">
              <a:spcBef>
                <a:spcPct val="0"/>
              </a:spcBef>
              <a:spcAft>
                <a:spcPct val="0"/>
              </a:spcAft>
              <a:buFont typeface="Arial"/>
              <a:buChar char="•"/>
              <a:defRPr/>
            </a:pPr>
            <a:endParaRPr lang="en-US" sz="2667" dirty="0">
              <a:solidFill>
                <a:srgbClr val="3333CC"/>
              </a:solidFill>
              <a:latin typeface="Times New Roman" charset="0"/>
              <a:ea typeface="ＭＳ Ｐゴシック" charset="0"/>
              <a:cs typeface="ＭＳ Ｐゴシック" charset="0"/>
            </a:endParaRPr>
          </a:p>
          <a:p>
            <a:pPr marL="457189" indent="-457189" defTabSz="1219170" fontAlgn="base">
              <a:spcBef>
                <a:spcPct val="0"/>
              </a:spcBef>
              <a:spcAft>
                <a:spcPct val="0"/>
              </a:spcAft>
              <a:buFont typeface="Arial"/>
              <a:buChar char="•"/>
              <a:defRPr/>
            </a:pPr>
            <a:endParaRPr lang="en-US" sz="2667" i="1" baseline="-25000" dirty="0">
              <a:solidFill>
                <a:srgbClr val="000000"/>
              </a:solidFill>
              <a:latin typeface="Times New Roman" charset="0"/>
              <a:ea typeface="ＭＳ Ｐゴシック" charset="0"/>
              <a:cs typeface="ＭＳ Ｐゴシック" charset="0"/>
            </a:endParaRPr>
          </a:p>
          <a:p>
            <a:pPr marL="457189" indent="-457189" defTabSz="1219170" fontAlgn="base">
              <a:spcBef>
                <a:spcPct val="0"/>
              </a:spcBef>
              <a:spcAft>
                <a:spcPct val="0"/>
              </a:spcAft>
              <a:buFont typeface="Arial"/>
              <a:buChar char="•"/>
              <a:defRPr/>
            </a:pPr>
            <a:endParaRPr lang="en-US" sz="2667" i="1" dirty="0">
              <a:solidFill>
                <a:srgbClr val="000000"/>
              </a:solidFill>
              <a:latin typeface="Times New Roman" charset="0"/>
              <a:ea typeface="ＭＳ Ｐゴシック" charset="0"/>
              <a:cs typeface="ＭＳ Ｐゴシック" charset="0"/>
            </a:endParaRPr>
          </a:p>
          <a:p>
            <a:pPr marL="457189" indent="-457189" defTabSz="1219170" fontAlgn="base">
              <a:spcBef>
                <a:spcPct val="0"/>
              </a:spcBef>
              <a:spcAft>
                <a:spcPct val="0"/>
              </a:spcAft>
              <a:buFont typeface="Arial"/>
              <a:buChar char="•"/>
              <a:defRPr/>
            </a:pPr>
            <a:endParaRPr lang="en-US" sz="2667" dirty="0">
              <a:solidFill>
                <a:srgbClr val="3333CC"/>
              </a:solidFill>
              <a:latin typeface="Times New Roman" charset="0"/>
              <a:ea typeface="ＭＳ Ｐゴシック" charset="0"/>
              <a:cs typeface="ＭＳ Ｐゴシック" charset="0"/>
            </a:endParaRPr>
          </a:p>
          <a:p>
            <a:pPr marL="457189" indent="-457189" defTabSz="1219170" fontAlgn="base">
              <a:spcBef>
                <a:spcPct val="0"/>
              </a:spcBef>
              <a:spcAft>
                <a:spcPct val="0"/>
              </a:spcAft>
              <a:buFont typeface="Arial"/>
              <a:buChar char="•"/>
              <a:defRPr/>
            </a:pPr>
            <a:endParaRPr lang="en-US" sz="2667" dirty="0">
              <a:solidFill>
                <a:srgbClr val="3333CC"/>
              </a:solidFill>
              <a:latin typeface="Times New Roman" charset="0"/>
              <a:ea typeface="ＭＳ Ｐゴシック" charset="0"/>
              <a:cs typeface="ＭＳ Ｐゴシック" charset="0"/>
            </a:endParaRPr>
          </a:p>
        </p:txBody>
      </p:sp>
      <p:cxnSp>
        <p:nvCxnSpPr>
          <p:cNvPr id="37" name="Straight Arrow Connector 36">
            <a:extLst>
              <a:ext uri="{FF2B5EF4-FFF2-40B4-BE49-F238E27FC236}">
                <a16:creationId xmlns:a16="http://schemas.microsoft.com/office/drawing/2014/main" id="{0201E14F-E5E7-4C60-8D1B-E21BBEE5609B}"/>
              </a:ext>
            </a:extLst>
          </p:cNvPr>
          <p:cNvCxnSpPr/>
          <p:nvPr/>
        </p:nvCxnSpPr>
        <p:spPr bwMode="auto">
          <a:xfrm flipV="1">
            <a:off x="8737600" y="3657600"/>
            <a:ext cx="0" cy="13716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9FBBBD86-0847-46B0-B87E-0752C9E117B2}"/>
              </a:ext>
            </a:extLst>
          </p:cNvPr>
          <p:cNvCxnSpPr/>
          <p:nvPr/>
        </p:nvCxnSpPr>
        <p:spPr bwMode="auto">
          <a:xfrm flipV="1">
            <a:off x="6197600" y="3505200"/>
            <a:ext cx="2540000" cy="14478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2011ADC9-07B3-4A44-991D-06E15A9E5484}"/>
              </a:ext>
            </a:extLst>
          </p:cNvPr>
          <p:cNvCxnSpPr/>
          <p:nvPr/>
        </p:nvCxnSpPr>
        <p:spPr bwMode="auto">
          <a:xfrm>
            <a:off x="8839200" y="3505200"/>
            <a:ext cx="508000" cy="7620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30BEEAD4-3EDE-49AD-9154-62E4D5A667E8}"/>
              </a:ext>
            </a:extLst>
          </p:cNvPr>
          <p:cNvCxnSpPr/>
          <p:nvPr/>
        </p:nvCxnSpPr>
        <p:spPr bwMode="auto">
          <a:xfrm flipV="1">
            <a:off x="8839200" y="2057400"/>
            <a:ext cx="609600" cy="14478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68F019E8-1870-49D0-AE70-AC229B91B3BF}"/>
              </a:ext>
            </a:extLst>
          </p:cNvPr>
          <p:cNvCxnSpPr/>
          <p:nvPr/>
        </p:nvCxnSpPr>
        <p:spPr bwMode="auto">
          <a:xfrm flipH="1" flipV="1">
            <a:off x="9448800" y="3581400"/>
            <a:ext cx="1016000" cy="16764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10346DF3-7B06-46FD-937B-91AB550023C2}"/>
              </a:ext>
            </a:extLst>
          </p:cNvPr>
          <p:cNvSpPr txBox="1"/>
          <p:nvPr/>
        </p:nvSpPr>
        <p:spPr>
          <a:xfrm>
            <a:off x="10160000" y="4953000"/>
            <a:ext cx="1444626" cy="1734064"/>
          </a:xfrm>
          <a:prstGeom prst="rect">
            <a:avLst/>
          </a:prstGeom>
          <a:noFill/>
        </p:spPr>
        <p:txBody>
          <a:bodyPr wrap="none">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defTabSz="1219170" fontAlgn="base">
              <a:spcBef>
                <a:spcPct val="0"/>
              </a:spcBef>
              <a:spcAft>
                <a:spcPct val="0"/>
              </a:spcAft>
            </a:pPr>
            <a:r>
              <a:rPr lang="en-US" altLang="zh-CN" sz="2667">
                <a:solidFill>
                  <a:srgbClr val="3333CC"/>
                </a:solidFill>
              </a:rPr>
              <a:t> </a:t>
            </a:r>
          </a:p>
          <a:p>
            <a:pPr defTabSz="1219170" fontAlgn="base">
              <a:spcBef>
                <a:spcPct val="0"/>
              </a:spcBef>
              <a:spcAft>
                <a:spcPct val="0"/>
              </a:spcAft>
            </a:pPr>
            <a:r>
              <a:rPr lang="en-US" altLang="zh-CN" sz="2667">
                <a:solidFill>
                  <a:srgbClr val="3333CC"/>
                </a:solidFill>
              </a:rPr>
              <a:t>C</a:t>
            </a:r>
            <a:r>
              <a:rPr lang="en-US" altLang="zh-CN" sz="2667" i="1" baseline="-25000">
                <a:solidFill>
                  <a:srgbClr val="3333CC"/>
                </a:solidFill>
              </a:rPr>
              <a:t>12</a:t>
            </a:r>
            <a:r>
              <a:rPr lang="en-US" altLang="zh-CN" sz="2667" i="1" baseline="-25000">
                <a:solidFill>
                  <a:srgbClr val="000000"/>
                </a:solidFill>
              </a:rPr>
              <a:t> </a:t>
            </a:r>
            <a:r>
              <a:rPr lang="en-US" altLang="zh-CN" sz="2667">
                <a:solidFill>
                  <a:srgbClr val="3333CC"/>
                </a:solidFill>
              </a:rPr>
              <a:t>= &lt; &gt;</a:t>
            </a:r>
          </a:p>
          <a:p>
            <a:pPr defTabSz="1219170" fontAlgn="base">
              <a:spcBef>
                <a:spcPct val="0"/>
              </a:spcBef>
              <a:spcAft>
                <a:spcPct val="0"/>
              </a:spcAft>
              <a:buFont typeface="Arial" panose="020B0604020202020204" pitchFamily="34" charset="0"/>
              <a:buChar char="•"/>
            </a:pPr>
            <a:endParaRPr lang="en-US" altLang="zh-CN" sz="2667">
              <a:solidFill>
                <a:srgbClr val="3333CC"/>
              </a:solidFill>
            </a:endParaRPr>
          </a:p>
          <a:p>
            <a:pPr defTabSz="1219170" fontAlgn="base">
              <a:spcBef>
                <a:spcPct val="0"/>
              </a:spcBef>
              <a:spcAft>
                <a:spcPct val="0"/>
              </a:spcAft>
              <a:buFont typeface="Arial" panose="020B0604020202020204" pitchFamily="34" charset="0"/>
              <a:buChar char="•"/>
            </a:pPr>
            <a:endParaRPr lang="en-US" altLang="zh-CN" sz="2667">
              <a:solidFill>
                <a:srgbClr val="3333CC"/>
              </a:solidFill>
            </a:endParaRPr>
          </a:p>
        </p:txBody>
      </p:sp>
      <p:cxnSp>
        <p:nvCxnSpPr>
          <p:cNvPr id="59" name="Straight Arrow Connector 58">
            <a:extLst>
              <a:ext uri="{FF2B5EF4-FFF2-40B4-BE49-F238E27FC236}">
                <a16:creationId xmlns:a16="http://schemas.microsoft.com/office/drawing/2014/main" id="{8BE41084-9073-4349-A7EE-D7768154CE0A}"/>
              </a:ext>
            </a:extLst>
          </p:cNvPr>
          <p:cNvCxnSpPr/>
          <p:nvPr/>
        </p:nvCxnSpPr>
        <p:spPr bwMode="auto">
          <a:xfrm flipH="1">
            <a:off x="9448800" y="1143000"/>
            <a:ext cx="406400" cy="8382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2724" name="TextBox 59">
            <a:extLst>
              <a:ext uri="{FF2B5EF4-FFF2-40B4-BE49-F238E27FC236}">
                <a16:creationId xmlns:a16="http://schemas.microsoft.com/office/drawing/2014/main" id="{7C347B61-D524-477C-9E12-C66726DC8611}"/>
              </a:ext>
            </a:extLst>
          </p:cNvPr>
          <p:cNvSpPr txBox="1">
            <a:spLocks noChangeArrowheads="1"/>
          </p:cNvSpPr>
          <p:nvPr/>
        </p:nvSpPr>
        <p:spPr bwMode="auto">
          <a:xfrm>
            <a:off x="8149167" y="277284"/>
            <a:ext cx="3980577" cy="173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457189" indent="-457189" defTabSz="1219170" fontAlgn="base">
              <a:spcBef>
                <a:spcPct val="0"/>
              </a:spcBef>
              <a:spcAft>
                <a:spcPct val="0"/>
              </a:spcAft>
            </a:pPr>
            <a:r>
              <a:rPr lang="en-US" altLang="en-US" sz="2667">
                <a:solidFill>
                  <a:srgbClr val="3333CC"/>
                </a:solidFill>
              </a:rPr>
              <a:t>Duplicate! </a:t>
            </a:r>
          </a:p>
          <a:p>
            <a:pPr marL="457189" indent="-457189" defTabSz="1219170" fontAlgn="base">
              <a:spcBef>
                <a:spcPct val="0"/>
              </a:spcBef>
              <a:spcAft>
                <a:spcPct val="0"/>
              </a:spcAft>
            </a:pPr>
            <a:r>
              <a:rPr lang="en-US" altLang="en-US" sz="2667">
                <a:solidFill>
                  <a:srgbClr val="3333CC"/>
                </a:solidFill>
              </a:rPr>
              <a:t>C</a:t>
            </a:r>
            <a:r>
              <a:rPr lang="en-US" altLang="en-US" sz="2667" i="1" baseline="-25000">
                <a:solidFill>
                  <a:srgbClr val="3333CC"/>
                </a:solidFill>
              </a:rPr>
              <a:t>21</a:t>
            </a:r>
            <a:r>
              <a:rPr lang="en-US" altLang="en-US" sz="2667" i="1" baseline="-25000">
                <a:solidFill>
                  <a:srgbClr val="000000"/>
                </a:solidFill>
              </a:rPr>
              <a:t> </a:t>
            </a:r>
            <a:r>
              <a:rPr lang="en-US" altLang="en-US" sz="2667">
                <a:solidFill>
                  <a:srgbClr val="3333CC"/>
                </a:solidFill>
              </a:rPr>
              <a:t>= &lt;message G</a:t>
            </a:r>
            <a:r>
              <a:rPr lang="en-US" altLang="en-US" sz="2667">
                <a:solidFill>
                  <a:srgbClr val="3333CC"/>
                </a:solidFill>
                <a:sym typeface="Wingdings" panose="05000000000000000000" pitchFamily="2" charset="2"/>
              </a:rPr>
              <a:t></a:t>
            </a:r>
            <a:r>
              <a:rPr lang="en-US" altLang="en-US" sz="2667">
                <a:solidFill>
                  <a:srgbClr val="3333CC"/>
                </a:solidFill>
              </a:rPr>
              <a:t>D &gt;</a:t>
            </a:r>
          </a:p>
          <a:p>
            <a:pPr marL="457189" indent="-457189" defTabSz="1219170" fontAlgn="base">
              <a:spcBef>
                <a:spcPct val="0"/>
              </a:spcBef>
              <a:spcAft>
                <a:spcPct val="0"/>
              </a:spcAft>
            </a:pPr>
            <a:endParaRPr lang="en-US" altLang="en-US" sz="2667">
              <a:solidFill>
                <a:srgbClr val="3333CC"/>
              </a:solidFill>
            </a:endParaRPr>
          </a:p>
          <a:p>
            <a:pPr marL="457189" indent="-457189" defTabSz="1219170" fontAlgn="base">
              <a:spcBef>
                <a:spcPct val="0"/>
              </a:spcBef>
              <a:spcAft>
                <a:spcPct val="0"/>
              </a:spcAft>
            </a:pPr>
            <a:endParaRPr lang="en-US" altLang="en-US" sz="2667">
              <a:solidFill>
                <a:srgbClr val="3333CC"/>
              </a:solidFill>
            </a:endParaRPr>
          </a:p>
        </p:txBody>
      </p:sp>
    </p:spTree>
    <p:extLst>
      <p:ext uri="{BB962C8B-B14F-4D97-AF65-F5344CB8AC3E}">
        <p14:creationId xmlns:p14="http://schemas.microsoft.com/office/powerpoint/2010/main" val="287930701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a:extLst>
              <a:ext uri="{FF2B5EF4-FFF2-40B4-BE49-F238E27FC236}">
                <a16:creationId xmlns:a16="http://schemas.microsoft.com/office/drawing/2014/main" id="{8C3CC093-8BCB-4D98-9E5C-1801F6F0751F}"/>
              </a:ext>
            </a:extLst>
          </p:cNvPr>
          <p:cNvSpPr>
            <a:spLocks noChangeArrowheads="1"/>
          </p:cNvSpPr>
          <p:nvPr/>
        </p:nvSpPr>
        <p:spPr bwMode="auto">
          <a:xfrm>
            <a:off x="0" y="0"/>
            <a:ext cx="12192000" cy="2034117"/>
          </a:xfrm>
          <a:prstGeom prst="rect">
            <a:avLst/>
          </a:pr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endParaRPr lang="en-US" altLang="en-US">
              <a:solidFill>
                <a:srgbClr val="000000"/>
              </a:solidFill>
              <a:latin typeface="Arial" panose="020B0604020202020204" pitchFamily="34" charset="0"/>
            </a:endParaRPr>
          </a:p>
        </p:txBody>
      </p:sp>
      <p:cxnSp>
        <p:nvCxnSpPr>
          <p:cNvPr id="27" name="Straight Arrow Connector 26">
            <a:extLst>
              <a:ext uri="{FF2B5EF4-FFF2-40B4-BE49-F238E27FC236}">
                <a16:creationId xmlns:a16="http://schemas.microsoft.com/office/drawing/2014/main" id="{23ABE1F7-D6C2-44CC-9195-D1F372668C85}"/>
              </a:ext>
            </a:extLst>
          </p:cNvPr>
          <p:cNvCxnSpPr/>
          <p:nvPr/>
        </p:nvCxnSpPr>
        <p:spPr bwMode="auto">
          <a:xfrm>
            <a:off x="3962400" y="2057400"/>
            <a:ext cx="5486400" cy="14478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74755" name="Group 29">
            <a:extLst>
              <a:ext uri="{FF2B5EF4-FFF2-40B4-BE49-F238E27FC236}">
                <a16:creationId xmlns:a16="http://schemas.microsoft.com/office/drawing/2014/main" id="{26BC625F-F964-4E7A-A890-62C53C19B0B9}"/>
              </a:ext>
            </a:extLst>
          </p:cNvPr>
          <p:cNvGrpSpPr>
            <a:grpSpLocks/>
          </p:cNvGrpSpPr>
          <p:nvPr/>
        </p:nvGrpSpPr>
        <p:grpSpPr bwMode="auto">
          <a:xfrm>
            <a:off x="203200" y="1524000"/>
            <a:ext cx="11277600" cy="3709369"/>
            <a:chOff x="152400" y="1524000"/>
            <a:chExt cx="8458200" cy="3708902"/>
          </a:xfrm>
        </p:grpSpPr>
        <p:cxnSp>
          <p:nvCxnSpPr>
            <p:cNvPr id="32" name="Straight Arrow Connector 31">
              <a:extLst>
                <a:ext uri="{FF2B5EF4-FFF2-40B4-BE49-F238E27FC236}">
                  <a16:creationId xmlns:a16="http://schemas.microsoft.com/office/drawing/2014/main" id="{EC21FCE6-BA69-4801-987C-3F4C34B38977}"/>
                </a:ext>
              </a:extLst>
            </p:cNvPr>
            <p:cNvCxnSpPr/>
            <p:nvPr/>
          </p:nvCxnSpPr>
          <p:spPr bwMode="auto">
            <a:xfrm>
              <a:off x="914400" y="2057333"/>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4072D4A8-BD1C-427B-A788-6395B6C6A81F}"/>
                </a:ext>
              </a:extLst>
            </p:cNvPr>
            <p:cNvCxnSpPr/>
            <p:nvPr/>
          </p:nvCxnSpPr>
          <p:spPr bwMode="auto">
            <a:xfrm>
              <a:off x="914400" y="3504951"/>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4777" name="TextBox 6">
              <a:extLst>
                <a:ext uri="{FF2B5EF4-FFF2-40B4-BE49-F238E27FC236}">
                  <a16:creationId xmlns:a16="http://schemas.microsoft.com/office/drawing/2014/main" id="{DF7E6C85-3394-4DA5-94BC-9F76F4CEA4AF}"/>
                </a:ext>
              </a:extLst>
            </p:cNvPr>
            <p:cNvSpPr txBox="1">
              <a:spLocks noChangeArrowheads="1"/>
            </p:cNvSpPr>
            <p:nvPr/>
          </p:nvSpPr>
          <p:spPr bwMode="auto">
            <a:xfrm>
              <a:off x="152400" y="3200400"/>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P2</a:t>
              </a:r>
            </a:p>
          </p:txBody>
        </p:sp>
        <p:cxnSp>
          <p:nvCxnSpPr>
            <p:cNvPr id="39" name="Straight Arrow Connector 38">
              <a:extLst>
                <a:ext uri="{FF2B5EF4-FFF2-40B4-BE49-F238E27FC236}">
                  <a16:creationId xmlns:a16="http://schemas.microsoft.com/office/drawing/2014/main" id="{B7477701-C522-43B3-B602-C7489F3F5760}"/>
                </a:ext>
              </a:extLst>
            </p:cNvPr>
            <p:cNvCxnSpPr/>
            <p:nvPr/>
          </p:nvCxnSpPr>
          <p:spPr bwMode="auto">
            <a:xfrm>
              <a:off x="7239000" y="2057333"/>
              <a:ext cx="914400" cy="2895236"/>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4779" name="TextBox 9">
              <a:extLst>
                <a:ext uri="{FF2B5EF4-FFF2-40B4-BE49-F238E27FC236}">
                  <a16:creationId xmlns:a16="http://schemas.microsoft.com/office/drawing/2014/main" id="{7F873ED3-12A3-4DC4-BCB0-33543F7E43A1}"/>
                </a:ext>
              </a:extLst>
            </p:cNvPr>
            <p:cNvSpPr txBox="1">
              <a:spLocks noChangeArrowheads="1"/>
            </p:cNvSpPr>
            <p:nvPr/>
          </p:nvSpPr>
          <p:spPr bwMode="auto">
            <a:xfrm>
              <a:off x="7696200" y="2362199"/>
              <a:ext cx="73707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i="1">
                  <a:solidFill>
                    <a:srgbClr val="000000"/>
                  </a:solidFill>
                </a:rPr>
                <a:t>Time</a:t>
              </a:r>
            </a:p>
          </p:txBody>
        </p:sp>
        <p:cxnSp>
          <p:nvCxnSpPr>
            <p:cNvPr id="42" name="Straight Arrow Connector 41">
              <a:extLst>
                <a:ext uri="{FF2B5EF4-FFF2-40B4-BE49-F238E27FC236}">
                  <a16:creationId xmlns:a16="http://schemas.microsoft.com/office/drawing/2014/main" id="{D0E44704-40DD-4CBA-B6CA-1E7250E0E637}"/>
                </a:ext>
              </a:extLst>
            </p:cNvPr>
            <p:cNvCxnSpPr/>
            <p:nvPr/>
          </p:nvCxnSpPr>
          <p:spPr bwMode="auto">
            <a:xfrm flipV="1">
              <a:off x="2362200" y="3504951"/>
              <a:ext cx="1295400" cy="144761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3760D47B-B16E-4A62-9637-9FFBDB82117D}"/>
                </a:ext>
              </a:extLst>
            </p:cNvPr>
            <p:cNvCxnSpPr/>
            <p:nvPr/>
          </p:nvCxnSpPr>
          <p:spPr bwMode="auto">
            <a:xfrm>
              <a:off x="2133600" y="2057333"/>
              <a:ext cx="685800" cy="144761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B2B5350F-1A61-48BC-BA6C-D10C510ECD12}"/>
                </a:ext>
              </a:extLst>
            </p:cNvPr>
            <p:cNvCxnSpPr/>
            <p:nvPr/>
          </p:nvCxnSpPr>
          <p:spPr bwMode="auto">
            <a:xfrm flipV="1">
              <a:off x="6096000" y="2057333"/>
              <a:ext cx="517525" cy="1443385"/>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4783" name="TextBox 24">
              <a:extLst>
                <a:ext uri="{FF2B5EF4-FFF2-40B4-BE49-F238E27FC236}">
                  <a16:creationId xmlns:a16="http://schemas.microsoft.com/office/drawing/2014/main" id="{4A1D90DA-06E1-4ACD-BF61-495F25E05C3C}"/>
                </a:ext>
              </a:extLst>
            </p:cNvPr>
            <p:cNvSpPr txBox="1">
              <a:spLocks noChangeArrowheads="1"/>
            </p:cNvSpPr>
            <p:nvPr/>
          </p:nvSpPr>
          <p:spPr bwMode="auto">
            <a:xfrm>
              <a:off x="152400" y="1828799"/>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P1</a:t>
              </a:r>
            </a:p>
          </p:txBody>
        </p:sp>
        <p:cxnSp>
          <p:nvCxnSpPr>
            <p:cNvPr id="47" name="Straight Arrow Connector 46">
              <a:extLst>
                <a:ext uri="{FF2B5EF4-FFF2-40B4-BE49-F238E27FC236}">
                  <a16:creationId xmlns:a16="http://schemas.microsoft.com/office/drawing/2014/main" id="{70DAFE39-A377-475E-9CC0-A5F05D938C36}"/>
                </a:ext>
              </a:extLst>
            </p:cNvPr>
            <p:cNvCxnSpPr/>
            <p:nvPr/>
          </p:nvCxnSpPr>
          <p:spPr bwMode="auto">
            <a:xfrm>
              <a:off x="990600" y="4952568"/>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4785" name="TextBox 26">
              <a:extLst>
                <a:ext uri="{FF2B5EF4-FFF2-40B4-BE49-F238E27FC236}">
                  <a16:creationId xmlns:a16="http://schemas.microsoft.com/office/drawing/2014/main" id="{E2145F08-7D27-49DE-95BC-0DDDB1EA7527}"/>
                </a:ext>
              </a:extLst>
            </p:cNvPr>
            <p:cNvSpPr txBox="1">
              <a:spLocks noChangeArrowheads="1"/>
            </p:cNvSpPr>
            <p:nvPr/>
          </p:nvSpPr>
          <p:spPr bwMode="auto">
            <a:xfrm>
              <a:off x="152400" y="4648201"/>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P3</a:t>
              </a:r>
            </a:p>
          </p:txBody>
        </p:sp>
        <p:sp>
          <p:nvSpPr>
            <p:cNvPr id="49" name="Oval 48">
              <a:extLst>
                <a:ext uri="{FF2B5EF4-FFF2-40B4-BE49-F238E27FC236}">
                  <a16:creationId xmlns:a16="http://schemas.microsoft.com/office/drawing/2014/main" id="{E3A3A3A8-D238-49BA-9FE4-F5538B3C0CDB}"/>
                </a:ext>
              </a:extLst>
            </p:cNvPr>
            <p:cNvSpPr/>
            <p:nvPr/>
          </p:nvSpPr>
          <p:spPr bwMode="auto">
            <a:xfrm>
              <a:off x="1447800" y="1966328"/>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50" name="Oval 49">
              <a:extLst>
                <a:ext uri="{FF2B5EF4-FFF2-40B4-BE49-F238E27FC236}">
                  <a16:creationId xmlns:a16="http://schemas.microsoft.com/office/drawing/2014/main" id="{096FFA45-A563-4FE0-A962-5E0BC1F9CF8C}"/>
                </a:ext>
              </a:extLst>
            </p:cNvPr>
            <p:cNvSpPr/>
            <p:nvPr/>
          </p:nvSpPr>
          <p:spPr bwMode="auto">
            <a:xfrm>
              <a:off x="4876800" y="1981142"/>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51" name="Oval 50">
              <a:extLst>
                <a:ext uri="{FF2B5EF4-FFF2-40B4-BE49-F238E27FC236}">
                  <a16:creationId xmlns:a16="http://schemas.microsoft.com/office/drawing/2014/main" id="{9EB39825-6D80-490A-BBA3-70E386264104}"/>
                </a:ext>
              </a:extLst>
            </p:cNvPr>
            <p:cNvSpPr/>
            <p:nvPr/>
          </p:nvSpPr>
          <p:spPr bwMode="auto">
            <a:xfrm>
              <a:off x="5029200" y="4876378"/>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74789" name="TextBox 50">
              <a:extLst>
                <a:ext uri="{FF2B5EF4-FFF2-40B4-BE49-F238E27FC236}">
                  <a16:creationId xmlns:a16="http://schemas.microsoft.com/office/drawing/2014/main" id="{1A632916-B1C9-42EB-87F1-E40FC8795D0C}"/>
                </a:ext>
              </a:extLst>
            </p:cNvPr>
            <p:cNvSpPr txBox="1">
              <a:spLocks noChangeArrowheads="1"/>
            </p:cNvSpPr>
            <p:nvPr/>
          </p:nvSpPr>
          <p:spPr bwMode="auto">
            <a:xfrm>
              <a:off x="1295400" y="1524000"/>
              <a:ext cx="6934200" cy="10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A      B                                  C                   D        E                          		</a:t>
              </a:r>
            </a:p>
          </p:txBody>
        </p:sp>
        <p:sp>
          <p:nvSpPr>
            <p:cNvPr id="74790" name="TextBox 51">
              <a:extLst>
                <a:ext uri="{FF2B5EF4-FFF2-40B4-BE49-F238E27FC236}">
                  <a16:creationId xmlns:a16="http://schemas.microsoft.com/office/drawing/2014/main" id="{4EBA5524-686F-4EE0-A014-AB8A22E845F6}"/>
                </a:ext>
              </a:extLst>
            </p:cNvPr>
            <p:cNvSpPr txBox="1">
              <a:spLocks noChangeArrowheads="1"/>
            </p:cNvSpPr>
            <p:nvPr/>
          </p:nvSpPr>
          <p:spPr bwMode="auto">
            <a:xfrm>
              <a:off x="1447800" y="2967040"/>
              <a:ext cx="6934200"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            E             F                          G</a:t>
              </a:r>
            </a:p>
          </p:txBody>
        </p:sp>
        <p:sp>
          <p:nvSpPr>
            <p:cNvPr id="74791" name="TextBox 52">
              <a:extLst>
                <a:ext uri="{FF2B5EF4-FFF2-40B4-BE49-F238E27FC236}">
                  <a16:creationId xmlns:a16="http://schemas.microsoft.com/office/drawing/2014/main" id="{C49CE1AE-F15C-4590-A282-99070158E372}"/>
                </a:ext>
              </a:extLst>
            </p:cNvPr>
            <p:cNvSpPr txBox="1">
              <a:spLocks noChangeArrowheads="1"/>
            </p:cNvSpPr>
            <p:nvPr/>
          </p:nvSpPr>
          <p:spPr bwMode="auto">
            <a:xfrm>
              <a:off x="1524000" y="4419601"/>
              <a:ext cx="6934200"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        H                                I                                          J</a:t>
              </a:r>
            </a:p>
          </p:txBody>
        </p:sp>
      </p:grpSp>
      <p:sp>
        <p:nvSpPr>
          <p:cNvPr id="8" name="TextBox 7">
            <a:extLst>
              <a:ext uri="{FF2B5EF4-FFF2-40B4-BE49-F238E27FC236}">
                <a16:creationId xmlns:a16="http://schemas.microsoft.com/office/drawing/2014/main" id="{963FC5C3-9326-4144-AC18-F3296605883E}"/>
              </a:ext>
            </a:extLst>
          </p:cNvPr>
          <p:cNvSpPr txBox="1"/>
          <p:nvPr/>
        </p:nvSpPr>
        <p:spPr>
          <a:xfrm>
            <a:off x="3860805" y="1143001"/>
            <a:ext cx="2871299" cy="913199"/>
          </a:xfrm>
          <a:prstGeom prst="rect">
            <a:avLst/>
          </a:prstGeom>
          <a:noFill/>
        </p:spPr>
        <p:txBody>
          <a:bodyPr wrap="none">
            <a:spAutoFit/>
          </a:bodyPr>
          <a:lstStyle/>
          <a:p>
            <a:pPr defTabSz="1219170" fontAlgn="base">
              <a:spcBef>
                <a:spcPct val="0"/>
              </a:spcBef>
              <a:spcAft>
                <a:spcPct val="0"/>
              </a:spcAft>
              <a:defRPr/>
            </a:pPr>
            <a:r>
              <a:rPr lang="en-US" sz="2667" dirty="0">
                <a:solidFill>
                  <a:srgbClr val="3333CC"/>
                </a:solidFill>
                <a:latin typeface="Times New Roman" charset="0"/>
                <a:ea typeface="ＭＳ Ｐゴシック" charset="0"/>
                <a:cs typeface="ＭＳ Ｐゴシック" charset="0"/>
              </a:rPr>
              <a:t>S1, </a:t>
            </a:r>
            <a:r>
              <a:rPr lang="en-US" sz="2667" strike="sngStrike" dirty="0">
                <a:solidFill>
                  <a:srgbClr val="3333CC"/>
                </a:solidFill>
                <a:latin typeface="Times New Roman" charset="0"/>
                <a:ea typeface="ＭＳ Ｐゴシック" charset="0"/>
                <a:cs typeface="ＭＳ Ｐゴシック" charset="0"/>
              </a:rPr>
              <a:t>Record C</a:t>
            </a:r>
            <a:r>
              <a:rPr lang="en-US" sz="2667" i="1" strike="sngStrike" baseline="-25000" dirty="0">
                <a:solidFill>
                  <a:srgbClr val="3333CC"/>
                </a:solidFill>
                <a:latin typeface="Times New Roman" charset="0"/>
                <a:ea typeface="ＭＳ Ｐゴシック" charset="0"/>
                <a:cs typeface="ＭＳ Ｐゴシック" charset="0"/>
              </a:rPr>
              <a:t>21</a:t>
            </a:r>
            <a:r>
              <a:rPr lang="en-US" sz="2667" strike="sngStrike" dirty="0">
                <a:solidFill>
                  <a:srgbClr val="3333CC"/>
                </a:solidFill>
                <a:latin typeface="Times New Roman" charset="0"/>
                <a:ea typeface="ＭＳ Ｐゴシック" charset="0"/>
                <a:cs typeface="ＭＳ Ｐゴシック" charset="0"/>
              </a:rPr>
              <a:t>, C</a:t>
            </a:r>
            <a:r>
              <a:rPr lang="en-US" sz="2667" i="1" strike="sngStrike" baseline="-25000" dirty="0">
                <a:solidFill>
                  <a:srgbClr val="3333CC"/>
                </a:solidFill>
                <a:latin typeface="Times New Roman" charset="0"/>
                <a:ea typeface="ＭＳ Ｐゴシック" charset="0"/>
                <a:cs typeface="ＭＳ Ｐゴシック" charset="0"/>
              </a:rPr>
              <a:t>31</a:t>
            </a:r>
            <a:endParaRPr lang="en-US" sz="2667" strike="sngStrike" dirty="0">
              <a:solidFill>
                <a:srgbClr val="3333CC"/>
              </a:solidFill>
              <a:latin typeface="Times New Roman" charset="0"/>
              <a:ea typeface="ＭＳ Ｐゴシック" charset="0"/>
              <a:cs typeface="ＭＳ Ｐゴシック" charset="0"/>
            </a:endParaRPr>
          </a:p>
          <a:p>
            <a:pPr defTabSz="1219170" fontAlgn="base">
              <a:spcBef>
                <a:spcPct val="0"/>
              </a:spcBef>
              <a:spcAft>
                <a:spcPct val="0"/>
              </a:spcAft>
              <a:defRPr/>
            </a:pPr>
            <a:endParaRPr lang="en-US" sz="2667" dirty="0">
              <a:solidFill>
                <a:srgbClr val="3333CC"/>
              </a:solidFill>
              <a:latin typeface="Times New Roman" charset="0"/>
              <a:ea typeface="ＭＳ Ｐゴシック" charset="0"/>
              <a:cs typeface="ＭＳ Ｐゴシック" charset="0"/>
            </a:endParaRPr>
          </a:p>
        </p:txBody>
      </p:sp>
      <p:cxnSp>
        <p:nvCxnSpPr>
          <p:cNvPr id="56" name="Straight Arrow Connector 55">
            <a:extLst>
              <a:ext uri="{FF2B5EF4-FFF2-40B4-BE49-F238E27FC236}">
                <a16:creationId xmlns:a16="http://schemas.microsoft.com/office/drawing/2014/main" id="{0B0644C4-2E12-4C0C-911D-E989CE79743A}"/>
              </a:ext>
            </a:extLst>
          </p:cNvPr>
          <p:cNvCxnSpPr/>
          <p:nvPr/>
        </p:nvCxnSpPr>
        <p:spPr bwMode="auto">
          <a:xfrm flipV="1">
            <a:off x="3962400" y="1752600"/>
            <a:ext cx="203200" cy="3048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62A641CE-6E14-47BD-B402-84162F4F5085}"/>
              </a:ext>
            </a:extLst>
          </p:cNvPr>
          <p:cNvCxnSpPr/>
          <p:nvPr/>
        </p:nvCxnSpPr>
        <p:spPr bwMode="auto">
          <a:xfrm>
            <a:off x="3962400" y="2057400"/>
            <a:ext cx="2133600" cy="28956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DE2D0E44-768A-4382-A856-10DEE469C2AF}"/>
              </a:ext>
            </a:extLst>
          </p:cNvPr>
          <p:cNvSpPr txBox="1"/>
          <p:nvPr/>
        </p:nvSpPr>
        <p:spPr>
          <a:xfrm>
            <a:off x="5486403" y="5181602"/>
            <a:ext cx="2175596" cy="2828531"/>
          </a:xfrm>
          <a:prstGeom prst="rect">
            <a:avLst/>
          </a:prstGeom>
          <a:noFill/>
        </p:spPr>
        <p:txBody>
          <a:bodyPr wrap="none">
            <a:spAutoFit/>
          </a:bodyPr>
          <a:lstStyle/>
          <a:p>
            <a:pPr marL="457189" indent="-457189" defTabSz="1219170" fontAlgn="base">
              <a:spcBef>
                <a:spcPct val="0"/>
              </a:spcBef>
              <a:spcAft>
                <a:spcPct val="0"/>
              </a:spcAft>
              <a:buFont typeface="Arial"/>
              <a:buChar char="•"/>
              <a:defRPr/>
            </a:pPr>
            <a:r>
              <a:rPr lang="en-US" sz="2667" dirty="0">
                <a:solidFill>
                  <a:srgbClr val="3333CC"/>
                </a:solidFill>
                <a:latin typeface="Times New Roman" charset="0"/>
                <a:ea typeface="ＭＳ Ｐゴシック" charset="0"/>
                <a:cs typeface="ＭＳ Ｐゴシック" charset="0"/>
              </a:rPr>
              <a:t>S3</a:t>
            </a:r>
          </a:p>
          <a:p>
            <a:pPr marL="457189" indent="-457189" defTabSz="1219170" fontAlgn="base">
              <a:spcBef>
                <a:spcPct val="0"/>
              </a:spcBef>
              <a:spcAft>
                <a:spcPct val="0"/>
              </a:spcAft>
              <a:buFont typeface="Arial"/>
              <a:buChar char="•"/>
              <a:defRPr/>
            </a:pPr>
            <a:r>
              <a:rPr lang="en-US" sz="2667" dirty="0">
                <a:solidFill>
                  <a:srgbClr val="3333CC"/>
                </a:solidFill>
                <a:latin typeface="Times New Roman" charset="0"/>
                <a:ea typeface="ＭＳ Ｐゴシック" charset="0"/>
                <a:cs typeface="ＭＳ Ｐゴシック" charset="0"/>
              </a:rPr>
              <a:t>C</a:t>
            </a:r>
            <a:r>
              <a:rPr lang="en-US" sz="2667" i="1" baseline="-25000" dirty="0">
                <a:solidFill>
                  <a:srgbClr val="3333CC"/>
                </a:solidFill>
                <a:latin typeface="Times New Roman" charset="0"/>
                <a:ea typeface="ＭＳ Ｐゴシック" charset="0"/>
                <a:cs typeface="ＭＳ Ｐゴシック" charset="0"/>
              </a:rPr>
              <a:t>13</a:t>
            </a:r>
            <a:r>
              <a:rPr lang="en-US" sz="2667" i="1" baseline="-25000" dirty="0">
                <a:solidFill>
                  <a:srgbClr val="000000"/>
                </a:solidFill>
                <a:latin typeface="Times New Roman" charset="0"/>
                <a:ea typeface="ＭＳ Ｐゴシック" charset="0"/>
                <a:cs typeface="ＭＳ Ｐゴシック" charset="0"/>
              </a:rPr>
              <a:t> </a:t>
            </a:r>
            <a:r>
              <a:rPr lang="en-US" sz="2667" dirty="0">
                <a:solidFill>
                  <a:srgbClr val="3333CC"/>
                </a:solidFill>
                <a:latin typeface="Times New Roman" charset="0"/>
                <a:ea typeface="ＭＳ Ｐゴシック" charset="0"/>
                <a:cs typeface="ＭＳ Ｐゴシック" charset="0"/>
              </a:rPr>
              <a:t>= &lt; &gt;</a:t>
            </a:r>
          </a:p>
          <a:p>
            <a:pPr marL="457189" indent="-457189" defTabSz="1219170" fontAlgn="base">
              <a:spcBef>
                <a:spcPct val="0"/>
              </a:spcBef>
              <a:spcAft>
                <a:spcPct val="0"/>
              </a:spcAft>
              <a:buFont typeface="Arial"/>
              <a:buChar char="•"/>
              <a:defRPr/>
            </a:pPr>
            <a:r>
              <a:rPr lang="en-US" sz="2667" strike="sngStrike" dirty="0">
                <a:solidFill>
                  <a:srgbClr val="3333CC"/>
                </a:solidFill>
                <a:latin typeface="Times New Roman" charset="0"/>
                <a:ea typeface="ＭＳ Ｐゴシック" charset="0"/>
                <a:cs typeface="ＭＳ Ｐゴシック" charset="0"/>
              </a:rPr>
              <a:t>Record C</a:t>
            </a:r>
            <a:r>
              <a:rPr lang="en-US" sz="2667" i="1" strike="sngStrike" baseline="-25000" dirty="0">
                <a:solidFill>
                  <a:srgbClr val="3333CC"/>
                </a:solidFill>
                <a:latin typeface="Times New Roman" charset="0"/>
                <a:ea typeface="ＭＳ Ｐゴシック" charset="0"/>
                <a:cs typeface="ＭＳ Ｐゴシック" charset="0"/>
              </a:rPr>
              <a:t>23</a:t>
            </a:r>
            <a:endParaRPr lang="en-US" sz="2667" i="1" strike="sngStrike" baseline="-25000" dirty="0">
              <a:solidFill>
                <a:srgbClr val="000000"/>
              </a:solidFill>
              <a:latin typeface="Times New Roman" charset="0"/>
              <a:ea typeface="ＭＳ Ｐゴシック" charset="0"/>
              <a:cs typeface="ＭＳ Ｐゴシック" charset="0"/>
            </a:endParaRPr>
          </a:p>
          <a:p>
            <a:pPr marL="457189" indent="-457189" defTabSz="1219170" fontAlgn="base">
              <a:spcBef>
                <a:spcPct val="0"/>
              </a:spcBef>
              <a:spcAft>
                <a:spcPct val="0"/>
              </a:spcAft>
              <a:buFont typeface="Arial"/>
              <a:buChar char="•"/>
              <a:defRPr/>
            </a:pPr>
            <a:endParaRPr lang="en-US" sz="2667" i="1" baseline="-25000" dirty="0">
              <a:solidFill>
                <a:srgbClr val="000000"/>
              </a:solidFill>
              <a:latin typeface="Times New Roman" charset="0"/>
              <a:ea typeface="ＭＳ Ｐゴシック" charset="0"/>
              <a:cs typeface="ＭＳ Ｐゴシック" charset="0"/>
            </a:endParaRPr>
          </a:p>
          <a:p>
            <a:pPr marL="457189" indent="-457189" defTabSz="1219170" fontAlgn="base">
              <a:spcBef>
                <a:spcPct val="0"/>
              </a:spcBef>
              <a:spcAft>
                <a:spcPct val="0"/>
              </a:spcAft>
              <a:buFont typeface="Arial"/>
              <a:buChar char="•"/>
              <a:defRPr/>
            </a:pPr>
            <a:endParaRPr lang="en-US" sz="2667" i="1" dirty="0">
              <a:solidFill>
                <a:srgbClr val="000000"/>
              </a:solidFill>
              <a:latin typeface="Times New Roman" charset="0"/>
              <a:ea typeface="ＭＳ Ｐゴシック" charset="0"/>
              <a:cs typeface="ＭＳ Ｐゴシック" charset="0"/>
            </a:endParaRPr>
          </a:p>
          <a:p>
            <a:pPr marL="457189" indent="-457189" defTabSz="1219170" fontAlgn="base">
              <a:spcBef>
                <a:spcPct val="0"/>
              </a:spcBef>
              <a:spcAft>
                <a:spcPct val="0"/>
              </a:spcAft>
              <a:buFont typeface="Arial"/>
              <a:buChar char="•"/>
              <a:defRPr/>
            </a:pPr>
            <a:endParaRPr lang="en-US" sz="2667" dirty="0">
              <a:solidFill>
                <a:srgbClr val="3333CC"/>
              </a:solidFill>
              <a:latin typeface="Times New Roman" charset="0"/>
              <a:ea typeface="ＭＳ Ｐゴシック" charset="0"/>
              <a:cs typeface="ＭＳ Ｐゴシック" charset="0"/>
            </a:endParaRPr>
          </a:p>
          <a:p>
            <a:pPr marL="457189" indent="-457189" defTabSz="1219170" fontAlgn="base">
              <a:spcBef>
                <a:spcPct val="0"/>
              </a:spcBef>
              <a:spcAft>
                <a:spcPct val="0"/>
              </a:spcAft>
              <a:buFont typeface="Arial"/>
              <a:buChar char="•"/>
              <a:defRPr/>
            </a:pPr>
            <a:endParaRPr lang="en-US" sz="2667" dirty="0">
              <a:solidFill>
                <a:srgbClr val="3333CC"/>
              </a:solidFill>
              <a:latin typeface="Times New Roman" charset="0"/>
              <a:ea typeface="ＭＳ Ｐゴシック" charset="0"/>
              <a:cs typeface="ＭＳ Ｐゴシック" charset="0"/>
            </a:endParaRPr>
          </a:p>
        </p:txBody>
      </p:sp>
      <p:cxnSp>
        <p:nvCxnSpPr>
          <p:cNvPr id="26" name="Straight Arrow Connector 25">
            <a:extLst>
              <a:ext uri="{FF2B5EF4-FFF2-40B4-BE49-F238E27FC236}">
                <a16:creationId xmlns:a16="http://schemas.microsoft.com/office/drawing/2014/main" id="{CD5081DD-B150-4E25-9DD7-0913890272B5}"/>
              </a:ext>
            </a:extLst>
          </p:cNvPr>
          <p:cNvCxnSpPr/>
          <p:nvPr/>
        </p:nvCxnSpPr>
        <p:spPr bwMode="auto">
          <a:xfrm flipV="1">
            <a:off x="5689600" y="4953000"/>
            <a:ext cx="406400" cy="3048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75FB911B-E7D7-483A-889F-E399ACD274F9}"/>
              </a:ext>
            </a:extLst>
          </p:cNvPr>
          <p:cNvCxnSpPr/>
          <p:nvPr/>
        </p:nvCxnSpPr>
        <p:spPr bwMode="auto">
          <a:xfrm flipV="1">
            <a:off x="6197600" y="2057400"/>
            <a:ext cx="1524000" cy="28956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74762" name="TextBox 28">
            <a:extLst>
              <a:ext uri="{FF2B5EF4-FFF2-40B4-BE49-F238E27FC236}">
                <a16:creationId xmlns:a16="http://schemas.microsoft.com/office/drawing/2014/main" id="{10673DFD-8EDA-42E7-B126-C9845BE0F79E}"/>
              </a:ext>
            </a:extLst>
          </p:cNvPr>
          <p:cNvSpPr txBox="1">
            <a:spLocks noChangeArrowheads="1"/>
          </p:cNvSpPr>
          <p:nvPr/>
        </p:nvSpPr>
        <p:spPr bwMode="auto">
          <a:xfrm>
            <a:off x="7577667" y="1085851"/>
            <a:ext cx="1444626" cy="1323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sz="2667">
                <a:solidFill>
                  <a:srgbClr val="3333CC"/>
                </a:solidFill>
              </a:rPr>
              <a:t>C</a:t>
            </a:r>
            <a:r>
              <a:rPr lang="en-US" altLang="en-US" sz="2667" i="1" baseline="-25000">
                <a:solidFill>
                  <a:srgbClr val="3333CC"/>
                </a:solidFill>
              </a:rPr>
              <a:t>31</a:t>
            </a:r>
            <a:r>
              <a:rPr lang="en-US" altLang="en-US" sz="2667" i="1" baseline="-25000">
                <a:solidFill>
                  <a:srgbClr val="000000"/>
                </a:solidFill>
              </a:rPr>
              <a:t> </a:t>
            </a:r>
            <a:r>
              <a:rPr lang="en-US" altLang="en-US" sz="2667">
                <a:solidFill>
                  <a:srgbClr val="3333CC"/>
                </a:solidFill>
              </a:rPr>
              <a:t>= &lt; &gt;</a:t>
            </a:r>
            <a:endParaRPr lang="en-US" altLang="en-US" sz="2667" i="1" baseline="-25000">
              <a:solidFill>
                <a:srgbClr val="000000"/>
              </a:solidFill>
            </a:endParaRPr>
          </a:p>
          <a:p>
            <a:pPr defTabSz="1219170" fontAlgn="base">
              <a:spcBef>
                <a:spcPct val="0"/>
              </a:spcBef>
              <a:spcAft>
                <a:spcPct val="0"/>
              </a:spcAft>
              <a:buNone/>
            </a:pPr>
            <a:endParaRPr lang="en-US" altLang="en-US" sz="2667">
              <a:solidFill>
                <a:srgbClr val="3333CC"/>
              </a:solidFill>
            </a:endParaRPr>
          </a:p>
          <a:p>
            <a:pPr defTabSz="1219170" fontAlgn="base">
              <a:spcBef>
                <a:spcPct val="0"/>
              </a:spcBef>
              <a:spcAft>
                <a:spcPct val="0"/>
              </a:spcAft>
              <a:buNone/>
            </a:pPr>
            <a:endParaRPr lang="en-US" altLang="en-US" sz="2667">
              <a:solidFill>
                <a:srgbClr val="3333CC"/>
              </a:solidFill>
            </a:endParaRPr>
          </a:p>
        </p:txBody>
      </p:sp>
      <p:cxnSp>
        <p:nvCxnSpPr>
          <p:cNvPr id="35" name="Straight Arrow Connector 34">
            <a:extLst>
              <a:ext uri="{FF2B5EF4-FFF2-40B4-BE49-F238E27FC236}">
                <a16:creationId xmlns:a16="http://schemas.microsoft.com/office/drawing/2014/main" id="{8AA5A2CD-C359-49C4-A6F9-67CDD19BBC73}"/>
              </a:ext>
            </a:extLst>
          </p:cNvPr>
          <p:cNvCxnSpPr/>
          <p:nvPr/>
        </p:nvCxnSpPr>
        <p:spPr bwMode="auto">
          <a:xfrm flipV="1">
            <a:off x="7721600" y="1600200"/>
            <a:ext cx="203200" cy="3048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AF0DEECA-5F8A-4B98-893C-4302EAF3EEE8}"/>
              </a:ext>
            </a:extLst>
          </p:cNvPr>
          <p:cNvSpPr txBox="1"/>
          <p:nvPr/>
        </p:nvSpPr>
        <p:spPr>
          <a:xfrm>
            <a:off x="8026400" y="4851401"/>
            <a:ext cx="2175596" cy="1323632"/>
          </a:xfrm>
          <a:prstGeom prst="rect">
            <a:avLst/>
          </a:prstGeom>
          <a:noFill/>
        </p:spPr>
        <p:txBody>
          <a:bodyPr wrap="none">
            <a:spAutoFit/>
          </a:bodyPr>
          <a:lstStyle/>
          <a:p>
            <a:pPr marL="457189" indent="-457189" defTabSz="1219170" fontAlgn="base">
              <a:spcBef>
                <a:spcPct val="0"/>
              </a:spcBef>
              <a:spcAft>
                <a:spcPct val="0"/>
              </a:spcAft>
              <a:buFont typeface="Arial"/>
              <a:buChar char="•"/>
              <a:defRPr/>
            </a:pPr>
            <a:r>
              <a:rPr lang="en-US" sz="2667" dirty="0">
                <a:solidFill>
                  <a:srgbClr val="3333CC"/>
                </a:solidFill>
                <a:latin typeface="Times New Roman" charset="0"/>
                <a:ea typeface="ＭＳ Ｐゴシック" charset="0"/>
                <a:cs typeface="ＭＳ Ｐゴシック" charset="0"/>
              </a:rPr>
              <a:t>S2</a:t>
            </a:r>
          </a:p>
          <a:p>
            <a:pPr marL="457189" indent="-457189" defTabSz="1219170" fontAlgn="base">
              <a:spcBef>
                <a:spcPct val="0"/>
              </a:spcBef>
              <a:spcAft>
                <a:spcPct val="0"/>
              </a:spcAft>
              <a:buFont typeface="Arial"/>
              <a:buChar char="•"/>
              <a:defRPr/>
            </a:pPr>
            <a:r>
              <a:rPr lang="en-US" sz="2667" dirty="0">
                <a:solidFill>
                  <a:srgbClr val="3333CC"/>
                </a:solidFill>
                <a:latin typeface="Times New Roman" charset="0"/>
                <a:ea typeface="ＭＳ Ｐゴシック" charset="0"/>
                <a:cs typeface="ＭＳ Ｐゴシック" charset="0"/>
              </a:rPr>
              <a:t>C</a:t>
            </a:r>
            <a:r>
              <a:rPr lang="en-US" sz="2667" i="1" baseline="-25000" dirty="0">
                <a:solidFill>
                  <a:srgbClr val="3333CC"/>
                </a:solidFill>
                <a:latin typeface="Times New Roman" charset="0"/>
                <a:ea typeface="ＭＳ Ｐゴシック" charset="0"/>
                <a:cs typeface="ＭＳ Ｐゴシック" charset="0"/>
              </a:rPr>
              <a:t>32</a:t>
            </a:r>
            <a:r>
              <a:rPr lang="en-US" sz="2667" i="1" baseline="-25000" dirty="0">
                <a:solidFill>
                  <a:srgbClr val="000000"/>
                </a:solidFill>
                <a:latin typeface="Times New Roman" charset="0"/>
                <a:ea typeface="ＭＳ Ｐゴシック" charset="0"/>
                <a:cs typeface="ＭＳ Ｐゴシック" charset="0"/>
              </a:rPr>
              <a:t> </a:t>
            </a:r>
            <a:r>
              <a:rPr lang="en-US" sz="2667" dirty="0">
                <a:solidFill>
                  <a:srgbClr val="3333CC"/>
                </a:solidFill>
                <a:latin typeface="Times New Roman" charset="0"/>
                <a:ea typeface="ＭＳ Ｐゴシック" charset="0"/>
                <a:cs typeface="ＭＳ Ｐゴシック" charset="0"/>
              </a:rPr>
              <a:t>= &lt; &gt;</a:t>
            </a:r>
          </a:p>
          <a:p>
            <a:pPr marL="457189" indent="-457189" defTabSz="1219170" fontAlgn="base">
              <a:spcBef>
                <a:spcPct val="0"/>
              </a:spcBef>
              <a:spcAft>
                <a:spcPct val="0"/>
              </a:spcAft>
              <a:buFont typeface="Arial"/>
              <a:buChar char="•"/>
              <a:defRPr/>
            </a:pPr>
            <a:r>
              <a:rPr lang="en-US" sz="2667" strike="sngStrike" dirty="0">
                <a:solidFill>
                  <a:srgbClr val="3333CC"/>
                </a:solidFill>
                <a:latin typeface="Times New Roman" charset="0"/>
                <a:ea typeface="ＭＳ Ｐゴシック" charset="0"/>
                <a:cs typeface="ＭＳ Ｐゴシック" charset="0"/>
              </a:rPr>
              <a:t>Record C</a:t>
            </a:r>
            <a:r>
              <a:rPr lang="en-US" sz="2667" i="1" strike="sngStrike" baseline="-25000" dirty="0">
                <a:solidFill>
                  <a:srgbClr val="3333CC"/>
                </a:solidFill>
                <a:latin typeface="Times New Roman" charset="0"/>
                <a:ea typeface="ＭＳ Ｐゴシック" charset="0"/>
                <a:cs typeface="ＭＳ Ｐゴシック" charset="0"/>
              </a:rPr>
              <a:t>12</a:t>
            </a:r>
          </a:p>
        </p:txBody>
      </p:sp>
      <p:cxnSp>
        <p:nvCxnSpPr>
          <p:cNvPr id="37" name="Straight Arrow Connector 36">
            <a:extLst>
              <a:ext uri="{FF2B5EF4-FFF2-40B4-BE49-F238E27FC236}">
                <a16:creationId xmlns:a16="http://schemas.microsoft.com/office/drawing/2014/main" id="{D60ADC0D-D519-408B-977C-AF8F010C6174}"/>
              </a:ext>
            </a:extLst>
          </p:cNvPr>
          <p:cNvCxnSpPr/>
          <p:nvPr/>
        </p:nvCxnSpPr>
        <p:spPr bwMode="auto">
          <a:xfrm flipV="1">
            <a:off x="8737600" y="3657600"/>
            <a:ext cx="0" cy="13716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1B6A98A2-E105-49C9-A6DE-1FFB6AF5A532}"/>
              </a:ext>
            </a:extLst>
          </p:cNvPr>
          <p:cNvCxnSpPr/>
          <p:nvPr/>
        </p:nvCxnSpPr>
        <p:spPr bwMode="auto">
          <a:xfrm flipV="1">
            <a:off x="6197600" y="3505200"/>
            <a:ext cx="2540000" cy="14478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3959FC09-1A8E-44B6-8E6D-CBDC1FAB8A4E}"/>
              </a:ext>
            </a:extLst>
          </p:cNvPr>
          <p:cNvCxnSpPr/>
          <p:nvPr/>
        </p:nvCxnSpPr>
        <p:spPr bwMode="auto">
          <a:xfrm>
            <a:off x="8839200" y="3505200"/>
            <a:ext cx="914400" cy="14478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A190E7C2-2F95-4554-B6D7-16C801249275}"/>
              </a:ext>
            </a:extLst>
          </p:cNvPr>
          <p:cNvCxnSpPr/>
          <p:nvPr/>
        </p:nvCxnSpPr>
        <p:spPr bwMode="auto">
          <a:xfrm flipV="1">
            <a:off x="8839200" y="2057400"/>
            <a:ext cx="609600" cy="14478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CB7EFB63-1D13-441B-A781-D8BA7DCBD7D3}"/>
              </a:ext>
            </a:extLst>
          </p:cNvPr>
          <p:cNvCxnSpPr/>
          <p:nvPr/>
        </p:nvCxnSpPr>
        <p:spPr bwMode="auto">
          <a:xfrm flipH="1" flipV="1">
            <a:off x="9448800" y="3581400"/>
            <a:ext cx="1016000" cy="16764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DE33E915-6C42-439F-8DE9-83D7479661EB}"/>
              </a:ext>
            </a:extLst>
          </p:cNvPr>
          <p:cNvSpPr txBox="1"/>
          <p:nvPr/>
        </p:nvSpPr>
        <p:spPr>
          <a:xfrm>
            <a:off x="10160000" y="4953000"/>
            <a:ext cx="1444626" cy="1734064"/>
          </a:xfrm>
          <a:prstGeom prst="rect">
            <a:avLst/>
          </a:prstGeom>
          <a:noFill/>
        </p:spPr>
        <p:txBody>
          <a:bodyPr wrap="none">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defTabSz="1219170" fontAlgn="base">
              <a:spcBef>
                <a:spcPct val="0"/>
              </a:spcBef>
              <a:spcAft>
                <a:spcPct val="0"/>
              </a:spcAft>
            </a:pPr>
            <a:r>
              <a:rPr lang="en-US" altLang="zh-CN" sz="2667">
                <a:solidFill>
                  <a:srgbClr val="3333CC"/>
                </a:solidFill>
              </a:rPr>
              <a:t> </a:t>
            </a:r>
          </a:p>
          <a:p>
            <a:pPr defTabSz="1219170" fontAlgn="base">
              <a:spcBef>
                <a:spcPct val="0"/>
              </a:spcBef>
              <a:spcAft>
                <a:spcPct val="0"/>
              </a:spcAft>
            </a:pPr>
            <a:r>
              <a:rPr lang="en-US" altLang="zh-CN" sz="2667">
                <a:solidFill>
                  <a:srgbClr val="3333CC"/>
                </a:solidFill>
              </a:rPr>
              <a:t>C</a:t>
            </a:r>
            <a:r>
              <a:rPr lang="en-US" altLang="zh-CN" sz="2667" i="1" baseline="-25000">
                <a:solidFill>
                  <a:srgbClr val="3333CC"/>
                </a:solidFill>
              </a:rPr>
              <a:t>12</a:t>
            </a:r>
            <a:r>
              <a:rPr lang="en-US" altLang="zh-CN" sz="2667" i="1" baseline="-25000">
                <a:solidFill>
                  <a:srgbClr val="000000"/>
                </a:solidFill>
              </a:rPr>
              <a:t> </a:t>
            </a:r>
            <a:r>
              <a:rPr lang="en-US" altLang="zh-CN" sz="2667">
                <a:solidFill>
                  <a:srgbClr val="3333CC"/>
                </a:solidFill>
              </a:rPr>
              <a:t>= &lt; &gt;</a:t>
            </a:r>
          </a:p>
          <a:p>
            <a:pPr defTabSz="1219170" fontAlgn="base">
              <a:spcBef>
                <a:spcPct val="0"/>
              </a:spcBef>
              <a:spcAft>
                <a:spcPct val="0"/>
              </a:spcAft>
              <a:buFont typeface="Arial" panose="020B0604020202020204" pitchFamily="34" charset="0"/>
              <a:buChar char="•"/>
            </a:pPr>
            <a:endParaRPr lang="en-US" altLang="zh-CN" sz="2667">
              <a:solidFill>
                <a:srgbClr val="3333CC"/>
              </a:solidFill>
            </a:endParaRPr>
          </a:p>
          <a:p>
            <a:pPr defTabSz="1219170" fontAlgn="base">
              <a:spcBef>
                <a:spcPct val="0"/>
              </a:spcBef>
              <a:spcAft>
                <a:spcPct val="0"/>
              </a:spcAft>
              <a:buFont typeface="Arial" panose="020B0604020202020204" pitchFamily="34" charset="0"/>
              <a:buChar char="•"/>
            </a:pPr>
            <a:endParaRPr lang="en-US" altLang="zh-CN" sz="2667">
              <a:solidFill>
                <a:srgbClr val="3333CC"/>
              </a:solidFill>
            </a:endParaRPr>
          </a:p>
        </p:txBody>
      </p:sp>
      <p:cxnSp>
        <p:nvCxnSpPr>
          <p:cNvPr id="59" name="Straight Arrow Connector 58">
            <a:extLst>
              <a:ext uri="{FF2B5EF4-FFF2-40B4-BE49-F238E27FC236}">
                <a16:creationId xmlns:a16="http://schemas.microsoft.com/office/drawing/2014/main" id="{689F6804-5752-4AD8-86C4-B4E9C746FF45}"/>
              </a:ext>
            </a:extLst>
          </p:cNvPr>
          <p:cNvCxnSpPr/>
          <p:nvPr/>
        </p:nvCxnSpPr>
        <p:spPr bwMode="auto">
          <a:xfrm flipH="1">
            <a:off x="9448800" y="1143000"/>
            <a:ext cx="406400" cy="8382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60" name="TextBox 59">
            <a:extLst>
              <a:ext uri="{FF2B5EF4-FFF2-40B4-BE49-F238E27FC236}">
                <a16:creationId xmlns:a16="http://schemas.microsoft.com/office/drawing/2014/main" id="{457EFFFB-5893-4AB4-96A3-B1773E531DE0}"/>
              </a:ext>
            </a:extLst>
          </p:cNvPr>
          <p:cNvSpPr txBox="1"/>
          <p:nvPr/>
        </p:nvSpPr>
        <p:spPr>
          <a:xfrm>
            <a:off x="8305800" y="736600"/>
            <a:ext cx="3518912" cy="1323632"/>
          </a:xfrm>
          <a:prstGeom prst="rect">
            <a:avLst/>
          </a:prstGeom>
          <a:noFill/>
        </p:spPr>
        <p:txBody>
          <a:bodyPr wrap="none">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defTabSz="1219170" fontAlgn="base">
              <a:spcBef>
                <a:spcPct val="0"/>
              </a:spcBef>
              <a:spcAft>
                <a:spcPct val="0"/>
              </a:spcAft>
            </a:pPr>
            <a:r>
              <a:rPr lang="en-US" altLang="zh-CN" sz="2667">
                <a:solidFill>
                  <a:srgbClr val="3333CC"/>
                </a:solidFill>
              </a:rPr>
              <a:t>C</a:t>
            </a:r>
            <a:r>
              <a:rPr lang="en-US" altLang="zh-CN" sz="2667" i="1" baseline="-25000">
                <a:solidFill>
                  <a:srgbClr val="3333CC"/>
                </a:solidFill>
              </a:rPr>
              <a:t>21</a:t>
            </a:r>
            <a:r>
              <a:rPr lang="en-US" altLang="zh-CN" sz="2667" i="1" baseline="-25000">
                <a:solidFill>
                  <a:srgbClr val="000000"/>
                </a:solidFill>
              </a:rPr>
              <a:t> </a:t>
            </a:r>
            <a:r>
              <a:rPr lang="en-US" altLang="zh-CN" sz="2667">
                <a:solidFill>
                  <a:srgbClr val="3333CC"/>
                </a:solidFill>
              </a:rPr>
              <a:t>= &lt;message G</a:t>
            </a:r>
            <a:r>
              <a:rPr lang="en-US" altLang="zh-CN" sz="2667">
                <a:solidFill>
                  <a:srgbClr val="3333CC"/>
                </a:solidFill>
                <a:sym typeface="Wingdings" panose="05000000000000000000" pitchFamily="2" charset="2"/>
              </a:rPr>
              <a:t></a:t>
            </a:r>
            <a:r>
              <a:rPr lang="en-US" altLang="zh-CN" sz="2667">
                <a:solidFill>
                  <a:srgbClr val="3333CC"/>
                </a:solidFill>
              </a:rPr>
              <a:t>D &gt;</a:t>
            </a:r>
          </a:p>
          <a:p>
            <a:pPr defTabSz="1219170" fontAlgn="base">
              <a:spcBef>
                <a:spcPct val="0"/>
              </a:spcBef>
              <a:spcAft>
                <a:spcPct val="0"/>
              </a:spcAft>
              <a:buFont typeface="Arial" panose="020B0604020202020204" pitchFamily="34" charset="0"/>
              <a:buChar char="•"/>
            </a:pPr>
            <a:endParaRPr lang="en-US" altLang="zh-CN" sz="2667">
              <a:solidFill>
                <a:srgbClr val="3333CC"/>
              </a:solidFill>
            </a:endParaRPr>
          </a:p>
          <a:p>
            <a:pPr defTabSz="1219170" fontAlgn="base">
              <a:spcBef>
                <a:spcPct val="0"/>
              </a:spcBef>
              <a:spcAft>
                <a:spcPct val="0"/>
              </a:spcAft>
              <a:buFont typeface="Arial" panose="020B0604020202020204" pitchFamily="34" charset="0"/>
              <a:buChar char="•"/>
            </a:pPr>
            <a:endParaRPr lang="en-US" altLang="zh-CN" sz="2667">
              <a:solidFill>
                <a:srgbClr val="3333CC"/>
              </a:solidFill>
            </a:endParaRPr>
          </a:p>
        </p:txBody>
      </p:sp>
      <p:cxnSp>
        <p:nvCxnSpPr>
          <p:cNvPr id="61" name="Straight Arrow Connector 60">
            <a:extLst>
              <a:ext uri="{FF2B5EF4-FFF2-40B4-BE49-F238E27FC236}">
                <a16:creationId xmlns:a16="http://schemas.microsoft.com/office/drawing/2014/main" id="{023E91F4-58B6-4D40-8BA3-977D8ADE4DAB}"/>
              </a:ext>
            </a:extLst>
          </p:cNvPr>
          <p:cNvCxnSpPr/>
          <p:nvPr/>
        </p:nvCxnSpPr>
        <p:spPr bwMode="auto">
          <a:xfrm flipV="1">
            <a:off x="9347200" y="4953000"/>
            <a:ext cx="304800" cy="12954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4774" name="TextBox 61">
            <a:extLst>
              <a:ext uri="{FF2B5EF4-FFF2-40B4-BE49-F238E27FC236}">
                <a16:creationId xmlns:a16="http://schemas.microsoft.com/office/drawing/2014/main" id="{14C6961D-B51D-46EA-9BAE-95A182A4B24F}"/>
              </a:ext>
            </a:extLst>
          </p:cNvPr>
          <p:cNvSpPr txBox="1">
            <a:spLocks noChangeArrowheads="1"/>
          </p:cNvSpPr>
          <p:nvPr/>
        </p:nvSpPr>
        <p:spPr bwMode="auto">
          <a:xfrm>
            <a:off x="9042401" y="5969000"/>
            <a:ext cx="2090637" cy="1323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457189" indent="-457189" defTabSz="1219170" fontAlgn="base">
              <a:spcBef>
                <a:spcPct val="0"/>
              </a:spcBef>
              <a:spcAft>
                <a:spcPct val="0"/>
              </a:spcAft>
            </a:pPr>
            <a:r>
              <a:rPr lang="en-US" altLang="en-US" sz="2667">
                <a:solidFill>
                  <a:srgbClr val="3333CC"/>
                </a:solidFill>
              </a:rPr>
              <a:t>Duplicate!</a:t>
            </a:r>
          </a:p>
          <a:p>
            <a:pPr marL="457189" indent="-457189" defTabSz="1219170" fontAlgn="base">
              <a:spcBef>
                <a:spcPct val="0"/>
              </a:spcBef>
              <a:spcAft>
                <a:spcPct val="0"/>
              </a:spcAft>
            </a:pPr>
            <a:r>
              <a:rPr lang="en-US" altLang="en-US" sz="2667">
                <a:solidFill>
                  <a:srgbClr val="3333CC"/>
                </a:solidFill>
              </a:rPr>
              <a:t>C</a:t>
            </a:r>
            <a:r>
              <a:rPr lang="en-US" altLang="en-US" sz="2667" i="1" baseline="-25000">
                <a:solidFill>
                  <a:srgbClr val="3333CC"/>
                </a:solidFill>
              </a:rPr>
              <a:t>23</a:t>
            </a:r>
            <a:r>
              <a:rPr lang="en-US" altLang="en-US" sz="2667" i="1" baseline="-25000">
                <a:solidFill>
                  <a:srgbClr val="000000"/>
                </a:solidFill>
              </a:rPr>
              <a:t> </a:t>
            </a:r>
            <a:r>
              <a:rPr lang="en-US" altLang="en-US" sz="2667">
                <a:solidFill>
                  <a:srgbClr val="3333CC"/>
                </a:solidFill>
              </a:rPr>
              <a:t>= &lt; &gt;</a:t>
            </a:r>
          </a:p>
          <a:p>
            <a:pPr marL="457189" indent="-457189" defTabSz="1219170" fontAlgn="base">
              <a:spcBef>
                <a:spcPct val="0"/>
              </a:spcBef>
              <a:spcAft>
                <a:spcPct val="0"/>
              </a:spcAft>
            </a:pPr>
            <a:endParaRPr lang="en-US" altLang="en-US" sz="2667">
              <a:solidFill>
                <a:srgbClr val="3333CC"/>
              </a:solidFill>
            </a:endParaRPr>
          </a:p>
        </p:txBody>
      </p:sp>
    </p:spTree>
    <p:extLst>
      <p:ext uri="{BB962C8B-B14F-4D97-AF65-F5344CB8AC3E}">
        <p14:creationId xmlns:p14="http://schemas.microsoft.com/office/powerpoint/2010/main" val="2581888950"/>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a:extLst>
              <a:ext uri="{FF2B5EF4-FFF2-40B4-BE49-F238E27FC236}">
                <a16:creationId xmlns:a16="http://schemas.microsoft.com/office/drawing/2014/main" id="{228EF72D-E27F-4A30-9E04-9B8CE74C937A}"/>
              </a:ext>
            </a:extLst>
          </p:cNvPr>
          <p:cNvSpPr>
            <a:spLocks noChangeArrowheads="1"/>
          </p:cNvSpPr>
          <p:nvPr/>
        </p:nvSpPr>
        <p:spPr bwMode="auto">
          <a:xfrm>
            <a:off x="0" y="0"/>
            <a:ext cx="12192000" cy="2034117"/>
          </a:xfrm>
          <a:prstGeom prst="rect">
            <a:avLst/>
          </a:pr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endParaRPr lang="en-US" altLang="en-US">
              <a:solidFill>
                <a:srgbClr val="000000"/>
              </a:solidFill>
              <a:latin typeface="Arial" panose="020B0604020202020204" pitchFamily="34" charset="0"/>
            </a:endParaRPr>
          </a:p>
        </p:txBody>
      </p:sp>
      <p:cxnSp>
        <p:nvCxnSpPr>
          <p:cNvPr id="27" name="Straight Arrow Connector 26">
            <a:extLst>
              <a:ext uri="{FF2B5EF4-FFF2-40B4-BE49-F238E27FC236}">
                <a16:creationId xmlns:a16="http://schemas.microsoft.com/office/drawing/2014/main" id="{7E98A1A0-6B0F-481E-9496-B4F358271EDB}"/>
              </a:ext>
            </a:extLst>
          </p:cNvPr>
          <p:cNvCxnSpPr/>
          <p:nvPr/>
        </p:nvCxnSpPr>
        <p:spPr bwMode="auto">
          <a:xfrm>
            <a:off x="3962400" y="2057400"/>
            <a:ext cx="5486400" cy="14478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76803" name="Group 29">
            <a:extLst>
              <a:ext uri="{FF2B5EF4-FFF2-40B4-BE49-F238E27FC236}">
                <a16:creationId xmlns:a16="http://schemas.microsoft.com/office/drawing/2014/main" id="{A865B50B-BB2B-4E09-A3E5-85447C9F5B83}"/>
              </a:ext>
            </a:extLst>
          </p:cNvPr>
          <p:cNvGrpSpPr>
            <a:grpSpLocks/>
          </p:cNvGrpSpPr>
          <p:nvPr/>
        </p:nvGrpSpPr>
        <p:grpSpPr bwMode="auto">
          <a:xfrm>
            <a:off x="203200" y="1524000"/>
            <a:ext cx="11277600" cy="3709369"/>
            <a:chOff x="152400" y="1524000"/>
            <a:chExt cx="8458200" cy="3708902"/>
          </a:xfrm>
        </p:grpSpPr>
        <p:cxnSp>
          <p:nvCxnSpPr>
            <p:cNvPr id="32" name="Straight Arrow Connector 31">
              <a:extLst>
                <a:ext uri="{FF2B5EF4-FFF2-40B4-BE49-F238E27FC236}">
                  <a16:creationId xmlns:a16="http://schemas.microsoft.com/office/drawing/2014/main" id="{F2E87E6D-4459-4214-B8E3-456006A32878}"/>
                </a:ext>
              </a:extLst>
            </p:cNvPr>
            <p:cNvCxnSpPr/>
            <p:nvPr/>
          </p:nvCxnSpPr>
          <p:spPr bwMode="auto">
            <a:xfrm>
              <a:off x="914400" y="2057333"/>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EA702CAC-5DA9-4B1D-AA95-8C040286149F}"/>
                </a:ext>
              </a:extLst>
            </p:cNvPr>
            <p:cNvCxnSpPr/>
            <p:nvPr/>
          </p:nvCxnSpPr>
          <p:spPr bwMode="auto">
            <a:xfrm>
              <a:off x="914400" y="3504951"/>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6826" name="TextBox 6">
              <a:extLst>
                <a:ext uri="{FF2B5EF4-FFF2-40B4-BE49-F238E27FC236}">
                  <a16:creationId xmlns:a16="http://schemas.microsoft.com/office/drawing/2014/main" id="{AC445C96-0CC1-4666-98C5-56E5050033C9}"/>
                </a:ext>
              </a:extLst>
            </p:cNvPr>
            <p:cNvSpPr txBox="1">
              <a:spLocks noChangeArrowheads="1"/>
            </p:cNvSpPr>
            <p:nvPr/>
          </p:nvSpPr>
          <p:spPr bwMode="auto">
            <a:xfrm>
              <a:off x="152400" y="3200400"/>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P2</a:t>
              </a:r>
            </a:p>
          </p:txBody>
        </p:sp>
        <p:cxnSp>
          <p:nvCxnSpPr>
            <p:cNvPr id="39" name="Straight Arrow Connector 38">
              <a:extLst>
                <a:ext uri="{FF2B5EF4-FFF2-40B4-BE49-F238E27FC236}">
                  <a16:creationId xmlns:a16="http://schemas.microsoft.com/office/drawing/2014/main" id="{8E4FDB4F-D4D7-4260-9584-52BB0E4EBD15}"/>
                </a:ext>
              </a:extLst>
            </p:cNvPr>
            <p:cNvCxnSpPr/>
            <p:nvPr/>
          </p:nvCxnSpPr>
          <p:spPr bwMode="auto">
            <a:xfrm>
              <a:off x="7239000" y="2057333"/>
              <a:ext cx="914400" cy="2895236"/>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6828" name="TextBox 9">
              <a:extLst>
                <a:ext uri="{FF2B5EF4-FFF2-40B4-BE49-F238E27FC236}">
                  <a16:creationId xmlns:a16="http://schemas.microsoft.com/office/drawing/2014/main" id="{CFDDBA5B-4139-431D-B131-B2BE2B12F258}"/>
                </a:ext>
              </a:extLst>
            </p:cNvPr>
            <p:cNvSpPr txBox="1">
              <a:spLocks noChangeArrowheads="1"/>
            </p:cNvSpPr>
            <p:nvPr/>
          </p:nvSpPr>
          <p:spPr bwMode="auto">
            <a:xfrm>
              <a:off x="7696200" y="2362199"/>
              <a:ext cx="73707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i="1">
                  <a:solidFill>
                    <a:srgbClr val="000000"/>
                  </a:solidFill>
                </a:rPr>
                <a:t>Time</a:t>
              </a:r>
            </a:p>
          </p:txBody>
        </p:sp>
        <p:cxnSp>
          <p:nvCxnSpPr>
            <p:cNvPr id="42" name="Straight Arrow Connector 41">
              <a:extLst>
                <a:ext uri="{FF2B5EF4-FFF2-40B4-BE49-F238E27FC236}">
                  <a16:creationId xmlns:a16="http://schemas.microsoft.com/office/drawing/2014/main" id="{422F35D0-9D23-419E-B415-7A177910B570}"/>
                </a:ext>
              </a:extLst>
            </p:cNvPr>
            <p:cNvCxnSpPr/>
            <p:nvPr/>
          </p:nvCxnSpPr>
          <p:spPr bwMode="auto">
            <a:xfrm flipV="1">
              <a:off x="2362200" y="3504951"/>
              <a:ext cx="1295400" cy="144761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DD954A0B-231E-4720-AFB6-204E7A30F2FD}"/>
                </a:ext>
              </a:extLst>
            </p:cNvPr>
            <p:cNvCxnSpPr/>
            <p:nvPr/>
          </p:nvCxnSpPr>
          <p:spPr bwMode="auto">
            <a:xfrm>
              <a:off x="2133600" y="2057333"/>
              <a:ext cx="685800" cy="144761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420F0920-33B6-48B9-8741-01F14C4D04FC}"/>
                </a:ext>
              </a:extLst>
            </p:cNvPr>
            <p:cNvCxnSpPr/>
            <p:nvPr/>
          </p:nvCxnSpPr>
          <p:spPr bwMode="auto">
            <a:xfrm flipV="1">
              <a:off x="6096000" y="2057333"/>
              <a:ext cx="517525" cy="1443385"/>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6832" name="TextBox 24">
              <a:extLst>
                <a:ext uri="{FF2B5EF4-FFF2-40B4-BE49-F238E27FC236}">
                  <a16:creationId xmlns:a16="http://schemas.microsoft.com/office/drawing/2014/main" id="{02E9ECE2-CD25-4324-953A-655AFFB59C4C}"/>
                </a:ext>
              </a:extLst>
            </p:cNvPr>
            <p:cNvSpPr txBox="1">
              <a:spLocks noChangeArrowheads="1"/>
            </p:cNvSpPr>
            <p:nvPr/>
          </p:nvSpPr>
          <p:spPr bwMode="auto">
            <a:xfrm>
              <a:off x="152400" y="1828799"/>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P1</a:t>
              </a:r>
            </a:p>
          </p:txBody>
        </p:sp>
        <p:cxnSp>
          <p:nvCxnSpPr>
            <p:cNvPr id="47" name="Straight Arrow Connector 46">
              <a:extLst>
                <a:ext uri="{FF2B5EF4-FFF2-40B4-BE49-F238E27FC236}">
                  <a16:creationId xmlns:a16="http://schemas.microsoft.com/office/drawing/2014/main" id="{CE70BE7D-851F-4AAA-8FE3-4082CB82D0F3}"/>
                </a:ext>
              </a:extLst>
            </p:cNvPr>
            <p:cNvCxnSpPr/>
            <p:nvPr/>
          </p:nvCxnSpPr>
          <p:spPr bwMode="auto">
            <a:xfrm>
              <a:off x="990600" y="4952568"/>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6834" name="TextBox 26">
              <a:extLst>
                <a:ext uri="{FF2B5EF4-FFF2-40B4-BE49-F238E27FC236}">
                  <a16:creationId xmlns:a16="http://schemas.microsoft.com/office/drawing/2014/main" id="{AF91A92E-A40B-4AC5-8A60-4AC52B349920}"/>
                </a:ext>
              </a:extLst>
            </p:cNvPr>
            <p:cNvSpPr txBox="1">
              <a:spLocks noChangeArrowheads="1"/>
            </p:cNvSpPr>
            <p:nvPr/>
          </p:nvSpPr>
          <p:spPr bwMode="auto">
            <a:xfrm>
              <a:off x="152400" y="4648201"/>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P3</a:t>
              </a:r>
            </a:p>
          </p:txBody>
        </p:sp>
        <p:sp>
          <p:nvSpPr>
            <p:cNvPr id="49" name="Oval 48">
              <a:extLst>
                <a:ext uri="{FF2B5EF4-FFF2-40B4-BE49-F238E27FC236}">
                  <a16:creationId xmlns:a16="http://schemas.microsoft.com/office/drawing/2014/main" id="{320CABA9-EE93-4F32-9D96-E771EE687AEA}"/>
                </a:ext>
              </a:extLst>
            </p:cNvPr>
            <p:cNvSpPr/>
            <p:nvPr/>
          </p:nvSpPr>
          <p:spPr bwMode="auto">
            <a:xfrm>
              <a:off x="1447800" y="1966328"/>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50" name="Oval 49">
              <a:extLst>
                <a:ext uri="{FF2B5EF4-FFF2-40B4-BE49-F238E27FC236}">
                  <a16:creationId xmlns:a16="http://schemas.microsoft.com/office/drawing/2014/main" id="{728F9C04-948B-4814-A902-214D84F911F7}"/>
                </a:ext>
              </a:extLst>
            </p:cNvPr>
            <p:cNvSpPr/>
            <p:nvPr/>
          </p:nvSpPr>
          <p:spPr bwMode="auto">
            <a:xfrm>
              <a:off x="4876800" y="1981142"/>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51" name="Oval 50">
              <a:extLst>
                <a:ext uri="{FF2B5EF4-FFF2-40B4-BE49-F238E27FC236}">
                  <a16:creationId xmlns:a16="http://schemas.microsoft.com/office/drawing/2014/main" id="{69E7BEFB-5B57-49F5-A99F-1A6FECF3FA5D}"/>
                </a:ext>
              </a:extLst>
            </p:cNvPr>
            <p:cNvSpPr/>
            <p:nvPr/>
          </p:nvSpPr>
          <p:spPr bwMode="auto">
            <a:xfrm>
              <a:off x="5029200" y="4876378"/>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76838" name="TextBox 50">
              <a:extLst>
                <a:ext uri="{FF2B5EF4-FFF2-40B4-BE49-F238E27FC236}">
                  <a16:creationId xmlns:a16="http://schemas.microsoft.com/office/drawing/2014/main" id="{A27F81D8-5DDA-407B-AD0E-C85D6C07854B}"/>
                </a:ext>
              </a:extLst>
            </p:cNvPr>
            <p:cNvSpPr txBox="1">
              <a:spLocks noChangeArrowheads="1"/>
            </p:cNvSpPr>
            <p:nvPr/>
          </p:nvSpPr>
          <p:spPr bwMode="auto">
            <a:xfrm>
              <a:off x="1295400" y="1524000"/>
              <a:ext cx="6934200" cy="10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A      B                                  C                   D        E                          		</a:t>
              </a:r>
            </a:p>
          </p:txBody>
        </p:sp>
        <p:sp>
          <p:nvSpPr>
            <p:cNvPr id="76839" name="TextBox 51">
              <a:extLst>
                <a:ext uri="{FF2B5EF4-FFF2-40B4-BE49-F238E27FC236}">
                  <a16:creationId xmlns:a16="http://schemas.microsoft.com/office/drawing/2014/main" id="{65FABC1A-29C1-4C17-A10A-3524F9EA4BA6}"/>
                </a:ext>
              </a:extLst>
            </p:cNvPr>
            <p:cNvSpPr txBox="1">
              <a:spLocks noChangeArrowheads="1"/>
            </p:cNvSpPr>
            <p:nvPr/>
          </p:nvSpPr>
          <p:spPr bwMode="auto">
            <a:xfrm>
              <a:off x="1447800" y="2967040"/>
              <a:ext cx="6934200"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            E             F                          G</a:t>
              </a:r>
            </a:p>
          </p:txBody>
        </p:sp>
        <p:sp>
          <p:nvSpPr>
            <p:cNvPr id="76840" name="TextBox 52">
              <a:extLst>
                <a:ext uri="{FF2B5EF4-FFF2-40B4-BE49-F238E27FC236}">
                  <a16:creationId xmlns:a16="http://schemas.microsoft.com/office/drawing/2014/main" id="{7208A4E0-5135-41AC-B752-6110D9974E5C}"/>
                </a:ext>
              </a:extLst>
            </p:cNvPr>
            <p:cNvSpPr txBox="1">
              <a:spLocks noChangeArrowheads="1"/>
            </p:cNvSpPr>
            <p:nvPr/>
          </p:nvSpPr>
          <p:spPr bwMode="auto">
            <a:xfrm>
              <a:off x="1524000" y="4419601"/>
              <a:ext cx="6934200"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        H                                I                                          J</a:t>
              </a:r>
            </a:p>
          </p:txBody>
        </p:sp>
      </p:grpSp>
      <p:sp>
        <p:nvSpPr>
          <p:cNvPr id="76804" name="TextBox 7">
            <a:extLst>
              <a:ext uri="{FF2B5EF4-FFF2-40B4-BE49-F238E27FC236}">
                <a16:creationId xmlns:a16="http://schemas.microsoft.com/office/drawing/2014/main" id="{1BAFA274-AD31-4817-AB38-037F4B87685F}"/>
              </a:ext>
            </a:extLst>
          </p:cNvPr>
          <p:cNvSpPr txBox="1">
            <a:spLocks noChangeArrowheads="1"/>
          </p:cNvSpPr>
          <p:nvPr/>
        </p:nvSpPr>
        <p:spPr bwMode="auto">
          <a:xfrm>
            <a:off x="3860801" y="1143000"/>
            <a:ext cx="546945"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sz="2667">
                <a:solidFill>
                  <a:srgbClr val="3333CC"/>
                </a:solidFill>
              </a:rPr>
              <a:t>S1</a:t>
            </a:r>
          </a:p>
        </p:txBody>
      </p:sp>
      <p:cxnSp>
        <p:nvCxnSpPr>
          <p:cNvPr id="56" name="Straight Arrow Connector 55">
            <a:extLst>
              <a:ext uri="{FF2B5EF4-FFF2-40B4-BE49-F238E27FC236}">
                <a16:creationId xmlns:a16="http://schemas.microsoft.com/office/drawing/2014/main" id="{0E037C51-1BD4-4BAD-AA3E-D4E08D80827D}"/>
              </a:ext>
            </a:extLst>
          </p:cNvPr>
          <p:cNvCxnSpPr/>
          <p:nvPr/>
        </p:nvCxnSpPr>
        <p:spPr bwMode="auto">
          <a:xfrm flipV="1">
            <a:off x="3962400" y="1752600"/>
            <a:ext cx="203200" cy="3048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B766303C-3630-4774-8373-5633651D80EE}"/>
              </a:ext>
            </a:extLst>
          </p:cNvPr>
          <p:cNvCxnSpPr/>
          <p:nvPr/>
        </p:nvCxnSpPr>
        <p:spPr bwMode="auto">
          <a:xfrm>
            <a:off x="3962400" y="2057400"/>
            <a:ext cx="2133600" cy="28956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76807" name="TextBox 24">
            <a:extLst>
              <a:ext uri="{FF2B5EF4-FFF2-40B4-BE49-F238E27FC236}">
                <a16:creationId xmlns:a16="http://schemas.microsoft.com/office/drawing/2014/main" id="{A5891EA7-D621-495C-B69D-1E87F1889402}"/>
              </a:ext>
            </a:extLst>
          </p:cNvPr>
          <p:cNvSpPr txBox="1">
            <a:spLocks noChangeArrowheads="1"/>
          </p:cNvSpPr>
          <p:nvPr/>
        </p:nvSpPr>
        <p:spPr bwMode="auto">
          <a:xfrm>
            <a:off x="5486401" y="5181600"/>
            <a:ext cx="1906291" cy="241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457189" indent="-457189" defTabSz="1219170" fontAlgn="base">
              <a:spcBef>
                <a:spcPct val="0"/>
              </a:spcBef>
              <a:spcAft>
                <a:spcPct val="0"/>
              </a:spcAft>
            </a:pPr>
            <a:r>
              <a:rPr lang="en-US" altLang="en-US" sz="2667">
                <a:solidFill>
                  <a:srgbClr val="3333CC"/>
                </a:solidFill>
              </a:rPr>
              <a:t>S3</a:t>
            </a:r>
          </a:p>
          <a:p>
            <a:pPr marL="457189" indent="-457189" defTabSz="1219170" fontAlgn="base">
              <a:spcBef>
                <a:spcPct val="0"/>
              </a:spcBef>
              <a:spcAft>
                <a:spcPct val="0"/>
              </a:spcAft>
            </a:pPr>
            <a:r>
              <a:rPr lang="en-US" altLang="en-US" sz="2667">
                <a:solidFill>
                  <a:srgbClr val="3333CC"/>
                </a:solidFill>
              </a:rPr>
              <a:t>C</a:t>
            </a:r>
            <a:r>
              <a:rPr lang="en-US" altLang="en-US" sz="2667" i="1" baseline="-25000">
                <a:solidFill>
                  <a:srgbClr val="3333CC"/>
                </a:solidFill>
              </a:rPr>
              <a:t>13</a:t>
            </a:r>
            <a:r>
              <a:rPr lang="en-US" altLang="en-US" sz="2667" i="1" baseline="-25000">
                <a:solidFill>
                  <a:srgbClr val="000000"/>
                </a:solidFill>
              </a:rPr>
              <a:t> </a:t>
            </a:r>
            <a:r>
              <a:rPr lang="en-US" altLang="en-US" sz="2667">
                <a:solidFill>
                  <a:srgbClr val="3333CC"/>
                </a:solidFill>
              </a:rPr>
              <a:t>= &lt; &gt;</a:t>
            </a:r>
          </a:p>
          <a:p>
            <a:pPr marL="457189" indent="-457189" defTabSz="1219170" fontAlgn="base">
              <a:spcBef>
                <a:spcPct val="0"/>
              </a:spcBef>
              <a:spcAft>
                <a:spcPct val="0"/>
              </a:spcAft>
            </a:pPr>
            <a:endParaRPr lang="en-US" altLang="en-US" sz="2667" i="1" baseline="-25000">
              <a:solidFill>
                <a:srgbClr val="000000"/>
              </a:solidFill>
            </a:endParaRPr>
          </a:p>
          <a:p>
            <a:pPr marL="457189" indent="-457189" defTabSz="1219170" fontAlgn="base">
              <a:spcBef>
                <a:spcPct val="0"/>
              </a:spcBef>
              <a:spcAft>
                <a:spcPct val="0"/>
              </a:spcAft>
            </a:pPr>
            <a:endParaRPr lang="en-US" altLang="en-US" sz="2667" i="1">
              <a:solidFill>
                <a:srgbClr val="000000"/>
              </a:solidFill>
            </a:endParaRPr>
          </a:p>
          <a:p>
            <a:pPr marL="457189" indent="-457189" defTabSz="1219170" fontAlgn="base">
              <a:spcBef>
                <a:spcPct val="0"/>
              </a:spcBef>
              <a:spcAft>
                <a:spcPct val="0"/>
              </a:spcAft>
            </a:pPr>
            <a:endParaRPr lang="en-US" altLang="en-US" sz="2667">
              <a:solidFill>
                <a:srgbClr val="3333CC"/>
              </a:solidFill>
            </a:endParaRPr>
          </a:p>
          <a:p>
            <a:pPr marL="457189" indent="-457189" defTabSz="1219170" fontAlgn="base">
              <a:spcBef>
                <a:spcPct val="0"/>
              </a:spcBef>
              <a:spcAft>
                <a:spcPct val="0"/>
              </a:spcAft>
            </a:pPr>
            <a:endParaRPr lang="en-US" altLang="en-US" sz="2667">
              <a:solidFill>
                <a:srgbClr val="3333CC"/>
              </a:solidFill>
            </a:endParaRPr>
          </a:p>
        </p:txBody>
      </p:sp>
      <p:cxnSp>
        <p:nvCxnSpPr>
          <p:cNvPr id="26" name="Straight Arrow Connector 25">
            <a:extLst>
              <a:ext uri="{FF2B5EF4-FFF2-40B4-BE49-F238E27FC236}">
                <a16:creationId xmlns:a16="http://schemas.microsoft.com/office/drawing/2014/main" id="{1CC47768-75B7-4D97-83A0-4E7C5464896E}"/>
              </a:ext>
            </a:extLst>
          </p:cNvPr>
          <p:cNvCxnSpPr/>
          <p:nvPr/>
        </p:nvCxnSpPr>
        <p:spPr bwMode="auto">
          <a:xfrm flipV="1">
            <a:off x="5689600" y="4953000"/>
            <a:ext cx="406400" cy="3048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84C4C6B3-31FE-4D24-9C03-E98E9B59C7A8}"/>
              </a:ext>
            </a:extLst>
          </p:cNvPr>
          <p:cNvCxnSpPr/>
          <p:nvPr/>
        </p:nvCxnSpPr>
        <p:spPr bwMode="auto">
          <a:xfrm flipV="1">
            <a:off x="6197600" y="2057400"/>
            <a:ext cx="1524000" cy="28956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76810" name="TextBox 28">
            <a:extLst>
              <a:ext uri="{FF2B5EF4-FFF2-40B4-BE49-F238E27FC236}">
                <a16:creationId xmlns:a16="http://schemas.microsoft.com/office/drawing/2014/main" id="{65CAC9A6-64AE-4640-A743-A3002A3BB8A8}"/>
              </a:ext>
            </a:extLst>
          </p:cNvPr>
          <p:cNvSpPr txBox="1">
            <a:spLocks noChangeArrowheads="1"/>
          </p:cNvSpPr>
          <p:nvPr/>
        </p:nvSpPr>
        <p:spPr bwMode="auto">
          <a:xfrm>
            <a:off x="7577667" y="1085851"/>
            <a:ext cx="1444626" cy="1323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sz="2667">
                <a:solidFill>
                  <a:srgbClr val="3333CC"/>
                </a:solidFill>
              </a:rPr>
              <a:t>C</a:t>
            </a:r>
            <a:r>
              <a:rPr lang="en-US" altLang="en-US" sz="2667" i="1" baseline="-25000">
                <a:solidFill>
                  <a:srgbClr val="3333CC"/>
                </a:solidFill>
              </a:rPr>
              <a:t>31</a:t>
            </a:r>
            <a:r>
              <a:rPr lang="en-US" altLang="en-US" sz="2667" i="1" baseline="-25000">
                <a:solidFill>
                  <a:srgbClr val="000000"/>
                </a:solidFill>
              </a:rPr>
              <a:t> </a:t>
            </a:r>
            <a:r>
              <a:rPr lang="en-US" altLang="en-US" sz="2667">
                <a:solidFill>
                  <a:srgbClr val="3333CC"/>
                </a:solidFill>
              </a:rPr>
              <a:t>= &lt; &gt;</a:t>
            </a:r>
            <a:endParaRPr lang="en-US" altLang="en-US" sz="2667" i="1" baseline="-25000">
              <a:solidFill>
                <a:srgbClr val="000000"/>
              </a:solidFill>
            </a:endParaRPr>
          </a:p>
          <a:p>
            <a:pPr defTabSz="1219170" fontAlgn="base">
              <a:spcBef>
                <a:spcPct val="0"/>
              </a:spcBef>
              <a:spcAft>
                <a:spcPct val="0"/>
              </a:spcAft>
              <a:buNone/>
            </a:pPr>
            <a:endParaRPr lang="en-US" altLang="en-US" sz="2667">
              <a:solidFill>
                <a:srgbClr val="3333CC"/>
              </a:solidFill>
            </a:endParaRPr>
          </a:p>
          <a:p>
            <a:pPr defTabSz="1219170" fontAlgn="base">
              <a:spcBef>
                <a:spcPct val="0"/>
              </a:spcBef>
              <a:spcAft>
                <a:spcPct val="0"/>
              </a:spcAft>
              <a:buNone/>
            </a:pPr>
            <a:endParaRPr lang="en-US" altLang="en-US" sz="2667">
              <a:solidFill>
                <a:srgbClr val="3333CC"/>
              </a:solidFill>
            </a:endParaRPr>
          </a:p>
        </p:txBody>
      </p:sp>
      <p:cxnSp>
        <p:nvCxnSpPr>
          <p:cNvPr id="35" name="Straight Arrow Connector 34">
            <a:extLst>
              <a:ext uri="{FF2B5EF4-FFF2-40B4-BE49-F238E27FC236}">
                <a16:creationId xmlns:a16="http://schemas.microsoft.com/office/drawing/2014/main" id="{9F57C7B5-C7C2-47B6-BE0E-53845FEF393C}"/>
              </a:ext>
            </a:extLst>
          </p:cNvPr>
          <p:cNvCxnSpPr/>
          <p:nvPr/>
        </p:nvCxnSpPr>
        <p:spPr bwMode="auto">
          <a:xfrm flipV="1">
            <a:off x="7721600" y="1600200"/>
            <a:ext cx="203200" cy="3048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6812" name="TextBox 35">
            <a:extLst>
              <a:ext uri="{FF2B5EF4-FFF2-40B4-BE49-F238E27FC236}">
                <a16:creationId xmlns:a16="http://schemas.microsoft.com/office/drawing/2014/main" id="{6244C22D-7AF6-44CD-9C81-7AA6C0D9D64F}"/>
              </a:ext>
            </a:extLst>
          </p:cNvPr>
          <p:cNvSpPr txBox="1">
            <a:spLocks noChangeArrowheads="1"/>
          </p:cNvSpPr>
          <p:nvPr/>
        </p:nvSpPr>
        <p:spPr bwMode="auto">
          <a:xfrm>
            <a:off x="8026401" y="4953000"/>
            <a:ext cx="1906291" cy="3238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457189" indent="-457189" defTabSz="1219170" fontAlgn="base">
              <a:spcBef>
                <a:spcPct val="0"/>
              </a:spcBef>
              <a:spcAft>
                <a:spcPct val="0"/>
              </a:spcAft>
            </a:pPr>
            <a:r>
              <a:rPr lang="en-US" altLang="en-US" sz="2667">
                <a:solidFill>
                  <a:srgbClr val="3333CC"/>
                </a:solidFill>
              </a:rPr>
              <a:t>S2</a:t>
            </a:r>
          </a:p>
          <a:p>
            <a:pPr marL="457189" indent="-457189" defTabSz="1219170" fontAlgn="base">
              <a:spcBef>
                <a:spcPct val="0"/>
              </a:spcBef>
              <a:spcAft>
                <a:spcPct val="0"/>
              </a:spcAft>
            </a:pPr>
            <a:r>
              <a:rPr lang="en-US" altLang="en-US" sz="2667">
                <a:solidFill>
                  <a:srgbClr val="3333CC"/>
                </a:solidFill>
              </a:rPr>
              <a:t>C</a:t>
            </a:r>
            <a:r>
              <a:rPr lang="en-US" altLang="en-US" sz="2667" i="1" baseline="-25000">
                <a:solidFill>
                  <a:srgbClr val="3333CC"/>
                </a:solidFill>
              </a:rPr>
              <a:t>32</a:t>
            </a:r>
            <a:r>
              <a:rPr lang="en-US" altLang="en-US" sz="2667" i="1" baseline="-25000">
                <a:solidFill>
                  <a:srgbClr val="000000"/>
                </a:solidFill>
              </a:rPr>
              <a:t> </a:t>
            </a:r>
            <a:r>
              <a:rPr lang="en-US" altLang="en-US" sz="2667">
                <a:solidFill>
                  <a:srgbClr val="3333CC"/>
                </a:solidFill>
              </a:rPr>
              <a:t>= &lt; &gt;</a:t>
            </a:r>
          </a:p>
          <a:p>
            <a:pPr marL="457189" indent="-457189" defTabSz="1219170" fontAlgn="base">
              <a:spcBef>
                <a:spcPct val="0"/>
              </a:spcBef>
              <a:spcAft>
                <a:spcPct val="0"/>
              </a:spcAft>
            </a:pPr>
            <a:endParaRPr lang="en-US" altLang="en-US" sz="2667">
              <a:solidFill>
                <a:srgbClr val="3333CC"/>
              </a:solidFill>
            </a:endParaRPr>
          </a:p>
          <a:p>
            <a:pPr marL="457189" indent="-457189" defTabSz="1219170" fontAlgn="base">
              <a:spcBef>
                <a:spcPct val="0"/>
              </a:spcBef>
              <a:spcAft>
                <a:spcPct val="0"/>
              </a:spcAft>
            </a:pPr>
            <a:endParaRPr lang="en-US" altLang="en-US" sz="2667">
              <a:solidFill>
                <a:srgbClr val="3333CC"/>
              </a:solidFill>
            </a:endParaRPr>
          </a:p>
          <a:p>
            <a:pPr marL="457189" indent="-457189" defTabSz="1219170" fontAlgn="base">
              <a:spcBef>
                <a:spcPct val="0"/>
              </a:spcBef>
              <a:spcAft>
                <a:spcPct val="0"/>
              </a:spcAft>
            </a:pPr>
            <a:endParaRPr lang="en-US" altLang="en-US" sz="2667" i="1" baseline="-25000">
              <a:solidFill>
                <a:srgbClr val="000000"/>
              </a:solidFill>
            </a:endParaRPr>
          </a:p>
          <a:p>
            <a:pPr marL="457189" indent="-457189" defTabSz="1219170" fontAlgn="base">
              <a:spcBef>
                <a:spcPct val="0"/>
              </a:spcBef>
              <a:spcAft>
                <a:spcPct val="0"/>
              </a:spcAft>
            </a:pPr>
            <a:endParaRPr lang="en-US" altLang="en-US" sz="2667" i="1">
              <a:solidFill>
                <a:srgbClr val="000000"/>
              </a:solidFill>
            </a:endParaRPr>
          </a:p>
          <a:p>
            <a:pPr marL="457189" indent="-457189" defTabSz="1219170" fontAlgn="base">
              <a:spcBef>
                <a:spcPct val="0"/>
              </a:spcBef>
              <a:spcAft>
                <a:spcPct val="0"/>
              </a:spcAft>
            </a:pPr>
            <a:endParaRPr lang="en-US" altLang="en-US" sz="2667">
              <a:solidFill>
                <a:srgbClr val="3333CC"/>
              </a:solidFill>
            </a:endParaRPr>
          </a:p>
          <a:p>
            <a:pPr marL="457189" indent="-457189" defTabSz="1219170" fontAlgn="base">
              <a:spcBef>
                <a:spcPct val="0"/>
              </a:spcBef>
              <a:spcAft>
                <a:spcPct val="0"/>
              </a:spcAft>
            </a:pPr>
            <a:endParaRPr lang="en-US" altLang="en-US" sz="2667">
              <a:solidFill>
                <a:srgbClr val="3333CC"/>
              </a:solidFill>
            </a:endParaRPr>
          </a:p>
        </p:txBody>
      </p:sp>
      <p:cxnSp>
        <p:nvCxnSpPr>
          <p:cNvPr id="37" name="Straight Arrow Connector 36">
            <a:extLst>
              <a:ext uri="{FF2B5EF4-FFF2-40B4-BE49-F238E27FC236}">
                <a16:creationId xmlns:a16="http://schemas.microsoft.com/office/drawing/2014/main" id="{FDF6291C-903D-44F3-BC14-11DBCD5F06A2}"/>
              </a:ext>
            </a:extLst>
          </p:cNvPr>
          <p:cNvCxnSpPr/>
          <p:nvPr/>
        </p:nvCxnSpPr>
        <p:spPr bwMode="auto">
          <a:xfrm flipV="1">
            <a:off x="8737600" y="3657600"/>
            <a:ext cx="0" cy="13716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2C534EA6-8E82-432C-BDF1-D716D8972E86}"/>
              </a:ext>
            </a:extLst>
          </p:cNvPr>
          <p:cNvCxnSpPr/>
          <p:nvPr/>
        </p:nvCxnSpPr>
        <p:spPr bwMode="auto">
          <a:xfrm flipV="1">
            <a:off x="6197600" y="3505200"/>
            <a:ext cx="2540000" cy="14478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84B92B34-E99D-4393-98C8-2F680A2A4811}"/>
              </a:ext>
            </a:extLst>
          </p:cNvPr>
          <p:cNvCxnSpPr/>
          <p:nvPr/>
        </p:nvCxnSpPr>
        <p:spPr bwMode="auto">
          <a:xfrm>
            <a:off x="8839200" y="3505200"/>
            <a:ext cx="914400" cy="14478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ACD7BA20-D9B0-4DA1-B74F-5FDB42752A6E}"/>
              </a:ext>
            </a:extLst>
          </p:cNvPr>
          <p:cNvCxnSpPr/>
          <p:nvPr/>
        </p:nvCxnSpPr>
        <p:spPr bwMode="auto">
          <a:xfrm flipV="1">
            <a:off x="8839200" y="2057400"/>
            <a:ext cx="609600" cy="14478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AEA6C6D5-5A56-473A-89D6-924F5E3EEC0D}"/>
              </a:ext>
            </a:extLst>
          </p:cNvPr>
          <p:cNvCxnSpPr/>
          <p:nvPr/>
        </p:nvCxnSpPr>
        <p:spPr bwMode="auto">
          <a:xfrm flipH="1" flipV="1">
            <a:off x="9448800" y="3581400"/>
            <a:ext cx="1016000" cy="16764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F13F4602-7495-4E09-B77C-DB1FF7048EB2}"/>
              </a:ext>
            </a:extLst>
          </p:cNvPr>
          <p:cNvSpPr txBox="1"/>
          <p:nvPr/>
        </p:nvSpPr>
        <p:spPr>
          <a:xfrm>
            <a:off x="10160000" y="4953000"/>
            <a:ext cx="1444626" cy="1734064"/>
          </a:xfrm>
          <a:prstGeom prst="rect">
            <a:avLst/>
          </a:prstGeom>
          <a:noFill/>
        </p:spPr>
        <p:txBody>
          <a:bodyPr wrap="none">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defTabSz="1219170" fontAlgn="base">
              <a:spcBef>
                <a:spcPct val="0"/>
              </a:spcBef>
              <a:spcAft>
                <a:spcPct val="0"/>
              </a:spcAft>
            </a:pPr>
            <a:r>
              <a:rPr lang="en-US" altLang="zh-CN" sz="2667">
                <a:solidFill>
                  <a:srgbClr val="3333CC"/>
                </a:solidFill>
              </a:rPr>
              <a:t> </a:t>
            </a:r>
          </a:p>
          <a:p>
            <a:pPr defTabSz="1219170" fontAlgn="base">
              <a:spcBef>
                <a:spcPct val="0"/>
              </a:spcBef>
              <a:spcAft>
                <a:spcPct val="0"/>
              </a:spcAft>
            </a:pPr>
            <a:r>
              <a:rPr lang="en-US" altLang="zh-CN" sz="2667">
                <a:solidFill>
                  <a:srgbClr val="3333CC"/>
                </a:solidFill>
              </a:rPr>
              <a:t>C</a:t>
            </a:r>
            <a:r>
              <a:rPr lang="en-US" altLang="zh-CN" sz="2667" i="1" baseline="-25000">
                <a:solidFill>
                  <a:srgbClr val="3333CC"/>
                </a:solidFill>
              </a:rPr>
              <a:t>12</a:t>
            </a:r>
            <a:r>
              <a:rPr lang="en-US" altLang="zh-CN" sz="2667" i="1" baseline="-25000">
                <a:solidFill>
                  <a:srgbClr val="000000"/>
                </a:solidFill>
              </a:rPr>
              <a:t> </a:t>
            </a:r>
            <a:r>
              <a:rPr lang="en-US" altLang="zh-CN" sz="2667">
                <a:solidFill>
                  <a:srgbClr val="3333CC"/>
                </a:solidFill>
              </a:rPr>
              <a:t>= &lt; &gt;</a:t>
            </a:r>
          </a:p>
          <a:p>
            <a:pPr defTabSz="1219170" fontAlgn="base">
              <a:spcBef>
                <a:spcPct val="0"/>
              </a:spcBef>
              <a:spcAft>
                <a:spcPct val="0"/>
              </a:spcAft>
              <a:buFont typeface="Arial" panose="020B0604020202020204" pitchFamily="34" charset="0"/>
              <a:buChar char="•"/>
            </a:pPr>
            <a:endParaRPr lang="en-US" altLang="zh-CN" sz="2667">
              <a:solidFill>
                <a:srgbClr val="3333CC"/>
              </a:solidFill>
            </a:endParaRPr>
          </a:p>
          <a:p>
            <a:pPr defTabSz="1219170" fontAlgn="base">
              <a:spcBef>
                <a:spcPct val="0"/>
              </a:spcBef>
              <a:spcAft>
                <a:spcPct val="0"/>
              </a:spcAft>
              <a:buFont typeface="Arial" panose="020B0604020202020204" pitchFamily="34" charset="0"/>
              <a:buChar char="•"/>
            </a:pPr>
            <a:endParaRPr lang="en-US" altLang="zh-CN" sz="2667">
              <a:solidFill>
                <a:srgbClr val="3333CC"/>
              </a:solidFill>
            </a:endParaRPr>
          </a:p>
        </p:txBody>
      </p:sp>
      <p:cxnSp>
        <p:nvCxnSpPr>
          <p:cNvPr id="59" name="Straight Arrow Connector 58">
            <a:extLst>
              <a:ext uri="{FF2B5EF4-FFF2-40B4-BE49-F238E27FC236}">
                <a16:creationId xmlns:a16="http://schemas.microsoft.com/office/drawing/2014/main" id="{65F92A54-6F22-4CC1-882E-5D9C6DC349AD}"/>
              </a:ext>
            </a:extLst>
          </p:cNvPr>
          <p:cNvCxnSpPr/>
          <p:nvPr/>
        </p:nvCxnSpPr>
        <p:spPr bwMode="auto">
          <a:xfrm flipH="1">
            <a:off x="9448800" y="1143000"/>
            <a:ext cx="406400" cy="8382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60" name="TextBox 59">
            <a:extLst>
              <a:ext uri="{FF2B5EF4-FFF2-40B4-BE49-F238E27FC236}">
                <a16:creationId xmlns:a16="http://schemas.microsoft.com/office/drawing/2014/main" id="{E2EC013F-6C27-4442-85C4-CE5867C46C19}"/>
              </a:ext>
            </a:extLst>
          </p:cNvPr>
          <p:cNvSpPr txBox="1"/>
          <p:nvPr/>
        </p:nvSpPr>
        <p:spPr>
          <a:xfrm>
            <a:off x="8305800" y="736600"/>
            <a:ext cx="3518912" cy="1323632"/>
          </a:xfrm>
          <a:prstGeom prst="rect">
            <a:avLst/>
          </a:prstGeom>
          <a:noFill/>
        </p:spPr>
        <p:txBody>
          <a:bodyPr wrap="none">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defTabSz="1219170" fontAlgn="base">
              <a:spcBef>
                <a:spcPct val="0"/>
              </a:spcBef>
              <a:spcAft>
                <a:spcPct val="0"/>
              </a:spcAft>
            </a:pPr>
            <a:r>
              <a:rPr lang="en-US" altLang="zh-CN" sz="2667">
                <a:solidFill>
                  <a:srgbClr val="3333CC"/>
                </a:solidFill>
              </a:rPr>
              <a:t>C</a:t>
            </a:r>
            <a:r>
              <a:rPr lang="en-US" altLang="zh-CN" sz="2667" i="1" baseline="-25000">
                <a:solidFill>
                  <a:srgbClr val="3333CC"/>
                </a:solidFill>
              </a:rPr>
              <a:t>21</a:t>
            </a:r>
            <a:r>
              <a:rPr lang="en-US" altLang="zh-CN" sz="2667" i="1" baseline="-25000">
                <a:solidFill>
                  <a:srgbClr val="000000"/>
                </a:solidFill>
              </a:rPr>
              <a:t> </a:t>
            </a:r>
            <a:r>
              <a:rPr lang="en-US" altLang="zh-CN" sz="2667">
                <a:solidFill>
                  <a:srgbClr val="3333CC"/>
                </a:solidFill>
              </a:rPr>
              <a:t>= &lt;message G</a:t>
            </a:r>
            <a:r>
              <a:rPr lang="en-US" altLang="zh-CN" sz="2667">
                <a:solidFill>
                  <a:srgbClr val="3333CC"/>
                </a:solidFill>
                <a:sym typeface="Wingdings" panose="05000000000000000000" pitchFamily="2" charset="2"/>
              </a:rPr>
              <a:t></a:t>
            </a:r>
            <a:r>
              <a:rPr lang="en-US" altLang="zh-CN" sz="2667">
                <a:solidFill>
                  <a:srgbClr val="3333CC"/>
                </a:solidFill>
              </a:rPr>
              <a:t>D &gt;</a:t>
            </a:r>
          </a:p>
          <a:p>
            <a:pPr defTabSz="1219170" fontAlgn="base">
              <a:spcBef>
                <a:spcPct val="0"/>
              </a:spcBef>
              <a:spcAft>
                <a:spcPct val="0"/>
              </a:spcAft>
              <a:buFont typeface="Arial" panose="020B0604020202020204" pitchFamily="34" charset="0"/>
              <a:buChar char="•"/>
            </a:pPr>
            <a:endParaRPr lang="en-US" altLang="zh-CN" sz="2667">
              <a:solidFill>
                <a:srgbClr val="3333CC"/>
              </a:solidFill>
            </a:endParaRPr>
          </a:p>
          <a:p>
            <a:pPr defTabSz="1219170" fontAlgn="base">
              <a:spcBef>
                <a:spcPct val="0"/>
              </a:spcBef>
              <a:spcAft>
                <a:spcPct val="0"/>
              </a:spcAft>
              <a:buFont typeface="Arial" panose="020B0604020202020204" pitchFamily="34" charset="0"/>
              <a:buChar char="•"/>
            </a:pPr>
            <a:endParaRPr lang="en-US" altLang="zh-CN" sz="2667">
              <a:solidFill>
                <a:srgbClr val="3333CC"/>
              </a:solidFill>
            </a:endParaRPr>
          </a:p>
        </p:txBody>
      </p:sp>
      <p:cxnSp>
        <p:nvCxnSpPr>
          <p:cNvPr id="61" name="Straight Arrow Connector 60">
            <a:extLst>
              <a:ext uri="{FF2B5EF4-FFF2-40B4-BE49-F238E27FC236}">
                <a16:creationId xmlns:a16="http://schemas.microsoft.com/office/drawing/2014/main" id="{6D42B09A-92C1-40FC-918C-87F4E11C1577}"/>
              </a:ext>
            </a:extLst>
          </p:cNvPr>
          <p:cNvCxnSpPr/>
          <p:nvPr/>
        </p:nvCxnSpPr>
        <p:spPr bwMode="auto">
          <a:xfrm flipV="1">
            <a:off x="9347200" y="4953000"/>
            <a:ext cx="304800" cy="1295400"/>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6822" name="TextBox 61">
            <a:extLst>
              <a:ext uri="{FF2B5EF4-FFF2-40B4-BE49-F238E27FC236}">
                <a16:creationId xmlns:a16="http://schemas.microsoft.com/office/drawing/2014/main" id="{361DBFEE-F4CA-4804-B57B-B39272600218}"/>
              </a:ext>
            </a:extLst>
          </p:cNvPr>
          <p:cNvSpPr txBox="1">
            <a:spLocks noChangeArrowheads="1"/>
          </p:cNvSpPr>
          <p:nvPr/>
        </p:nvSpPr>
        <p:spPr bwMode="auto">
          <a:xfrm>
            <a:off x="9042401" y="6096001"/>
            <a:ext cx="1906291" cy="913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457189" indent="-457189" defTabSz="1219170" fontAlgn="base">
              <a:spcBef>
                <a:spcPct val="0"/>
              </a:spcBef>
              <a:spcAft>
                <a:spcPct val="0"/>
              </a:spcAft>
            </a:pPr>
            <a:r>
              <a:rPr lang="en-US" altLang="en-US" sz="2667">
                <a:solidFill>
                  <a:srgbClr val="3333CC"/>
                </a:solidFill>
              </a:rPr>
              <a:t>C</a:t>
            </a:r>
            <a:r>
              <a:rPr lang="en-US" altLang="en-US" sz="2667" i="1" baseline="-25000">
                <a:solidFill>
                  <a:srgbClr val="3333CC"/>
                </a:solidFill>
              </a:rPr>
              <a:t>23</a:t>
            </a:r>
            <a:r>
              <a:rPr lang="en-US" altLang="en-US" sz="2667" i="1" baseline="-25000">
                <a:solidFill>
                  <a:srgbClr val="000000"/>
                </a:solidFill>
              </a:rPr>
              <a:t> </a:t>
            </a:r>
            <a:r>
              <a:rPr lang="en-US" altLang="en-US" sz="2667">
                <a:solidFill>
                  <a:srgbClr val="3333CC"/>
                </a:solidFill>
              </a:rPr>
              <a:t>= &lt; &gt;</a:t>
            </a:r>
          </a:p>
          <a:p>
            <a:pPr marL="457189" indent="-457189" defTabSz="1219170" fontAlgn="base">
              <a:spcBef>
                <a:spcPct val="0"/>
              </a:spcBef>
              <a:spcAft>
                <a:spcPct val="0"/>
              </a:spcAft>
            </a:pPr>
            <a:endParaRPr lang="en-US" altLang="en-US" sz="2667">
              <a:solidFill>
                <a:srgbClr val="3333CC"/>
              </a:solidFill>
            </a:endParaRPr>
          </a:p>
        </p:txBody>
      </p:sp>
      <p:sp>
        <p:nvSpPr>
          <p:cNvPr id="76823" name="Title 1">
            <a:extLst>
              <a:ext uri="{FF2B5EF4-FFF2-40B4-BE49-F238E27FC236}">
                <a16:creationId xmlns:a16="http://schemas.microsoft.com/office/drawing/2014/main" id="{A27296A9-9E6C-4B9B-B960-846C593C943E}"/>
              </a:ext>
            </a:extLst>
          </p:cNvPr>
          <p:cNvSpPr>
            <a:spLocks noGrp="1"/>
          </p:cNvSpPr>
          <p:nvPr>
            <p:ph type="title"/>
          </p:nvPr>
        </p:nvSpPr>
        <p:spPr>
          <a:xfrm>
            <a:off x="508001" y="279400"/>
            <a:ext cx="9588500" cy="1143000"/>
          </a:xfrm>
        </p:spPr>
        <p:txBody>
          <a:bodyPr/>
          <a:lstStyle/>
          <a:p>
            <a:pPr algn="l"/>
            <a:r>
              <a:rPr lang="en-US" altLang="en-US" sz="4533">
                <a:solidFill>
                  <a:schemeClr val="tx1"/>
                </a:solidFill>
                <a:latin typeface="Whitney BlackSC" pitchFamily="50" charset="0"/>
                <a:cs typeface="MS PGothic" panose="020B0600070205080204" pitchFamily="34" charset="-128"/>
              </a:rPr>
              <a:t>Algorithm has Terminated</a:t>
            </a:r>
          </a:p>
        </p:txBody>
      </p:sp>
    </p:spTree>
    <p:extLst>
      <p:ext uri="{BB962C8B-B14F-4D97-AF65-F5344CB8AC3E}">
        <p14:creationId xmlns:p14="http://schemas.microsoft.com/office/powerpoint/2010/main" val="2183851700"/>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1">
            <a:extLst>
              <a:ext uri="{FF2B5EF4-FFF2-40B4-BE49-F238E27FC236}">
                <a16:creationId xmlns:a16="http://schemas.microsoft.com/office/drawing/2014/main" id="{8411443C-BADE-49F0-AEB6-73A11A448CF5}"/>
              </a:ext>
            </a:extLst>
          </p:cNvPr>
          <p:cNvSpPr>
            <a:spLocks noChangeArrowheads="1"/>
          </p:cNvSpPr>
          <p:nvPr/>
        </p:nvSpPr>
        <p:spPr bwMode="auto">
          <a:xfrm>
            <a:off x="0" y="0"/>
            <a:ext cx="12192000" cy="2034117"/>
          </a:xfrm>
          <a:prstGeom prst="rect">
            <a:avLst/>
          </a:pr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endParaRPr lang="en-US" altLang="en-US">
              <a:solidFill>
                <a:srgbClr val="000000"/>
              </a:solidFill>
              <a:latin typeface="Arial" panose="020B0604020202020204" pitchFamily="34" charset="0"/>
            </a:endParaRPr>
          </a:p>
        </p:txBody>
      </p:sp>
      <p:cxnSp>
        <p:nvCxnSpPr>
          <p:cNvPr id="27" name="Straight Arrow Connector 26">
            <a:extLst>
              <a:ext uri="{FF2B5EF4-FFF2-40B4-BE49-F238E27FC236}">
                <a16:creationId xmlns:a16="http://schemas.microsoft.com/office/drawing/2014/main" id="{9C91B9AC-02A6-4681-90C1-A994EB141B8E}"/>
              </a:ext>
            </a:extLst>
          </p:cNvPr>
          <p:cNvCxnSpPr/>
          <p:nvPr/>
        </p:nvCxnSpPr>
        <p:spPr bwMode="auto">
          <a:xfrm>
            <a:off x="3962400" y="2057400"/>
            <a:ext cx="5486400" cy="14478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78851" name="Group 29">
            <a:extLst>
              <a:ext uri="{FF2B5EF4-FFF2-40B4-BE49-F238E27FC236}">
                <a16:creationId xmlns:a16="http://schemas.microsoft.com/office/drawing/2014/main" id="{F3EBDE5E-3BAE-4E59-869D-5004B5097F4B}"/>
              </a:ext>
            </a:extLst>
          </p:cNvPr>
          <p:cNvGrpSpPr>
            <a:grpSpLocks/>
          </p:cNvGrpSpPr>
          <p:nvPr/>
        </p:nvGrpSpPr>
        <p:grpSpPr bwMode="auto">
          <a:xfrm>
            <a:off x="203200" y="1524000"/>
            <a:ext cx="11277600" cy="3709369"/>
            <a:chOff x="152400" y="1524000"/>
            <a:chExt cx="8458200" cy="3708902"/>
          </a:xfrm>
        </p:grpSpPr>
        <p:cxnSp>
          <p:nvCxnSpPr>
            <p:cNvPr id="32" name="Straight Arrow Connector 31">
              <a:extLst>
                <a:ext uri="{FF2B5EF4-FFF2-40B4-BE49-F238E27FC236}">
                  <a16:creationId xmlns:a16="http://schemas.microsoft.com/office/drawing/2014/main" id="{7F2E5FF8-C7E5-4905-9EF6-3385375F96EB}"/>
                </a:ext>
              </a:extLst>
            </p:cNvPr>
            <p:cNvCxnSpPr/>
            <p:nvPr/>
          </p:nvCxnSpPr>
          <p:spPr bwMode="auto">
            <a:xfrm>
              <a:off x="914400" y="2057333"/>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BDE3B558-951C-4986-AFE8-B042FDD70E65}"/>
                </a:ext>
              </a:extLst>
            </p:cNvPr>
            <p:cNvCxnSpPr/>
            <p:nvPr/>
          </p:nvCxnSpPr>
          <p:spPr bwMode="auto">
            <a:xfrm>
              <a:off x="914400" y="3504951"/>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8867" name="TextBox 6">
              <a:extLst>
                <a:ext uri="{FF2B5EF4-FFF2-40B4-BE49-F238E27FC236}">
                  <a16:creationId xmlns:a16="http://schemas.microsoft.com/office/drawing/2014/main" id="{7CFF2F0E-9D5E-444D-95CE-BA56A0FA8549}"/>
                </a:ext>
              </a:extLst>
            </p:cNvPr>
            <p:cNvSpPr txBox="1">
              <a:spLocks noChangeArrowheads="1"/>
            </p:cNvSpPr>
            <p:nvPr/>
          </p:nvSpPr>
          <p:spPr bwMode="auto">
            <a:xfrm>
              <a:off x="152400" y="3200400"/>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P2</a:t>
              </a:r>
            </a:p>
          </p:txBody>
        </p:sp>
        <p:cxnSp>
          <p:nvCxnSpPr>
            <p:cNvPr id="39" name="Straight Arrow Connector 38">
              <a:extLst>
                <a:ext uri="{FF2B5EF4-FFF2-40B4-BE49-F238E27FC236}">
                  <a16:creationId xmlns:a16="http://schemas.microsoft.com/office/drawing/2014/main" id="{88361D6F-ACC4-4AF9-9CE8-E8981E08001C}"/>
                </a:ext>
              </a:extLst>
            </p:cNvPr>
            <p:cNvCxnSpPr/>
            <p:nvPr/>
          </p:nvCxnSpPr>
          <p:spPr bwMode="auto">
            <a:xfrm>
              <a:off x="7239000" y="2057333"/>
              <a:ext cx="914400" cy="2895236"/>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8869" name="TextBox 9">
              <a:extLst>
                <a:ext uri="{FF2B5EF4-FFF2-40B4-BE49-F238E27FC236}">
                  <a16:creationId xmlns:a16="http://schemas.microsoft.com/office/drawing/2014/main" id="{2AA56B38-13CD-4F56-B8BA-3981C14885E7}"/>
                </a:ext>
              </a:extLst>
            </p:cNvPr>
            <p:cNvSpPr txBox="1">
              <a:spLocks noChangeArrowheads="1"/>
            </p:cNvSpPr>
            <p:nvPr/>
          </p:nvSpPr>
          <p:spPr bwMode="auto">
            <a:xfrm>
              <a:off x="7696200" y="2362199"/>
              <a:ext cx="73707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i="1">
                  <a:solidFill>
                    <a:srgbClr val="000000"/>
                  </a:solidFill>
                </a:rPr>
                <a:t>Time</a:t>
              </a:r>
            </a:p>
          </p:txBody>
        </p:sp>
        <p:cxnSp>
          <p:nvCxnSpPr>
            <p:cNvPr id="42" name="Straight Arrow Connector 41">
              <a:extLst>
                <a:ext uri="{FF2B5EF4-FFF2-40B4-BE49-F238E27FC236}">
                  <a16:creationId xmlns:a16="http://schemas.microsoft.com/office/drawing/2014/main" id="{13E32C72-206E-4F6C-9EBF-73768BC13CA0}"/>
                </a:ext>
              </a:extLst>
            </p:cNvPr>
            <p:cNvCxnSpPr/>
            <p:nvPr/>
          </p:nvCxnSpPr>
          <p:spPr bwMode="auto">
            <a:xfrm flipV="1">
              <a:off x="2362200" y="3504951"/>
              <a:ext cx="1295400" cy="144761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82D8F23-BBDD-4201-BFE3-707DFAB8C320}"/>
                </a:ext>
              </a:extLst>
            </p:cNvPr>
            <p:cNvCxnSpPr/>
            <p:nvPr/>
          </p:nvCxnSpPr>
          <p:spPr bwMode="auto">
            <a:xfrm>
              <a:off x="2133600" y="2057333"/>
              <a:ext cx="685800" cy="144761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72F6F8A1-2AEE-40ED-BFA1-31607E3B6554}"/>
                </a:ext>
              </a:extLst>
            </p:cNvPr>
            <p:cNvCxnSpPr/>
            <p:nvPr/>
          </p:nvCxnSpPr>
          <p:spPr bwMode="auto">
            <a:xfrm flipV="1">
              <a:off x="6096000" y="2057333"/>
              <a:ext cx="517525" cy="1443385"/>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8873" name="TextBox 24">
              <a:extLst>
                <a:ext uri="{FF2B5EF4-FFF2-40B4-BE49-F238E27FC236}">
                  <a16:creationId xmlns:a16="http://schemas.microsoft.com/office/drawing/2014/main" id="{29F3B45F-2F0A-49FF-92DC-312C4B965E43}"/>
                </a:ext>
              </a:extLst>
            </p:cNvPr>
            <p:cNvSpPr txBox="1">
              <a:spLocks noChangeArrowheads="1"/>
            </p:cNvSpPr>
            <p:nvPr/>
          </p:nvSpPr>
          <p:spPr bwMode="auto">
            <a:xfrm>
              <a:off x="152400" y="1828799"/>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P1</a:t>
              </a:r>
            </a:p>
          </p:txBody>
        </p:sp>
        <p:cxnSp>
          <p:nvCxnSpPr>
            <p:cNvPr id="47" name="Straight Arrow Connector 46">
              <a:extLst>
                <a:ext uri="{FF2B5EF4-FFF2-40B4-BE49-F238E27FC236}">
                  <a16:creationId xmlns:a16="http://schemas.microsoft.com/office/drawing/2014/main" id="{743E5607-2B01-40B2-9113-18B704E339EA}"/>
                </a:ext>
              </a:extLst>
            </p:cNvPr>
            <p:cNvCxnSpPr/>
            <p:nvPr/>
          </p:nvCxnSpPr>
          <p:spPr bwMode="auto">
            <a:xfrm>
              <a:off x="990600" y="4952568"/>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8875" name="TextBox 26">
              <a:extLst>
                <a:ext uri="{FF2B5EF4-FFF2-40B4-BE49-F238E27FC236}">
                  <a16:creationId xmlns:a16="http://schemas.microsoft.com/office/drawing/2014/main" id="{7B92A65D-695B-4DC3-B17B-AF99A40F1006}"/>
                </a:ext>
              </a:extLst>
            </p:cNvPr>
            <p:cNvSpPr txBox="1">
              <a:spLocks noChangeArrowheads="1"/>
            </p:cNvSpPr>
            <p:nvPr/>
          </p:nvSpPr>
          <p:spPr bwMode="auto">
            <a:xfrm>
              <a:off x="152400" y="4648201"/>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P3</a:t>
              </a:r>
            </a:p>
          </p:txBody>
        </p:sp>
        <p:sp>
          <p:nvSpPr>
            <p:cNvPr id="49" name="Oval 48">
              <a:extLst>
                <a:ext uri="{FF2B5EF4-FFF2-40B4-BE49-F238E27FC236}">
                  <a16:creationId xmlns:a16="http://schemas.microsoft.com/office/drawing/2014/main" id="{357AECBA-4FB7-4DC5-B382-F64BEEFAB8CA}"/>
                </a:ext>
              </a:extLst>
            </p:cNvPr>
            <p:cNvSpPr/>
            <p:nvPr/>
          </p:nvSpPr>
          <p:spPr bwMode="auto">
            <a:xfrm>
              <a:off x="1447800" y="1966328"/>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50" name="Oval 49">
              <a:extLst>
                <a:ext uri="{FF2B5EF4-FFF2-40B4-BE49-F238E27FC236}">
                  <a16:creationId xmlns:a16="http://schemas.microsoft.com/office/drawing/2014/main" id="{7198F074-A94F-4088-9528-EDC9B20346BB}"/>
                </a:ext>
              </a:extLst>
            </p:cNvPr>
            <p:cNvSpPr/>
            <p:nvPr/>
          </p:nvSpPr>
          <p:spPr bwMode="auto">
            <a:xfrm>
              <a:off x="4876800" y="1981142"/>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51" name="Oval 50">
              <a:extLst>
                <a:ext uri="{FF2B5EF4-FFF2-40B4-BE49-F238E27FC236}">
                  <a16:creationId xmlns:a16="http://schemas.microsoft.com/office/drawing/2014/main" id="{59E5F9B5-B0FF-4979-9D13-ED7616B0D589}"/>
                </a:ext>
              </a:extLst>
            </p:cNvPr>
            <p:cNvSpPr/>
            <p:nvPr/>
          </p:nvSpPr>
          <p:spPr bwMode="auto">
            <a:xfrm>
              <a:off x="5029200" y="4876378"/>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78879" name="TextBox 50">
              <a:extLst>
                <a:ext uri="{FF2B5EF4-FFF2-40B4-BE49-F238E27FC236}">
                  <a16:creationId xmlns:a16="http://schemas.microsoft.com/office/drawing/2014/main" id="{EACD9456-28DC-487F-B8AC-59A19F4A4D5C}"/>
                </a:ext>
              </a:extLst>
            </p:cNvPr>
            <p:cNvSpPr txBox="1">
              <a:spLocks noChangeArrowheads="1"/>
            </p:cNvSpPr>
            <p:nvPr/>
          </p:nvSpPr>
          <p:spPr bwMode="auto">
            <a:xfrm>
              <a:off x="1295400" y="1524000"/>
              <a:ext cx="6934200" cy="10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A      B                                  C                   D        E                          		</a:t>
              </a:r>
            </a:p>
          </p:txBody>
        </p:sp>
        <p:sp>
          <p:nvSpPr>
            <p:cNvPr id="78880" name="TextBox 51">
              <a:extLst>
                <a:ext uri="{FF2B5EF4-FFF2-40B4-BE49-F238E27FC236}">
                  <a16:creationId xmlns:a16="http://schemas.microsoft.com/office/drawing/2014/main" id="{193DD753-36B2-4BA1-A3D4-D388F4D7C454}"/>
                </a:ext>
              </a:extLst>
            </p:cNvPr>
            <p:cNvSpPr txBox="1">
              <a:spLocks noChangeArrowheads="1"/>
            </p:cNvSpPr>
            <p:nvPr/>
          </p:nvSpPr>
          <p:spPr bwMode="auto">
            <a:xfrm>
              <a:off x="1447800" y="2967040"/>
              <a:ext cx="6934200"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            E             F                          G</a:t>
              </a:r>
            </a:p>
          </p:txBody>
        </p:sp>
        <p:sp>
          <p:nvSpPr>
            <p:cNvPr id="78881" name="TextBox 52">
              <a:extLst>
                <a:ext uri="{FF2B5EF4-FFF2-40B4-BE49-F238E27FC236}">
                  <a16:creationId xmlns:a16="http://schemas.microsoft.com/office/drawing/2014/main" id="{AE59E8C6-C01C-4A14-9554-5C6CDF325D3B}"/>
                </a:ext>
              </a:extLst>
            </p:cNvPr>
            <p:cNvSpPr txBox="1">
              <a:spLocks noChangeArrowheads="1"/>
            </p:cNvSpPr>
            <p:nvPr/>
          </p:nvSpPr>
          <p:spPr bwMode="auto">
            <a:xfrm>
              <a:off x="1524000" y="4419601"/>
              <a:ext cx="6934200"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        H                                I                                          J</a:t>
              </a:r>
            </a:p>
          </p:txBody>
        </p:sp>
      </p:grpSp>
      <p:sp>
        <p:nvSpPr>
          <p:cNvPr id="8" name="TextBox 7">
            <a:extLst>
              <a:ext uri="{FF2B5EF4-FFF2-40B4-BE49-F238E27FC236}">
                <a16:creationId xmlns:a16="http://schemas.microsoft.com/office/drawing/2014/main" id="{33508F52-F126-489B-8D9F-EE55CD01C16A}"/>
              </a:ext>
            </a:extLst>
          </p:cNvPr>
          <p:cNvSpPr txBox="1">
            <a:spLocks noChangeArrowheads="1"/>
          </p:cNvSpPr>
          <p:nvPr/>
        </p:nvSpPr>
        <p:spPr bwMode="auto">
          <a:xfrm>
            <a:off x="3860801" y="1143000"/>
            <a:ext cx="546945"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sz="2667">
                <a:solidFill>
                  <a:srgbClr val="3333CC"/>
                </a:solidFill>
              </a:rPr>
              <a:t>S1</a:t>
            </a:r>
          </a:p>
        </p:txBody>
      </p:sp>
      <p:cxnSp>
        <p:nvCxnSpPr>
          <p:cNvPr id="57" name="Straight Arrow Connector 56">
            <a:extLst>
              <a:ext uri="{FF2B5EF4-FFF2-40B4-BE49-F238E27FC236}">
                <a16:creationId xmlns:a16="http://schemas.microsoft.com/office/drawing/2014/main" id="{8BE688D8-3FEB-4FBB-A237-B7B16BA48D22}"/>
              </a:ext>
            </a:extLst>
          </p:cNvPr>
          <p:cNvCxnSpPr/>
          <p:nvPr/>
        </p:nvCxnSpPr>
        <p:spPr bwMode="auto">
          <a:xfrm>
            <a:off x="3962400" y="2057400"/>
            <a:ext cx="2133600" cy="28956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6BDA55A7-B3BB-4E90-AAB5-A3866CE586C5}"/>
              </a:ext>
            </a:extLst>
          </p:cNvPr>
          <p:cNvSpPr txBox="1"/>
          <p:nvPr/>
        </p:nvSpPr>
        <p:spPr>
          <a:xfrm>
            <a:off x="5486401" y="5181601"/>
            <a:ext cx="1891865" cy="2007665"/>
          </a:xfrm>
          <a:prstGeom prst="rect">
            <a:avLst/>
          </a:prstGeom>
          <a:noFill/>
        </p:spPr>
        <p:txBody>
          <a:bodyPr wrap="none">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defTabSz="1219170" fontAlgn="base">
              <a:spcBef>
                <a:spcPct val="0"/>
              </a:spcBef>
              <a:spcAft>
                <a:spcPct val="0"/>
              </a:spcAft>
            </a:pPr>
            <a:r>
              <a:rPr lang="en-US" altLang="zh-CN" sz="2667">
                <a:solidFill>
                  <a:srgbClr val="3333CC"/>
                </a:solidFill>
              </a:rPr>
              <a:t>S3 C</a:t>
            </a:r>
            <a:r>
              <a:rPr lang="en-US" altLang="zh-CN" sz="2667" i="1" baseline="-25000">
                <a:solidFill>
                  <a:srgbClr val="3333CC"/>
                </a:solidFill>
              </a:rPr>
              <a:t>13</a:t>
            </a:r>
            <a:r>
              <a:rPr lang="en-US" altLang="zh-CN" sz="2667" i="1" baseline="-25000">
                <a:solidFill>
                  <a:srgbClr val="000000"/>
                </a:solidFill>
              </a:rPr>
              <a:t> </a:t>
            </a:r>
            <a:r>
              <a:rPr lang="en-US" altLang="zh-CN" sz="2667">
                <a:solidFill>
                  <a:srgbClr val="3333CC"/>
                </a:solidFill>
              </a:rPr>
              <a:t>= &lt; &gt;</a:t>
            </a:r>
          </a:p>
          <a:p>
            <a:pPr defTabSz="1219170" fontAlgn="base">
              <a:spcBef>
                <a:spcPct val="0"/>
              </a:spcBef>
              <a:spcAft>
                <a:spcPct val="0"/>
              </a:spcAft>
              <a:buFont typeface="Arial" panose="020B0604020202020204" pitchFamily="34" charset="0"/>
              <a:buChar char="•"/>
            </a:pPr>
            <a:endParaRPr lang="en-US" altLang="zh-CN" sz="2667" i="1" baseline="-25000">
              <a:solidFill>
                <a:srgbClr val="000000"/>
              </a:solidFill>
            </a:endParaRPr>
          </a:p>
          <a:p>
            <a:pPr defTabSz="1219170" fontAlgn="base">
              <a:spcBef>
                <a:spcPct val="0"/>
              </a:spcBef>
              <a:spcAft>
                <a:spcPct val="0"/>
              </a:spcAft>
              <a:buFont typeface="Arial" panose="020B0604020202020204" pitchFamily="34" charset="0"/>
              <a:buChar char="•"/>
            </a:pPr>
            <a:endParaRPr lang="en-US" altLang="zh-CN" sz="2667" i="1">
              <a:solidFill>
                <a:srgbClr val="000000"/>
              </a:solidFill>
            </a:endParaRPr>
          </a:p>
          <a:p>
            <a:pPr defTabSz="1219170" fontAlgn="base">
              <a:spcBef>
                <a:spcPct val="0"/>
              </a:spcBef>
              <a:spcAft>
                <a:spcPct val="0"/>
              </a:spcAft>
              <a:buFont typeface="Arial" panose="020B0604020202020204" pitchFamily="34" charset="0"/>
              <a:buChar char="•"/>
            </a:pPr>
            <a:endParaRPr lang="en-US" altLang="zh-CN" sz="2667">
              <a:solidFill>
                <a:srgbClr val="3333CC"/>
              </a:solidFill>
            </a:endParaRPr>
          </a:p>
          <a:p>
            <a:pPr defTabSz="1219170" fontAlgn="base">
              <a:spcBef>
                <a:spcPct val="0"/>
              </a:spcBef>
              <a:spcAft>
                <a:spcPct val="0"/>
              </a:spcAft>
              <a:buFont typeface="Arial" panose="020B0604020202020204" pitchFamily="34" charset="0"/>
              <a:buChar char="•"/>
            </a:pPr>
            <a:endParaRPr lang="en-US" altLang="zh-CN" sz="2667">
              <a:solidFill>
                <a:srgbClr val="3333CC"/>
              </a:solidFill>
            </a:endParaRPr>
          </a:p>
        </p:txBody>
      </p:sp>
      <p:cxnSp>
        <p:nvCxnSpPr>
          <p:cNvPr id="28" name="Straight Arrow Connector 27">
            <a:extLst>
              <a:ext uri="{FF2B5EF4-FFF2-40B4-BE49-F238E27FC236}">
                <a16:creationId xmlns:a16="http://schemas.microsoft.com/office/drawing/2014/main" id="{F9FDFFA8-D492-493C-BB5D-23B5B6573696}"/>
              </a:ext>
            </a:extLst>
          </p:cNvPr>
          <p:cNvCxnSpPr/>
          <p:nvPr/>
        </p:nvCxnSpPr>
        <p:spPr bwMode="auto">
          <a:xfrm flipV="1">
            <a:off x="6197600" y="2057400"/>
            <a:ext cx="1524000" cy="28956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86286734-B56A-4FAC-B45C-0106E2C0E3C7}"/>
              </a:ext>
            </a:extLst>
          </p:cNvPr>
          <p:cNvSpPr txBox="1">
            <a:spLocks noChangeArrowheads="1"/>
          </p:cNvSpPr>
          <p:nvPr/>
        </p:nvSpPr>
        <p:spPr bwMode="auto">
          <a:xfrm>
            <a:off x="7577667" y="1085851"/>
            <a:ext cx="1444626" cy="1323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sz="2667">
                <a:solidFill>
                  <a:srgbClr val="3333CC"/>
                </a:solidFill>
              </a:rPr>
              <a:t>C</a:t>
            </a:r>
            <a:r>
              <a:rPr lang="en-US" altLang="en-US" sz="2667" i="1" baseline="-25000">
                <a:solidFill>
                  <a:srgbClr val="3333CC"/>
                </a:solidFill>
              </a:rPr>
              <a:t>31</a:t>
            </a:r>
            <a:r>
              <a:rPr lang="en-US" altLang="en-US" sz="2667" i="1" baseline="-25000">
                <a:solidFill>
                  <a:srgbClr val="000000"/>
                </a:solidFill>
              </a:rPr>
              <a:t> </a:t>
            </a:r>
            <a:r>
              <a:rPr lang="en-US" altLang="en-US" sz="2667">
                <a:solidFill>
                  <a:srgbClr val="3333CC"/>
                </a:solidFill>
              </a:rPr>
              <a:t>= &lt; &gt;</a:t>
            </a:r>
            <a:endParaRPr lang="en-US" altLang="en-US" sz="2667" i="1" baseline="-25000">
              <a:solidFill>
                <a:srgbClr val="000000"/>
              </a:solidFill>
            </a:endParaRPr>
          </a:p>
          <a:p>
            <a:pPr defTabSz="1219170" fontAlgn="base">
              <a:spcBef>
                <a:spcPct val="0"/>
              </a:spcBef>
              <a:spcAft>
                <a:spcPct val="0"/>
              </a:spcAft>
              <a:buNone/>
            </a:pPr>
            <a:endParaRPr lang="en-US" altLang="en-US" sz="2667">
              <a:solidFill>
                <a:srgbClr val="3333CC"/>
              </a:solidFill>
            </a:endParaRPr>
          </a:p>
          <a:p>
            <a:pPr defTabSz="1219170" fontAlgn="base">
              <a:spcBef>
                <a:spcPct val="0"/>
              </a:spcBef>
              <a:spcAft>
                <a:spcPct val="0"/>
              </a:spcAft>
              <a:buNone/>
            </a:pPr>
            <a:endParaRPr lang="en-US" altLang="en-US" sz="2667">
              <a:solidFill>
                <a:srgbClr val="3333CC"/>
              </a:solidFill>
            </a:endParaRPr>
          </a:p>
        </p:txBody>
      </p:sp>
      <p:sp>
        <p:nvSpPr>
          <p:cNvPr id="36" name="TextBox 35">
            <a:extLst>
              <a:ext uri="{FF2B5EF4-FFF2-40B4-BE49-F238E27FC236}">
                <a16:creationId xmlns:a16="http://schemas.microsoft.com/office/drawing/2014/main" id="{02519DA8-2181-418F-A6E2-24053AD636F8}"/>
              </a:ext>
            </a:extLst>
          </p:cNvPr>
          <p:cNvSpPr txBox="1"/>
          <p:nvPr/>
        </p:nvSpPr>
        <p:spPr>
          <a:xfrm>
            <a:off x="8026401" y="4953001"/>
            <a:ext cx="2061783" cy="2828531"/>
          </a:xfrm>
          <a:prstGeom prst="rect">
            <a:avLst/>
          </a:prstGeom>
          <a:noFill/>
        </p:spPr>
        <p:txBody>
          <a:bodyPr wrap="none">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defTabSz="1219170" fontAlgn="base">
              <a:spcBef>
                <a:spcPct val="0"/>
              </a:spcBef>
              <a:spcAft>
                <a:spcPct val="0"/>
              </a:spcAft>
            </a:pPr>
            <a:r>
              <a:rPr lang="en-US" altLang="zh-CN" sz="2667">
                <a:solidFill>
                  <a:srgbClr val="3333CC"/>
                </a:solidFill>
              </a:rPr>
              <a:t>S2   C</a:t>
            </a:r>
            <a:r>
              <a:rPr lang="en-US" altLang="zh-CN" sz="2667" i="1" baseline="-25000">
                <a:solidFill>
                  <a:srgbClr val="3333CC"/>
                </a:solidFill>
              </a:rPr>
              <a:t>32</a:t>
            </a:r>
            <a:r>
              <a:rPr lang="en-US" altLang="zh-CN" sz="2667" i="1" baseline="-25000">
                <a:solidFill>
                  <a:srgbClr val="000000"/>
                </a:solidFill>
              </a:rPr>
              <a:t> </a:t>
            </a:r>
            <a:r>
              <a:rPr lang="en-US" altLang="zh-CN" sz="2667">
                <a:solidFill>
                  <a:srgbClr val="3333CC"/>
                </a:solidFill>
              </a:rPr>
              <a:t>= &lt; &gt;</a:t>
            </a:r>
          </a:p>
          <a:p>
            <a:pPr defTabSz="1219170" fontAlgn="base">
              <a:spcBef>
                <a:spcPct val="0"/>
              </a:spcBef>
              <a:spcAft>
                <a:spcPct val="0"/>
              </a:spcAft>
              <a:buFont typeface="Arial" panose="020B0604020202020204" pitchFamily="34" charset="0"/>
              <a:buChar char="•"/>
            </a:pPr>
            <a:endParaRPr lang="en-US" altLang="zh-CN" sz="2667">
              <a:solidFill>
                <a:srgbClr val="3333CC"/>
              </a:solidFill>
            </a:endParaRPr>
          </a:p>
          <a:p>
            <a:pPr defTabSz="1219170" fontAlgn="base">
              <a:spcBef>
                <a:spcPct val="0"/>
              </a:spcBef>
              <a:spcAft>
                <a:spcPct val="0"/>
              </a:spcAft>
              <a:buFont typeface="Arial" panose="020B0604020202020204" pitchFamily="34" charset="0"/>
              <a:buChar char="•"/>
            </a:pPr>
            <a:endParaRPr lang="en-US" altLang="zh-CN" sz="2667">
              <a:solidFill>
                <a:srgbClr val="3333CC"/>
              </a:solidFill>
            </a:endParaRPr>
          </a:p>
          <a:p>
            <a:pPr defTabSz="1219170" fontAlgn="base">
              <a:spcBef>
                <a:spcPct val="0"/>
              </a:spcBef>
              <a:spcAft>
                <a:spcPct val="0"/>
              </a:spcAft>
              <a:buFont typeface="Arial" panose="020B0604020202020204" pitchFamily="34" charset="0"/>
              <a:buChar char="•"/>
            </a:pPr>
            <a:endParaRPr lang="en-US" altLang="zh-CN" sz="2667" i="1" baseline="-25000">
              <a:solidFill>
                <a:srgbClr val="000000"/>
              </a:solidFill>
            </a:endParaRPr>
          </a:p>
          <a:p>
            <a:pPr defTabSz="1219170" fontAlgn="base">
              <a:spcBef>
                <a:spcPct val="0"/>
              </a:spcBef>
              <a:spcAft>
                <a:spcPct val="0"/>
              </a:spcAft>
              <a:buFont typeface="Arial" panose="020B0604020202020204" pitchFamily="34" charset="0"/>
              <a:buChar char="•"/>
            </a:pPr>
            <a:endParaRPr lang="en-US" altLang="zh-CN" sz="2667" i="1">
              <a:solidFill>
                <a:srgbClr val="000000"/>
              </a:solidFill>
            </a:endParaRPr>
          </a:p>
          <a:p>
            <a:pPr defTabSz="1219170" fontAlgn="base">
              <a:spcBef>
                <a:spcPct val="0"/>
              </a:spcBef>
              <a:spcAft>
                <a:spcPct val="0"/>
              </a:spcAft>
              <a:buFont typeface="Arial" panose="020B0604020202020204" pitchFamily="34" charset="0"/>
              <a:buChar char="•"/>
            </a:pPr>
            <a:endParaRPr lang="en-US" altLang="zh-CN" sz="2667">
              <a:solidFill>
                <a:srgbClr val="3333CC"/>
              </a:solidFill>
            </a:endParaRPr>
          </a:p>
          <a:p>
            <a:pPr defTabSz="1219170" fontAlgn="base">
              <a:spcBef>
                <a:spcPct val="0"/>
              </a:spcBef>
              <a:spcAft>
                <a:spcPct val="0"/>
              </a:spcAft>
              <a:buFont typeface="Arial" panose="020B0604020202020204" pitchFamily="34" charset="0"/>
              <a:buChar char="•"/>
            </a:pPr>
            <a:endParaRPr lang="en-US" altLang="zh-CN" sz="2667">
              <a:solidFill>
                <a:srgbClr val="3333CC"/>
              </a:solidFill>
            </a:endParaRPr>
          </a:p>
        </p:txBody>
      </p:sp>
      <p:cxnSp>
        <p:nvCxnSpPr>
          <p:cNvPr id="41" name="Straight Arrow Connector 40">
            <a:extLst>
              <a:ext uri="{FF2B5EF4-FFF2-40B4-BE49-F238E27FC236}">
                <a16:creationId xmlns:a16="http://schemas.microsoft.com/office/drawing/2014/main" id="{2C2B476F-C142-4978-8C83-825007D60E11}"/>
              </a:ext>
            </a:extLst>
          </p:cNvPr>
          <p:cNvCxnSpPr/>
          <p:nvPr/>
        </p:nvCxnSpPr>
        <p:spPr bwMode="auto">
          <a:xfrm flipV="1">
            <a:off x="6197600" y="3505200"/>
            <a:ext cx="2540000" cy="14478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230A79F7-66F3-427C-8451-9157E32F058F}"/>
              </a:ext>
            </a:extLst>
          </p:cNvPr>
          <p:cNvCxnSpPr/>
          <p:nvPr/>
        </p:nvCxnSpPr>
        <p:spPr bwMode="auto">
          <a:xfrm>
            <a:off x="8839200" y="3505200"/>
            <a:ext cx="914400" cy="14478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7CEA9200-E7E8-4B22-AC59-DF08CDAA9656}"/>
              </a:ext>
            </a:extLst>
          </p:cNvPr>
          <p:cNvCxnSpPr/>
          <p:nvPr/>
        </p:nvCxnSpPr>
        <p:spPr bwMode="auto">
          <a:xfrm flipV="1">
            <a:off x="8839200" y="2057400"/>
            <a:ext cx="609600" cy="1447800"/>
          </a:xfrm>
          <a:prstGeom prst="straightConnector1">
            <a:avLst/>
          </a:prstGeom>
          <a:ln w="63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2067ACDD-D0CD-4F08-A567-C08D3C6A1643}"/>
              </a:ext>
            </a:extLst>
          </p:cNvPr>
          <p:cNvSpPr txBox="1"/>
          <p:nvPr/>
        </p:nvSpPr>
        <p:spPr>
          <a:xfrm>
            <a:off x="10160000" y="4953000"/>
            <a:ext cx="1444626" cy="1734064"/>
          </a:xfrm>
          <a:prstGeom prst="rect">
            <a:avLst/>
          </a:prstGeom>
          <a:noFill/>
        </p:spPr>
        <p:txBody>
          <a:bodyPr wrap="none">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defTabSz="1219170" fontAlgn="base">
              <a:spcBef>
                <a:spcPct val="0"/>
              </a:spcBef>
              <a:spcAft>
                <a:spcPct val="0"/>
              </a:spcAft>
            </a:pPr>
            <a:r>
              <a:rPr lang="en-US" altLang="zh-CN" sz="2667">
                <a:solidFill>
                  <a:srgbClr val="3333CC"/>
                </a:solidFill>
              </a:rPr>
              <a:t> </a:t>
            </a:r>
          </a:p>
          <a:p>
            <a:pPr defTabSz="1219170" fontAlgn="base">
              <a:spcBef>
                <a:spcPct val="0"/>
              </a:spcBef>
              <a:spcAft>
                <a:spcPct val="0"/>
              </a:spcAft>
            </a:pPr>
            <a:r>
              <a:rPr lang="en-US" altLang="zh-CN" sz="2667">
                <a:solidFill>
                  <a:srgbClr val="3333CC"/>
                </a:solidFill>
              </a:rPr>
              <a:t>C</a:t>
            </a:r>
            <a:r>
              <a:rPr lang="en-US" altLang="zh-CN" sz="2667" i="1" baseline="-25000">
                <a:solidFill>
                  <a:srgbClr val="3333CC"/>
                </a:solidFill>
              </a:rPr>
              <a:t>12</a:t>
            </a:r>
            <a:r>
              <a:rPr lang="en-US" altLang="zh-CN" sz="2667" i="1" baseline="-25000">
                <a:solidFill>
                  <a:srgbClr val="000000"/>
                </a:solidFill>
              </a:rPr>
              <a:t> </a:t>
            </a:r>
            <a:r>
              <a:rPr lang="en-US" altLang="zh-CN" sz="2667">
                <a:solidFill>
                  <a:srgbClr val="3333CC"/>
                </a:solidFill>
              </a:rPr>
              <a:t>= &lt; &gt;</a:t>
            </a:r>
          </a:p>
          <a:p>
            <a:pPr defTabSz="1219170" fontAlgn="base">
              <a:spcBef>
                <a:spcPct val="0"/>
              </a:spcBef>
              <a:spcAft>
                <a:spcPct val="0"/>
              </a:spcAft>
              <a:buFont typeface="Arial" panose="020B0604020202020204" pitchFamily="34" charset="0"/>
              <a:buChar char="•"/>
            </a:pPr>
            <a:endParaRPr lang="en-US" altLang="zh-CN" sz="2667">
              <a:solidFill>
                <a:srgbClr val="3333CC"/>
              </a:solidFill>
            </a:endParaRPr>
          </a:p>
          <a:p>
            <a:pPr defTabSz="1219170" fontAlgn="base">
              <a:spcBef>
                <a:spcPct val="0"/>
              </a:spcBef>
              <a:spcAft>
                <a:spcPct val="0"/>
              </a:spcAft>
              <a:buFont typeface="Arial" panose="020B0604020202020204" pitchFamily="34" charset="0"/>
              <a:buChar char="•"/>
            </a:pPr>
            <a:endParaRPr lang="en-US" altLang="zh-CN" sz="2667">
              <a:solidFill>
                <a:srgbClr val="3333CC"/>
              </a:solidFill>
            </a:endParaRPr>
          </a:p>
        </p:txBody>
      </p:sp>
      <p:sp>
        <p:nvSpPr>
          <p:cNvPr id="60" name="TextBox 59">
            <a:extLst>
              <a:ext uri="{FF2B5EF4-FFF2-40B4-BE49-F238E27FC236}">
                <a16:creationId xmlns:a16="http://schemas.microsoft.com/office/drawing/2014/main" id="{DE7AE17C-2BA1-4D07-B89B-3951DFC2F5A3}"/>
              </a:ext>
            </a:extLst>
          </p:cNvPr>
          <p:cNvSpPr txBox="1"/>
          <p:nvPr/>
        </p:nvSpPr>
        <p:spPr>
          <a:xfrm>
            <a:off x="8305800" y="736600"/>
            <a:ext cx="3518912" cy="1323632"/>
          </a:xfrm>
          <a:prstGeom prst="rect">
            <a:avLst/>
          </a:prstGeom>
          <a:noFill/>
        </p:spPr>
        <p:txBody>
          <a:bodyPr wrap="none">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defTabSz="1219170" fontAlgn="base">
              <a:spcBef>
                <a:spcPct val="0"/>
              </a:spcBef>
              <a:spcAft>
                <a:spcPct val="0"/>
              </a:spcAft>
            </a:pPr>
            <a:r>
              <a:rPr lang="en-US" altLang="zh-CN" sz="2667">
                <a:solidFill>
                  <a:srgbClr val="3333CC"/>
                </a:solidFill>
              </a:rPr>
              <a:t>C</a:t>
            </a:r>
            <a:r>
              <a:rPr lang="en-US" altLang="zh-CN" sz="2667" i="1" baseline="-25000">
                <a:solidFill>
                  <a:srgbClr val="3333CC"/>
                </a:solidFill>
              </a:rPr>
              <a:t>21</a:t>
            </a:r>
            <a:r>
              <a:rPr lang="en-US" altLang="zh-CN" sz="2667" i="1" baseline="-25000">
                <a:solidFill>
                  <a:srgbClr val="000000"/>
                </a:solidFill>
              </a:rPr>
              <a:t> </a:t>
            </a:r>
            <a:r>
              <a:rPr lang="en-US" altLang="zh-CN" sz="2667">
                <a:solidFill>
                  <a:srgbClr val="3333CC"/>
                </a:solidFill>
              </a:rPr>
              <a:t>= &lt;message G</a:t>
            </a:r>
            <a:r>
              <a:rPr lang="en-US" altLang="zh-CN" sz="2667">
                <a:solidFill>
                  <a:srgbClr val="3333CC"/>
                </a:solidFill>
                <a:sym typeface="Wingdings" panose="05000000000000000000" pitchFamily="2" charset="2"/>
              </a:rPr>
              <a:t></a:t>
            </a:r>
            <a:r>
              <a:rPr lang="en-US" altLang="zh-CN" sz="2667">
                <a:solidFill>
                  <a:srgbClr val="3333CC"/>
                </a:solidFill>
              </a:rPr>
              <a:t>D &gt;</a:t>
            </a:r>
          </a:p>
          <a:p>
            <a:pPr defTabSz="1219170" fontAlgn="base">
              <a:spcBef>
                <a:spcPct val="0"/>
              </a:spcBef>
              <a:spcAft>
                <a:spcPct val="0"/>
              </a:spcAft>
              <a:buFont typeface="Arial" panose="020B0604020202020204" pitchFamily="34" charset="0"/>
              <a:buChar char="•"/>
            </a:pPr>
            <a:endParaRPr lang="en-US" altLang="zh-CN" sz="2667">
              <a:solidFill>
                <a:srgbClr val="3333CC"/>
              </a:solidFill>
            </a:endParaRPr>
          </a:p>
          <a:p>
            <a:pPr defTabSz="1219170" fontAlgn="base">
              <a:spcBef>
                <a:spcPct val="0"/>
              </a:spcBef>
              <a:spcAft>
                <a:spcPct val="0"/>
              </a:spcAft>
              <a:buFont typeface="Arial" panose="020B0604020202020204" pitchFamily="34" charset="0"/>
              <a:buChar char="•"/>
            </a:pPr>
            <a:endParaRPr lang="en-US" altLang="zh-CN" sz="2667">
              <a:solidFill>
                <a:srgbClr val="3333CC"/>
              </a:solidFill>
            </a:endParaRPr>
          </a:p>
        </p:txBody>
      </p:sp>
      <p:sp>
        <p:nvSpPr>
          <p:cNvPr id="62" name="TextBox 61">
            <a:extLst>
              <a:ext uri="{FF2B5EF4-FFF2-40B4-BE49-F238E27FC236}">
                <a16:creationId xmlns:a16="http://schemas.microsoft.com/office/drawing/2014/main" id="{793E8C22-ABF9-4FE5-9F39-C496D13BDE8F}"/>
              </a:ext>
            </a:extLst>
          </p:cNvPr>
          <p:cNvSpPr txBox="1"/>
          <p:nvPr/>
        </p:nvSpPr>
        <p:spPr>
          <a:xfrm>
            <a:off x="9042400" y="6096001"/>
            <a:ext cx="1444626" cy="913199"/>
          </a:xfrm>
          <a:prstGeom prst="rect">
            <a:avLst/>
          </a:prstGeom>
          <a:noFill/>
        </p:spPr>
        <p:txBody>
          <a:bodyPr wrap="none">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defTabSz="1219170" fontAlgn="base">
              <a:spcBef>
                <a:spcPct val="0"/>
              </a:spcBef>
              <a:spcAft>
                <a:spcPct val="0"/>
              </a:spcAft>
            </a:pPr>
            <a:r>
              <a:rPr lang="en-US" altLang="zh-CN" sz="2667">
                <a:solidFill>
                  <a:srgbClr val="3333CC"/>
                </a:solidFill>
              </a:rPr>
              <a:t>C</a:t>
            </a:r>
            <a:r>
              <a:rPr lang="en-US" altLang="zh-CN" sz="2667" i="1" baseline="-25000">
                <a:solidFill>
                  <a:srgbClr val="3333CC"/>
                </a:solidFill>
              </a:rPr>
              <a:t>23</a:t>
            </a:r>
            <a:r>
              <a:rPr lang="en-US" altLang="zh-CN" sz="2667" i="1" baseline="-25000">
                <a:solidFill>
                  <a:srgbClr val="000000"/>
                </a:solidFill>
              </a:rPr>
              <a:t> </a:t>
            </a:r>
            <a:r>
              <a:rPr lang="en-US" altLang="zh-CN" sz="2667">
                <a:solidFill>
                  <a:srgbClr val="3333CC"/>
                </a:solidFill>
              </a:rPr>
              <a:t>= &lt; &gt;</a:t>
            </a:r>
          </a:p>
          <a:p>
            <a:pPr defTabSz="1219170" fontAlgn="base">
              <a:spcBef>
                <a:spcPct val="0"/>
              </a:spcBef>
              <a:spcAft>
                <a:spcPct val="0"/>
              </a:spcAft>
              <a:buFont typeface="Arial" panose="020B0604020202020204" pitchFamily="34" charset="0"/>
              <a:buChar char="•"/>
            </a:pPr>
            <a:endParaRPr lang="en-US" altLang="zh-CN" sz="2667">
              <a:solidFill>
                <a:srgbClr val="3333CC"/>
              </a:solidFill>
            </a:endParaRPr>
          </a:p>
        </p:txBody>
      </p:sp>
      <p:sp>
        <p:nvSpPr>
          <p:cNvPr id="78864" name="Title 1">
            <a:extLst>
              <a:ext uri="{FF2B5EF4-FFF2-40B4-BE49-F238E27FC236}">
                <a16:creationId xmlns:a16="http://schemas.microsoft.com/office/drawing/2014/main" id="{4AD62AB2-CE62-490A-9759-BF92D0A6B772}"/>
              </a:ext>
            </a:extLst>
          </p:cNvPr>
          <p:cNvSpPr>
            <a:spLocks noGrp="1"/>
          </p:cNvSpPr>
          <p:nvPr>
            <p:ph type="title"/>
          </p:nvPr>
        </p:nvSpPr>
        <p:spPr>
          <a:xfrm>
            <a:off x="406400" y="254000"/>
            <a:ext cx="11277600" cy="1143000"/>
          </a:xfrm>
        </p:spPr>
        <p:txBody>
          <a:bodyPr/>
          <a:lstStyle/>
          <a:p>
            <a:pPr algn="l"/>
            <a:r>
              <a:rPr lang="en-US" altLang="en-US" sz="3733">
                <a:solidFill>
                  <a:schemeClr val="tx1"/>
                </a:solidFill>
                <a:latin typeface="Whitney BlackSC" pitchFamily="50" charset="0"/>
                <a:cs typeface="MS PGothic" panose="020B0600070205080204" pitchFamily="34" charset="-128"/>
              </a:rPr>
              <a:t>Collect the Global Snapshot Pieces</a:t>
            </a:r>
          </a:p>
        </p:txBody>
      </p:sp>
    </p:spTree>
    <p:extLst>
      <p:ext uri="{BB962C8B-B14F-4D97-AF65-F5344CB8AC3E}">
        <p14:creationId xmlns:p14="http://schemas.microsoft.com/office/powerpoint/2010/main" val="359388073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00815 0.03747 L -0.27473 0.60374 " pathEditMode="relative" ptsTypes="AA">
                                      <p:cBhvr>
                                        <p:cTn id="6" dur="2000" fill="hold"/>
                                        <p:tgtEl>
                                          <p:spTgt spid="8"/>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06908 0.06754 L -0.52725 0.61161 " pathEditMode="relative" rAng="0" ptsTypes="AA">
                                      <p:cBhvr>
                                        <p:cTn id="8" dur="2000" fill="hold"/>
                                        <p:tgtEl>
                                          <p:spTgt spid="29"/>
                                        </p:tgtEl>
                                        <p:attrNameLst>
                                          <p:attrName>ppt_x</p:attrName>
                                          <p:attrName>ppt_y</p:attrName>
                                        </p:attrNameLst>
                                      </p:cBhvr>
                                      <p:rCtr x="-22909" y="27203"/>
                                    </p:animMotion>
                                  </p:childTnLst>
                                </p:cTn>
                              </p:par>
                              <p:par>
                                <p:cTn id="9" presetID="0" presetClass="path" presetSubtype="0" accel="50000" decel="50000" fill="hold" grpId="0" nodeType="withEffect">
                                  <p:stCondLst>
                                    <p:cond delay="0"/>
                                  </p:stCondLst>
                                  <p:childTnLst>
                                    <p:animMotion origin="layout" path="M -0.15307 0.07402 L -0.47796 0.6625 " pathEditMode="relative" rAng="0" ptsTypes="AA">
                                      <p:cBhvr>
                                        <p:cTn id="10" dur="2000" fill="hold"/>
                                        <p:tgtEl>
                                          <p:spTgt spid="60"/>
                                        </p:tgtEl>
                                        <p:attrNameLst>
                                          <p:attrName>ppt_x</p:attrName>
                                          <p:attrName>ppt_y</p:attrName>
                                        </p:attrNameLst>
                                      </p:cBhvr>
                                      <p:rCtr x="-16244" y="29424"/>
                                    </p:animMotion>
                                  </p:childTnLst>
                                </p:cTn>
                              </p:par>
                              <p:par>
                                <p:cTn id="11" presetID="0" presetClass="path" presetSubtype="0" accel="50000" decel="50000" fill="hold" grpId="0" nodeType="withEffect">
                                  <p:stCondLst>
                                    <p:cond delay="0"/>
                                  </p:stCondLst>
                                  <p:childTnLst>
                                    <p:animMotion origin="layout" path="M 2.64839E-6 -2.59542E-6 L -0.61194 0.09924 " pathEditMode="relative" rAng="0" ptsTypes="AA">
                                      <p:cBhvr>
                                        <p:cTn id="12" dur="2000" fill="hold"/>
                                        <p:tgtEl>
                                          <p:spTgt spid="36"/>
                                        </p:tgtEl>
                                        <p:attrNameLst>
                                          <p:attrName>ppt_x</p:attrName>
                                          <p:attrName>ppt_y</p:attrName>
                                        </p:attrNameLst>
                                      </p:cBhvr>
                                      <p:rCtr x="-30597" y="4950"/>
                                    </p:animMotion>
                                  </p:childTnLst>
                                </p:cTn>
                              </p:par>
                              <p:par>
                                <p:cTn id="13" presetID="0" presetClass="path" presetSubtype="0" accel="50000" decel="50000" fill="hold" grpId="0" nodeType="withEffect">
                                  <p:stCondLst>
                                    <p:cond delay="0"/>
                                  </p:stCondLst>
                                  <p:childTnLst>
                                    <p:animMotion origin="layout" path="M -0.06196 0.1034 L -0.60343 0.04789 " pathEditMode="relative" rAng="0" ptsTypes="AA">
                                      <p:cBhvr>
                                        <p:cTn id="14" dur="2000" fill="hold"/>
                                        <p:tgtEl>
                                          <p:spTgt spid="58"/>
                                        </p:tgtEl>
                                        <p:attrNameLst>
                                          <p:attrName>ppt_x</p:attrName>
                                          <p:attrName>ppt_y</p:attrName>
                                        </p:attrNameLst>
                                      </p:cBhvr>
                                      <p:rCtr x="-27074" y="-2776"/>
                                    </p:animMotion>
                                  </p:childTnLst>
                                </p:cTn>
                              </p:par>
                              <p:par>
                                <p:cTn id="15" presetID="0" presetClass="path" presetSubtype="0" accel="50000" decel="50000" fill="hold" grpId="0" nodeType="withEffect">
                                  <p:stCondLst>
                                    <p:cond delay="0"/>
                                  </p:stCondLst>
                                  <p:childTnLst>
                                    <p:animMotion origin="layout" path="M -4.29712E-6 3.44668E-6 L -0.39673 0.1108 " pathEditMode="relative" rAng="0" ptsTypes="AA">
                                      <p:cBhvr>
                                        <p:cTn id="16" dur="2000" fill="hold"/>
                                        <p:tgtEl>
                                          <p:spTgt spid="25"/>
                                        </p:tgtEl>
                                        <p:attrNameLst>
                                          <p:attrName>ppt_x</p:attrName>
                                          <p:attrName>ppt_y</p:attrName>
                                        </p:attrNameLst>
                                      </p:cBhvr>
                                      <p:rCtr x="-19837" y="5529"/>
                                    </p:animMotion>
                                  </p:childTnLst>
                                </p:cTn>
                              </p:par>
                              <p:par>
                                <p:cTn id="17" presetID="0" presetClass="path" presetSubtype="0" accel="50000" decel="50000" fill="hold" grpId="0" nodeType="withEffect">
                                  <p:stCondLst>
                                    <p:cond delay="0"/>
                                  </p:stCondLst>
                                  <p:childTnLst>
                                    <p:animMotion origin="layout" path="M -0.08088 -0.06269 L -0.5368 -0.01828 " pathEditMode="relative" rAng="0" ptsTypes="AA">
                                      <p:cBhvr>
                                        <p:cTn id="18" dur="2000" fill="hold"/>
                                        <p:tgtEl>
                                          <p:spTgt spid="62"/>
                                        </p:tgtEl>
                                        <p:attrNameLst>
                                          <p:attrName>ppt_x</p:attrName>
                                          <p:attrName>ppt_y</p:attrName>
                                        </p:attrNameLst>
                                      </p:cBhvr>
                                      <p:rCtr x="-22805" y="22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9" grpId="0"/>
      <p:bldP spid="36" grpId="0"/>
      <p:bldP spid="58" grpId="0"/>
      <p:bldP spid="60" grpId="0"/>
      <p:bldP spid="6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0C4B777-C308-40AE-8CDF-2F6F13761961}"/>
              </a:ext>
            </a:extLst>
          </p:cNvPr>
          <p:cNvSpPr>
            <a:spLocks noGrp="1"/>
          </p:cNvSpPr>
          <p:nvPr>
            <p:ph type="title"/>
          </p:nvPr>
        </p:nvSpPr>
        <p:spPr/>
        <p:txBody>
          <a:bodyPr/>
          <a:lstStyle/>
          <a:p>
            <a:r>
              <a:rPr lang="en-US" altLang="zh-CN" dirty="0"/>
              <a:t>Next</a:t>
            </a:r>
            <a:endParaRPr lang="zh-CN" altLang="en-US" dirty="0"/>
          </a:p>
        </p:txBody>
      </p:sp>
      <p:sp>
        <p:nvSpPr>
          <p:cNvPr id="5" name="内容占位符 4">
            <a:extLst>
              <a:ext uri="{FF2B5EF4-FFF2-40B4-BE49-F238E27FC236}">
                <a16:creationId xmlns:a16="http://schemas.microsoft.com/office/drawing/2014/main" id="{AC9632B6-5E9A-484B-B74A-7553CFFD09C4}"/>
              </a:ext>
            </a:extLst>
          </p:cNvPr>
          <p:cNvSpPr>
            <a:spLocks noGrp="1"/>
          </p:cNvSpPr>
          <p:nvPr>
            <p:ph idx="1"/>
          </p:nvPr>
        </p:nvSpPr>
        <p:spPr/>
        <p:txBody>
          <a:bodyPr/>
          <a:lstStyle/>
          <a:p>
            <a:r>
              <a:rPr lang="en-US" altLang="zh-CN" dirty="0"/>
              <a:t>Global Snapshot calculated by </a:t>
            </a:r>
            <a:r>
              <a:rPr lang="en-US" altLang="zh-CN" dirty="0" err="1"/>
              <a:t>Chandy-Lamport</a:t>
            </a:r>
            <a:r>
              <a:rPr lang="en-US" altLang="zh-CN" dirty="0"/>
              <a:t> algorithm is </a:t>
            </a:r>
            <a:r>
              <a:rPr lang="en-US" altLang="zh-CN" b="1" dirty="0">
                <a:solidFill>
                  <a:srgbClr val="FF0000"/>
                </a:solidFill>
              </a:rPr>
              <a:t>causally correct</a:t>
            </a:r>
          </a:p>
          <a:p>
            <a:pPr lvl="1"/>
            <a:r>
              <a:rPr lang="en-US" altLang="zh-CN" dirty="0"/>
              <a:t>What?</a:t>
            </a:r>
          </a:p>
          <a:p>
            <a:pPr lvl="1"/>
            <a:r>
              <a:rPr lang="en-US" altLang="zh-CN" dirty="0"/>
              <a:t>Why?</a:t>
            </a:r>
          </a:p>
          <a:p>
            <a:endParaRPr lang="zh-CN" altLang="en-US" dirty="0"/>
          </a:p>
        </p:txBody>
      </p:sp>
    </p:spTree>
    <p:extLst>
      <p:ext uri="{BB962C8B-B14F-4D97-AF65-F5344CB8AC3E}">
        <p14:creationId xmlns:p14="http://schemas.microsoft.com/office/powerpoint/2010/main" val="745576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DFDC375-207C-4980-91CB-3A3AAC812228}"/>
              </a:ext>
            </a:extLst>
          </p:cNvPr>
          <p:cNvSpPr>
            <a:spLocks noGrp="1"/>
          </p:cNvSpPr>
          <p:nvPr>
            <p:ph type="title"/>
          </p:nvPr>
        </p:nvSpPr>
        <p:spPr/>
        <p:txBody>
          <a:bodyPr/>
          <a:lstStyle/>
          <a:p>
            <a:r>
              <a:rPr lang="en-US" altLang="zh-CN" dirty="0"/>
              <a:t>Outline</a:t>
            </a:r>
            <a:endParaRPr lang="zh-CN" altLang="en-US" dirty="0"/>
          </a:p>
        </p:txBody>
      </p:sp>
      <p:sp>
        <p:nvSpPr>
          <p:cNvPr id="4" name="灯片编号占位符 3">
            <a:extLst>
              <a:ext uri="{FF2B5EF4-FFF2-40B4-BE49-F238E27FC236}">
                <a16:creationId xmlns:a16="http://schemas.microsoft.com/office/drawing/2014/main" id="{A5B5F23B-40D6-4A7E-9CF2-EBBD6DD53000}"/>
              </a:ext>
            </a:extLst>
          </p:cNvPr>
          <p:cNvSpPr>
            <a:spLocks noGrp="1"/>
          </p:cNvSpPr>
          <p:nvPr>
            <p:ph type="sldNum" sz="quarter" idx="12"/>
          </p:nvPr>
        </p:nvSpPr>
        <p:spPr/>
        <p:txBody>
          <a:bodyPr/>
          <a:lstStyle/>
          <a:p>
            <a:fld id="{F210D295-9B15-4757-888B-4FDF115DEA16}" type="slidenum">
              <a:rPr lang="zh-CN" altLang="en-US" smtClean="0"/>
              <a:t>39</a:t>
            </a:fld>
            <a:endParaRPr lang="zh-CN" altLang="en-US"/>
          </a:p>
        </p:txBody>
      </p:sp>
      <p:sp>
        <p:nvSpPr>
          <p:cNvPr id="7" name="文本框 6">
            <a:extLst>
              <a:ext uri="{FF2B5EF4-FFF2-40B4-BE49-F238E27FC236}">
                <a16:creationId xmlns:a16="http://schemas.microsoft.com/office/drawing/2014/main" id="{882281F1-AA0D-4825-A0EC-D57A8D7ECBD7}"/>
              </a:ext>
            </a:extLst>
          </p:cNvPr>
          <p:cNvSpPr txBox="1"/>
          <p:nvPr/>
        </p:nvSpPr>
        <p:spPr>
          <a:xfrm>
            <a:off x="846086" y="1591936"/>
            <a:ext cx="10507714" cy="2482667"/>
          </a:xfrm>
          <a:prstGeom prst="rect">
            <a:avLst/>
          </a:prstGeom>
          <a:noFill/>
        </p:spPr>
        <p:txBody>
          <a:bodyPr wrap="square" rtlCol="0">
            <a:spAutoFit/>
          </a:bodyPr>
          <a:lstStyle/>
          <a:p>
            <a:pPr marL="742950" indent="-742950">
              <a:lnSpc>
                <a:spcPct val="150000"/>
              </a:lnSpc>
              <a:buFont typeface="+mj-ea"/>
              <a:buAutoNum type="circleNumDbPlain"/>
            </a:pPr>
            <a:r>
              <a:rPr lang="en-US" altLang="zh-CN" sz="3600" dirty="0">
                <a:latin typeface="Arial" panose="020B0604020202020204" pitchFamily="34" charset="0"/>
                <a:cs typeface="Arial" panose="020B0604020202020204" pitchFamily="34" charset="0"/>
              </a:rPr>
              <a:t>Introduction and basics</a:t>
            </a:r>
          </a:p>
          <a:p>
            <a:pPr marL="742950" indent="-742950">
              <a:lnSpc>
                <a:spcPct val="150000"/>
              </a:lnSpc>
              <a:buFont typeface="+mj-lt"/>
              <a:buAutoNum type="circleNumDbPlain"/>
            </a:pPr>
            <a:r>
              <a:rPr lang="en-US" altLang="zh-CN" sz="3600" dirty="0" err="1">
                <a:latin typeface="Arial" panose="020B0604020202020204" pitchFamily="34" charset="0"/>
                <a:cs typeface="Arial" panose="020B0604020202020204" pitchFamily="34" charset="0"/>
              </a:rPr>
              <a:t>Chandy-Lamport</a:t>
            </a:r>
            <a:r>
              <a:rPr lang="en-US" altLang="zh-CN" sz="3600" dirty="0">
                <a:latin typeface="Arial" panose="020B0604020202020204" pitchFamily="34" charset="0"/>
                <a:cs typeface="Arial" panose="020B0604020202020204" pitchFamily="34" charset="0"/>
              </a:rPr>
              <a:t> global snapshot algorithm</a:t>
            </a:r>
          </a:p>
          <a:p>
            <a:pPr marL="742950" indent="-742950">
              <a:lnSpc>
                <a:spcPct val="150000"/>
              </a:lnSpc>
              <a:buFont typeface="+mj-lt"/>
              <a:buAutoNum type="circleNumDbPlain"/>
            </a:pPr>
            <a:r>
              <a:rPr lang="en-US" altLang="zh-CN" sz="3600" b="1" dirty="0">
                <a:solidFill>
                  <a:srgbClr val="FF0000"/>
                </a:solidFill>
                <a:latin typeface="Arial" panose="020B0604020202020204" pitchFamily="34" charset="0"/>
                <a:cs typeface="Arial" panose="020B0604020202020204" pitchFamily="34" charset="0"/>
              </a:rPr>
              <a:t>Consistent cuts</a:t>
            </a:r>
          </a:p>
        </p:txBody>
      </p:sp>
    </p:spTree>
    <p:extLst>
      <p:ext uri="{BB962C8B-B14F-4D97-AF65-F5344CB8AC3E}">
        <p14:creationId xmlns:p14="http://schemas.microsoft.com/office/powerpoint/2010/main" val="4196183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DFDC375-207C-4980-91CB-3A3AAC812228}"/>
              </a:ext>
            </a:extLst>
          </p:cNvPr>
          <p:cNvSpPr>
            <a:spLocks noGrp="1"/>
          </p:cNvSpPr>
          <p:nvPr>
            <p:ph type="title"/>
          </p:nvPr>
        </p:nvSpPr>
        <p:spPr/>
        <p:txBody>
          <a:bodyPr/>
          <a:lstStyle/>
          <a:p>
            <a:r>
              <a:rPr lang="en-US" altLang="zh-CN" dirty="0"/>
              <a:t>Outline</a:t>
            </a:r>
            <a:endParaRPr lang="zh-CN" altLang="en-US" dirty="0"/>
          </a:p>
        </p:txBody>
      </p:sp>
      <p:sp>
        <p:nvSpPr>
          <p:cNvPr id="4" name="灯片编号占位符 3">
            <a:extLst>
              <a:ext uri="{FF2B5EF4-FFF2-40B4-BE49-F238E27FC236}">
                <a16:creationId xmlns:a16="http://schemas.microsoft.com/office/drawing/2014/main" id="{A5B5F23B-40D6-4A7E-9CF2-EBBD6DD53000}"/>
              </a:ext>
            </a:extLst>
          </p:cNvPr>
          <p:cNvSpPr>
            <a:spLocks noGrp="1"/>
          </p:cNvSpPr>
          <p:nvPr>
            <p:ph type="sldNum" sz="quarter" idx="12"/>
          </p:nvPr>
        </p:nvSpPr>
        <p:spPr/>
        <p:txBody>
          <a:bodyPr/>
          <a:lstStyle/>
          <a:p>
            <a:fld id="{F210D295-9B15-4757-888B-4FDF115DEA16}" type="slidenum">
              <a:rPr lang="zh-CN" altLang="en-US" smtClean="0"/>
              <a:t>4</a:t>
            </a:fld>
            <a:endParaRPr lang="zh-CN" altLang="en-US"/>
          </a:p>
        </p:txBody>
      </p:sp>
      <p:sp>
        <p:nvSpPr>
          <p:cNvPr id="7" name="文本框 6">
            <a:extLst>
              <a:ext uri="{FF2B5EF4-FFF2-40B4-BE49-F238E27FC236}">
                <a16:creationId xmlns:a16="http://schemas.microsoft.com/office/drawing/2014/main" id="{882281F1-AA0D-4825-A0EC-D57A8D7ECBD7}"/>
              </a:ext>
            </a:extLst>
          </p:cNvPr>
          <p:cNvSpPr txBox="1"/>
          <p:nvPr/>
        </p:nvSpPr>
        <p:spPr>
          <a:xfrm>
            <a:off x="846086" y="1591936"/>
            <a:ext cx="10507714" cy="2482667"/>
          </a:xfrm>
          <a:prstGeom prst="rect">
            <a:avLst/>
          </a:prstGeom>
          <a:noFill/>
        </p:spPr>
        <p:txBody>
          <a:bodyPr wrap="square" rtlCol="0">
            <a:spAutoFit/>
          </a:bodyPr>
          <a:lstStyle/>
          <a:p>
            <a:pPr marL="742950" indent="-742950">
              <a:lnSpc>
                <a:spcPct val="150000"/>
              </a:lnSpc>
              <a:buFont typeface="+mj-ea"/>
              <a:buAutoNum type="circleNumDbPlain"/>
            </a:pPr>
            <a:r>
              <a:rPr lang="en-US" altLang="zh-CN" sz="3600" b="1" dirty="0">
                <a:solidFill>
                  <a:srgbClr val="FF0000"/>
                </a:solidFill>
                <a:latin typeface="Arial" panose="020B0604020202020204" pitchFamily="34" charset="0"/>
                <a:cs typeface="Arial" panose="020B0604020202020204" pitchFamily="34" charset="0"/>
              </a:rPr>
              <a:t>Introduction and basics</a:t>
            </a:r>
          </a:p>
          <a:p>
            <a:pPr marL="742950" indent="-742950">
              <a:lnSpc>
                <a:spcPct val="150000"/>
              </a:lnSpc>
              <a:buFont typeface="+mj-lt"/>
              <a:buAutoNum type="circleNumDbPlain"/>
            </a:pPr>
            <a:r>
              <a:rPr lang="en-US" altLang="zh-CN" sz="3600" dirty="0" err="1">
                <a:latin typeface="Arial" panose="020B0604020202020204" pitchFamily="34" charset="0"/>
                <a:cs typeface="Arial" panose="020B0604020202020204" pitchFamily="34" charset="0"/>
              </a:rPr>
              <a:t>Chandy-Lamport</a:t>
            </a:r>
            <a:r>
              <a:rPr lang="en-US" altLang="zh-CN" sz="3600" dirty="0">
                <a:latin typeface="Arial" panose="020B0604020202020204" pitchFamily="34" charset="0"/>
                <a:cs typeface="Arial" panose="020B0604020202020204" pitchFamily="34" charset="0"/>
              </a:rPr>
              <a:t> global snapshot algorithm</a:t>
            </a:r>
          </a:p>
          <a:p>
            <a:pPr marL="742950" indent="-742950">
              <a:lnSpc>
                <a:spcPct val="150000"/>
              </a:lnSpc>
              <a:buFont typeface="+mj-lt"/>
              <a:buAutoNum type="circleNumDbPlain"/>
            </a:pPr>
            <a:r>
              <a:rPr lang="en-US" altLang="zh-CN" sz="3600" dirty="0">
                <a:latin typeface="Arial" panose="020B0604020202020204" pitchFamily="34" charset="0"/>
                <a:cs typeface="Arial" panose="020B0604020202020204" pitchFamily="34" charset="0"/>
              </a:rPr>
              <a:t>Consistent cuts</a:t>
            </a:r>
          </a:p>
        </p:txBody>
      </p:sp>
    </p:spTree>
    <p:extLst>
      <p:ext uri="{BB962C8B-B14F-4D97-AF65-F5344CB8AC3E}">
        <p14:creationId xmlns:p14="http://schemas.microsoft.com/office/powerpoint/2010/main" val="3181794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1FBC0-2B41-4D34-8DFA-726106225C98}"/>
              </a:ext>
            </a:extLst>
          </p:cNvPr>
          <p:cNvSpPr>
            <a:spLocks noGrp="1"/>
          </p:cNvSpPr>
          <p:nvPr>
            <p:ph type="title"/>
          </p:nvPr>
        </p:nvSpPr>
        <p:spPr/>
        <p:txBody>
          <a:bodyPr/>
          <a:lstStyle/>
          <a:p>
            <a:r>
              <a:rPr lang="en-US" altLang="zh-CN" dirty="0"/>
              <a:t>Cuts</a:t>
            </a:r>
            <a:endParaRPr lang="zh-CN" altLang="en-US" dirty="0"/>
          </a:p>
        </p:txBody>
      </p:sp>
      <p:sp>
        <p:nvSpPr>
          <p:cNvPr id="3" name="灯片编号占位符 2">
            <a:extLst>
              <a:ext uri="{FF2B5EF4-FFF2-40B4-BE49-F238E27FC236}">
                <a16:creationId xmlns:a16="http://schemas.microsoft.com/office/drawing/2014/main" id="{BA83FF43-DFAB-4F50-A73F-ED36F6365CAE}"/>
              </a:ext>
            </a:extLst>
          </p:cNvPr>
          <p:cNvSpPr>
            <a:spLocks noGrp="1"/>
          </p:cNvSpPr>
          <p:nvPr>
            <p:ph type="sldNum" sz="quarter" idx="12"/>
          </p:nvPr>
        </p:nvSpPr>
        <p:spPr/>
        <p:txBody>
          <a:bodyPr/>
          <a:lstStyle/>
          <a:p>
            <a:fld id="{F210D295-9B15-4757-888B-4FDF115DEA16}" type="slidenum">
              <a:rPr lang="zh-CN" altLang="en-US" smtClean="0"/>
              <a:t>40</a:t>
            </a:fld>
            <a:endParaRPr lang="zh-CN" altLang="en-US"/>
          </a:p>
        </p:txBody>
      </p:sp>
      <p:sp>
        <p:nvSpPr>
          <p:cNvPr id="4" name="内容占位符 3">
            <a:extLst>
              <a:ext uri="{FF2B5EF4-FFF2-40B4-BE49-F238E27FC236}">
                <a16:creationId xmlns:a16="http://schemas.microsoft.com/office/drawing/2014/main" id="{7F8B427F-09DB-473E-97C2-121B20AA8E71}"/>
              </a:ext>
            </a:extLst>
          </p:cNvPr>
          <p:cNvSpPr>
            <a:spLocks noGrp="1"/>
          </p:cNvSpPr>
          <p:nvPr>
            <p:ph idx="1"/>
          </p:nvPr>
        </p:nvSpPr>
        <p:spPr>
          <a:xfrm>
            <a:off x="838200" y="1290862"/>
            <a:ext cx="10955694" cy="4910329"/>
          </a:xfrm>
        </p:spPr>
        <p:txBody>
          <a:bodyPr>
            <a:normAutofit/>
          </a:bodyPr>
          <a:lstStyle/>
          <a:p>
            <a:r>
              <a:rPr lang="en-US" altLang="zh-CN" b="1" dirty="0">
                <a:solidFill>
                  <a:srgbClr val="FF0000"/>
                </a:solidFill>
              </a:rPr>
              <a:t>Cut</a:t>
            </a:r>
            <a:r>
              <a:rPr lang="en-US" altLang="zh-CN" dirty="0"/>
              <a:t> = time frontier at each process and at each channel</a:t>
            </a:r>
          </a:p>
          <a:p>
            <a:pPr lvl="1"/>
            <a:r>
              <a:rPr lang="en-US" altLang="zh-CN" dirty="0"/>
              <a:t>Events at the process/channel that happen before the cut are “</a:t>
            </a:r>
            <a:r>
              <a:rPr lang="en-US" altLang="zh-CN" b="1" dirty="0">
                <a:solidFill>
                  <a:srgbClr val="0000FF"/>
                </a:solidFill>
              </a:rPr>
              <a:t>in the cut</a:t>
            </a:r>
            <a:r>
              <a:rPr lang="en-US" altLang="zh-CN" dirty="0"/>
              <a:t>”</a:t>
            </a:r>
          </a:p>
          <a:p>
            <a:pPr lvl="1"/>
            <a:r>
              <a:rPr lang="en-US" altLang="zh-CN" dirty="0"/>
              <a:t>And happening after the cut are “</a:t>
            </a:r>
            <a:r>
              <a:rPr lang="en-US" altLang="zh-CN" b="1" dirty="0">
                <a:solidFill>
                  <a:srgbClr val="0000FF"/>
                </a:solidFill>
              </a:rPr>
              <a:t>out of the cut</a:t>
            </a:r>
            <a:r>
              <a:rPr lang="en-US" altLang="zh-CN" dirty="0"/>
              <a:t>”</a:t>
            </a:r>
            <a:endParaRPr lang="en-US" altLang="zh-CN" dirty="0">
              <a:solidFill>
                <a:srgbClr val="FF6600"/>
              </a:solidFill>
            </a:endParaRPr>
          </a:p>
          <a:p>
            <a:endParaRPr lang="en-US" altLang="zh-CN" dirty="0"/>
          </a:p>
          <a:p>
            <a:r>
              <a:rPr lang="en-US" altLang="zh-CN" b="1" dirty="0">
                <a:solidFill>
                  <a:srgbClr val="FF0000"/>
                </a:solidFill>
              </a:rPr>
              <a:t>Consistent Cut </a:t>
            </a:r>
            <a:r>
              <a:rPr lang="en-US" altLang="zh-CN" dirty="0"/>
              <a:t>= a cut that obeys causality</a:t>
            </a:r>
          </a:p>
          <a:p>
            <a:pPr lvl="1"/>
            <a:r>
              <a:rPr lang="en-US" altLang="zh-CN" dirty="0"/>
              <a:t>A cut C is a consistent cut if and only if: For each pair of events &lt;e, f&gt; in the system, such that event e is in the cut C, and if f </a:t>
            </a:r>
            <a:r>
              <a:rPr lang="en-US" altLang="zh-CN" dirty="0">
                <a:sym typeface="Wingdings" panose="05000000000000000000" pitchFamily="2" charset="2"/>
              </a:rPr>
              <a:t></a:t>
            </a:r>
            <a:r>
              <a:rPr lang="en-US" altLang="zh-CN" dirty="0"/>
              <a:t> e (f happens-before e), then event f is also in the cut C</a:t>
            </a:r>
          </a:p>
          <a:p>
            <a:endParaRPr lang="en-US" altLang="zh-CN" dirty="0"/>
          </a:p>
        </p:txBody>
      </p:sp>
    </p:spTree>
    <p:extLst>
      <p:ext uri="{BB962C8B-B14F-4D97-AF65-F5344CB8AC3E}">
        <p14:creationId xmlns:p14="http://schemas.microsoft.com/office/powerpoint/2010/main" val="332605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1">
            <a:extLst>
              <a:ext uri="{FF2B5EF4-FFF2-40B4-BE49-F238E27FC236}">
                <a16:creationId xmlns:a16="http://schemas.microsoft.com/office/drawing/2014/main" id="{CF3B79AA-D0B2-4612-8361-48AD6D4E8DCD}"/>
              </a:ext>
            </a:extLst>
          </p:cNvPr>
          <p:cNvSpPr>
            <a:spLocks noChangeArrowheads="1"/>
          </p:cNvSpPr>
          <p:nvPr/>
        </p:nvSpPr>
        <p:spPr bwMode="auto">
          <a:xfrm>
            <a:off x="0" y="0"/>
            <a:ext cx="12192000" cy="2034117"/>
          </a:xfrm>
          <a:prstGeom prst="rect">
            <a:avLst/>
          </a:pr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endParaRPr lang="en-US" altLang="en-US">
              <a:solidFill>
                <a:srgbClr val="000000"/>
              </a:solidFill>
              <a:latin typeface="Arial" panose="020B0604020202020204" pitchFamily="34" charset="0"/>
            </a:endParaRPr>
          </a:p>
        </p:txBody>
      </p:sp>
      <p:sp>
        <p:nvSpPr>
          <p:cNvPr id="87042" name="Title 1">
            <a:extLst>
              <a:ext uri="{FF2B5EF4-FFF2-40B4-BE49-F238E27FC236}">
                <a16:creationId xmlns:a16="http://schemas.microsoft.com/office/drawing/2014/main" id="{01F82E92-35AA-497A-9761-C3E457F41053}"/>
              </a:ext>
            </a:extLst>
          </p:cNvPr>
          <p:cNvSpPr>
            <a:spLocks noGrp="1"/>
          </p:cNvSpPr>
          <p:nvPr>
            <p:ph type="title"/>
          </p:nvPr>
        </p:nvSpPr>
        <p:spPr>
          <a:xfrm>
            <a:off x="812800" y="279400"/>
            <a:ext cx="10363200" cy="1143000"/>
          </a:xfrm>
        </p:spPr>
        <p:txBody>
          <a:bodyPr/>
          <a:lstStyle/>
          <a:p>
            <a:pPr algn="l"/>
            <a:r>
              <a:rPr lang="en-US" altLang="en-US" sz="5333">
                <a:solidFill>
                  <a:schemeClr val="tx1"/>
                </a:solidFill>
                <a:latin typeface="Whitney BlackSC" pitchFamily="50" charset="0"/>
                <a:cs typeface="MS PGothic" panose="020B0600070205080204" pitchFamily="34" charset="-128"/>
              </a:rPr>
              <a:t>Example</a:t>
            </a:r>
          </a:p>
        </p:txBody>
      </p:sp>
      <p:grpSp>
        <p:nvGrpSpPr>
          <p:cNvPr id="87043" name="Group 2">
            <a:extLst>
              <a:ext uri="{FF2B5EF4-FFF2-40B4-BE49-F238E27FC236}">
                <a16:creationId xmlns:a16="http://schemas.microsoft.com/office/drawing/2014/main" id="{DC84CF75-FD08-4900-B810-8708709230EF}"/>
              </a:ext>
            </a:extLst>
          </p:cNvPr>
          <p:cNvGrpSpPr>
            <a:grpSpLocks/>
          </p:cNvGrpSpPr>
          <p:nvPr/>
        </p:nvGrpSpPr>
        <p:grpSpPr bwMode="auto">
          <a:xfrm>
            <a:off x="203200" y="1524000"/>
            <a:ext cx="11277600" cy="3709369"/>
            <a:chOff x="152400" y="1524000"/>
            <a:chExt cx="8458200" cy="3708902"/>
          </a:xfrm>
        </p:grpSpPr>
        <p:cxnSp>
          <p:nvCxnSpPr>
            <p:cNvPr id="5" name="Straight Arrow Connector 4">
              <a:extLst>
                <a:ext uri="{FF2B5EF4-FFF2-40B4-BE49-F238E27FC236}">
                  <a16:creationId xmlns:a16="http://schemas.microsoft.com/office/drawing/2014/main" id="{1A4609E4-F4CA-4F9E-B83D-B319CE8633A6}"/>
                </a:ext>
              </a:extLst>
            </p:cNvPr>
            <p:cNvCxnSpPr/>
            <p:nvPr/>
          </p:nvCxnSpPr>
          <p:spPr bwMode="auto">
            <a:xfrm>
              <a:off x="914400" y="2057333"/>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A16D2A59-0CAA-48DF-B6CE-72CC9F7F4F38}"/>
                </a:ext>
              </a:extLst>
            </p:cNvPr>
            <p:cNvCxnSpPr/>
            <p:nvPr/>
          </p:nvCxnSpPr>
          <p:spPr bwMode="auto">
            <a:xfrm>
              <a:off x="914400" y="3504951"/>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7051" name="TextBox 6">
              <a:extLst>
                <a:ext uri="{FF2B5EF4-FFF2-40B4-BE49-F238E27FC236}">
                  <a16:creationId xmlns:a16="http://schemas.microsoft.com/office/drawing/2014/main" id="{86D68DA3-32B5-4CDA-838C-14C33E362858}"/>
                </a:ext>
              </a:extLst>
            </p:cNvPr>
            <p:cNvSpPr txBox="1">
              <a:spLocks noChangeArrowheads="1"/>
            </p:cNvSpPr>
            <p:nvPr/>
          </p:nvSpPr>
          <p:spPr bwMode="auto">
            <a:xfrm>
              <a:off x="152400" y="3200400"/>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P2</a:t>
              </a:r>
            </a:p>
          </p:txBody>
        </p:sp>
        <p:cxnSp>
          <p:nvCxnSpPr>
            <p:cNvPr id="9" name="Straight Arrow Connector 8">
              <a:extLst>
                <a:ext uri="{FF2B5EF4-FFF2-40B4-BE49-F238E27FC236}">
                  <a16:creationId xmlns:a16="http://schemas.microsoft.com/office/drawing/2014/main" id="{8CAC39B2-1F89-4FE5-8D2C-D09E360271E3}"/>
                </a:ext>
              </a:extLst>
            </p:cNvPr>
            <p:cNvCxnSpPr/>
            <p:nvPr/>
          </p:nvCxnSpPr>
          <p:spPr bwMode="auto">
            <a:xfrm>
              <a:off x="7239000" y="2057333"/>
              <a:ext cx="914400" cy="2895236"/>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7053" name="TextBox 9">
              <a:extLst>
                <a:ext uri="{FF2B5EF4-FFF2-40B4-BE49-F238E27FC236}">
                  <a16:creationId xmlns:a16="http://schemas.microsoft.com/office/drawing/2014/main" id="{5EDE3A8F-1779-4408-8DE3-C5DF987F4164}"/>
                </a:ext>
              </a:extLst>
            </p:cNvPr>
            <p:cNvSpPr txBox="1">
              <a:spLocks noChangeArrowheads="1"/>
            </p:cNvSpPr>
            <p:nvPr/>
          </p:nvSpPr>
          <p:spPr bwMode="auto">
            <a:xfrm>
              <a:off x="7696200" y="2362199"/>
              <a:ext cx="73707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i="1">
                  <a:solidFill>
                    <a:srgbClr val="000000"/>
                  </a:solidFill>
                </a:rPr>
                <a:t>Time</a:t>
              </a:r>
            </a:p>
          </p:txBody>
        </p:sp>
        <p:cxnSp>
          <p:nvCxnSpPr>
            <p:cNvPr id="12" name="Straight Arrow Connector 11">
              <a:extLst>
                <a:ext uri="{FF2B5EF4-FFF2-40B4-BE49-F238E27FC236}">
                  <a16:creationId xmlns:a16="http://schemas.microsoft.com/office/drawing/2014/main" id="{E04A8B8A-C0DA-44CC-BB18-B2F405FF0E85}"/>
                </a:ext>
              </a:extLst>
            </p:cNvPr>
            <p:cNvCxnSpPr/>
            <p:nvPr/>
          </p:nvCxnSpPr>
          <p:spPr bwMode="auto">
            <a:xfrm flipV="1">
              <a:off x="2362200" y="3504951"/>
              <a:ext cx="1295400" cy="144761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4002CFAD-4B45-4239-AE97-E53B0B371E7D}"/>
                </a:ext>
              </a:extLst>
            </p:cNvPr>
            <p:cNvCxnSpPr/>
            <p:nvPr/>
          </p:nvCxnSpPr>
          <p:spPr bwMode="auto">
            <a:xfrm>
              <a:off x="2133600" y="2057333"/>
              <a:ext cx="685800" cy="144761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994FFA0-277D-4422-AA9A-2BCE357A6620}"/>
                </a:ext>
              </a:extLst>
            </p:cNvPr>
            <p:cNvCxnSpPr/>
            <p:nvPr/>
          </p:nvCxnSpPr>
          <p:spPr bwMode="auto">
            <a:xfrm flipV="1">
              <a:off x="6096000" y="2057333"/>
              <a:ext cx="517525" cy="1443385"/>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7057" name="TextBox 24">
              <a:extLst>
                <a:ext uri="{FF2B5EF4-FFF2-40B4-BE49-F238E27FC236}">
                  <a16:creationId xmlns:a16="http://schemas.microsoft.com/office/drawing/2014/main" id="{592DCD17-9C03-42E5-B991-B8046A493EC6}"/>
                </a:ext>
              </a:extLst>
            </p:cNvPr>
            <p:cNvSpPr txBox="1">
              <a:spLocks noChangeArrowheads="1"/>
            </p:cNvSpPr>
            <p:nvPr/>
          </p:nvSpPr>
          <p:spPr bwMode="auto">
            <a:xfrm>
              <a:off x="152400" y="1828799"/>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P1</a:t>
              </a:r>
            </a:p>
          </p:txBody>
        </p:sp>
        <p:cxnSp>
          <p:nvCxnSpPr>
            <p:cNvPr id="26" name="Straight Arrow Connector 25">
              <a:extLst>
                <a:ext uri="{FF2B5EF4-FFF2-40B4-BE49-F238E27FC236}">
                  <a16:creationId xmlns:a16="http://schemas.microsoft.com/office/drawing/2014/main" id="{71C29E39-C35C-438F-8DC6-32B7D0D7394C}"/>
                </a:ext>
              </a:extLst>
            </p:cNvPr>
            <p:cNvCxnSpPr/>
            <p:nvPr/>
          </p:nvCxnSpPr>
          <p:spPr bwMode="auto">
            <a:xfrm>
              <a:off x="990600" y="4952568"/>
              <a:ext cx="76200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7059" name="TextBox 26">
              <a:extLst>
                <a:ext uri="{FF2B5EF4-FFF2-40B4-BE49-F238E27FC236}">
                  <a16:creationId xmlns:a16="http://schemas.microsoft.com/office/drawing/2014/main" id="{FFC72C51-78B2-4FA1-8E69-EBDCD69A796A}"/>
                </a:ext>
              </a:extLst>
            </p:cNvPr>
            <p:cNvSpPr txBox="1">
              <a:spLocks noChangeArrowheads="1"/>
            </p:cNvSpPr>
            <p:nvPr/>
          </p:nvSpPr>
          <p:spPr bwMode="auto">
            <a:xfrm>
              <a:off x="152400" y="4648201"/>
              <a:ext cx="463108"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P3</a:t>
              </a:r>
            </a:p>
          </p:txBody>
        </p:sp>
        <p:sp>
          <p:nvSpPr>
            <p:cNvPr id="31" name="Oval 30">
              <a:extLst>
                <a:ext uri="{FF2B5EF4-FFF2-40B4-BE49-F238E27FC236}">
                  <a16:creationId xmlns:a16="http://schemas.microsoft.com/office/drawing/2014/main" id="{D4039CC4-637A-47D1-B8D3-752DC93607B8}"/>
                </a:ext>
              </a:extLst>
            </p:cNvPr>
            <p:cNvSpPr/>
            <p:nvPr/>
          </p:nvSpPr>
          <p:spPr bwMode="auto">
            <a:xfrm>
              <a:off x="1447800" y="1966328"/>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35" name="Oval 34">
              <a:extLst>
                <a:ext uri="{FF2B5EF4-FFF2-40B4-BE49-F238E27FC236}">
                  <a16:creationId xmlns:a16="http://schemas.microsoft.com/office/drawing/2014/main" id="{8B4B35AD-F16C-4133-B6E8-95F9D88825F9}"/>
                </a:ext>
              </a:extLst>
            </p:cNvPr>
            <p:cNvSpPr/>
            <p:nvPr/>
          </p:nvSpPr>
          <p:spPr bwMode="auto">
            <a:xfrm>
              <a:off x="4876800" y="1981142"/>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36" name="Oval 35">
              <a:extLst>
                <a:ext uri="{FF2B5EF4-FFF2-40B4-BE49-F238E27FC236}">
                  <a16:creationId xmlns:a16="http://schemas.microsoft.com/office/drawing/2014/main" id="{ABD539EC-5378-416E-96C6-231C8B51FE3F}"/>
                </a:ext>
              </a:extLst>
            </p:cNvPr>
            <p:cNvSpPr/>
            <p:nvPr/>
          </p:nvSpPr>
          <p:spPr bwMode="auto">
            <a:xfrm>
              <a:off x="5029200" y="4876378"/>
              <a:ext cx="152400" cy="15238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87063" name="TextBox 50">
              <a:extLst>
                <a:ext uri="{FF2B5EF4-FFF2-40B4-BE49-F238E27FC236}">
                  <a16:creationId xmlns:a16="http://schemas.microsoft.com/office/drawing/2014/main" id="{1A4883AF-FAD8-490D-994C-EC99E21674F9}"/>
                </a:ext>
              </a:extLst>
            </p:cNvPr>
            <p:cNvSpPr txBox="1">
              <a:spLocks noChangeArrowheads="1"/>
            </p:cNvSpPr>
            <p:nvPr/>
          </p:nvSpPr>
          <p:spPr bwMode="auto">
            <a:xfrm>
              <a:off x="1295400" y="1524000"/>
              <a:ext cx="6934200" cy="10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A      B                                  C                   D        E                          		</a:t>
              </a:r>
            </a:p>
          </p:txBody>
        </p:sp>
        <p:sp>
          <p:nvSpPr>
            <p:cNvPr id="87064" name="TextBox 51">
              <a:extLst>
                <a:ext uri="{FF2B5EF4-FFF2-40B4-BE49-F238E27FC236}">
                  <a16:creationId xmlns:a16="http://schemas.microsoft.com/office/drawing/2014/main" id="{F3196A82-2157-4FCE-8B10-F6056009144C}"/>
                </a:ext>
              </a:extLst>
            </p:cNvPr>
            <p:cNvSpPr txBox="1">
              <a:spLocks noChangeArrowheads="1"/>
            </p:cNvSpPr>
            <p:nvPr/>
          </p:nvSpPr>
          <p:spPr bwMode="auto">
            <a:xfrm>
              <a:off x="1447800" y="2967040"/>
              <a:ext cx="6934200"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            E             F                          G</a:t>
              </a:r>
            </a:p>
          </p:txBody>
        </p:sp>
        <p:sp>
          <p:nvSpPr>
            <p:cNvPr id="87065" name="TextBox 52">
              <a:extLst>
                <a:ext uri="{FF2B5EF4-FFF2-40B4-BE49-F238E27FC236}">
                  <a16:creationId xmlns:a16="http://schemas.microsoft.com/office/drawing/2014/main" id="{3E0DA195-A06F-4E01-AB1C-90FEA7513C90}"/>
                </a:ext>
              </a:extLst>
            </p:cNvPr>
            <p:cNvSpPr txBox="1">
              <a:spLocks noChangeArrowheads="1"/>
            </p:cNvSpPr>
            <p:nvPr/>
          </p:nvSpPr>
          <p:spPr bwMode="auto">
            <a:xfrm>
              <a:off x="1524000" y="4419601"/>
              <a:ext cx="6934200" cy="5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        H                                I                                          J</a:t>
              </a:r>
            </a:p>
          </p:txBody>
        </p:sp>
      </p:grpSp>
      <p:cxnSp>
        <p:nvCxnSpPr>
          <p:cNvPr id="4" name="Curved Connector 3">
            <a:extLst>
              <a:ext uri="{FF2B5EF4-FFF2-40B4-BE49-F238E27FC236}">
                <a16:creationId xmlns:a16="http://schemas.microsoft.com/office/drawing/2014/main" id="{4E4D3220-0916-4AEB-9EB7-7595079B0AE1}"/>
              </a:ext>
            </a:extLst>
          </p:cNvPr>
          <p:cNvCxnSpPr>
            <a:cxnSpLocks noChangeShapeType="1"/>
          </p:cNvCxnSpPr>
          <p:nvPr/>
        </p:nvCxnSpPr>
        <p:spPr bwMode="auto">
          <a:xfrm rot="5400000">
            <a:off x="2413000" y="3149600"/>
            <a:ext cx="3505200" cy="1016000"/>
          </a:xfrm>
          <a:prstGeom prst="curvedConnector3">
            <a:avLst>
              <a:gd name="adj1" fmla="val 50000"/>
            </a:avLst>
          </a:prstGeom>
          <a:noFill/>
          <a:ln w="25400">
            <a:solidFill>
              <a:srgbClr val="008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87045" name="TextBox 6">
            <a:extLst>
              <a:ext uri="{FF2B5EF4-FFF2-40B4-BE49-F238E27FC236}">
                <a16:creationId xmlns:a16="http://schemas.microsoft.com/office/drawing/2014/main" id="{A30C2B2F-C410-4DC6-9748-4FBA4776A564}"/>
              </a:ext>
            </a:extLst>
          </p:cNvPr>
          <p:cNvSpPr txBox="1">
            <a:spLocks noChangeArrowheads="1"/>
          </p:cNvSpPr>
          <p:nvPr/>
        </p:nvSpPr>
        <p:spPr bwMode="auto">
          <a:xfrm>
            <a:off x="3149600" y="5638801"/>
            <a:ext cx="26148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8000"/>
                </a:solidFill>
              </a:rPr>
              <a:t>Consistent Cut</a:t>
            </a:r>
          </a:p>
        </p:txBody>
      </p:sp>
      <p:sp>
        <p:nvSpPr>
          <p:cNvPr id="10" name="Freeform 9">
            <a:extLst>
              <a:ext uri="{FF2B5EF4-FFF2-40B4-BE49-F238E27FC236}">
                <a16:creationId xmlns:a16="http://schemas.microsoft.com/office/drawing/2014/main" id="{048CEBBA-96CC-4BD6-B014-36DA018C1978}"/>
              </a:ext>
            </a:extLst>
          </p:cNvPr>
          <p:cNvSpPr>
            <a:spLocks/>
          </p:cNvSpPr>
          <p:nvPr/>
        </p:nvSpPr>
        <p:spPr bwMode="auto">
          <a:xfrm>
            <a:off x="7186084" y="1756834"/>
            <a:ext cx="2142067" cy="3746500"/>
          </a:xfrm>
          <a:custGeom>
            <a:avLst/>
            <a:gdLst>
              <a:gd name="T0" fmla="*/ 433885 w 1607226"/>
              <a:gd name="T1" fmla="*/ 33403 h 3744998"/>
              <a:gd name="T2" fmla="*/ 1547212 w 1607226"/>
              <a:gd name="T3" fmla="*/ 18145 h 3744998"/>
              <a:gd name="T4" fmla="*/ 1291275 w 1607226"/>
              <a:gd name="T5" fmla="*/ 253103 h 3744998"/>
              <a:gd name="T6" fmla="*/ 37182 w 1607226"/>
              <a:gd name="T7" fmla="*/ 350748 h 3744998"/>
              <a:gd name="T8" fmla="*/ 305917 w 1607226"/>
              <a:gd name="T9" fmla="*/ 890846 h 3744998"/>
              <a:gd name="T10" fmla="*/ 305917 w 1607226"/>
              <a:gd name="T11" fmla="*/ 890846 h 374499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7226" h="3744998">
                <a:moveTo>
                  <a:pt x="434983" y="140419"/>
                </a:moveTo>
                <a:cubicBezTo>
                  <a:pt x="921423" y="31384"/>
                  <a:pt x="1407863" y="-77651"/>
                  <a:pt x="1551122" y="76281"/>
                </a:cubicBezTo>
                <a:cubicBezTo>
                  <a:pt x="1694381" y="230213"/>
                  <a:pt x="1546845" y="830976"/>
                  <a:pt x="1294538" y="1064012"/>
                </a:cubicBezTo>
                <a:cubicBezTo>
                  <a:pt x="1042231" y="1297048"/>
                  <a:pt x="201919" y="1027667"/>
                  <a:pt x="37278" y="1474498"/>
                </a:cubicBezTo>
                <a:cubicBezTo>
                  <a:pt x="-127363" y="1921329"/>
                  <a:pt x="306691" y="3744998"/>
                  <a:pt x="306691" y="3744998"/>
                </a:cubicBezTo>
              </a:path>
            </a:pathLst>
          </a:custGeom>
          <a:noFill/>
          <a:ln w="25400" cap="flat" cmpd="sng">
            <a:solidFill>
              <a:srgbClr val="FF0000"/>
            </a:solidFill>
            <a:prstDash val="dash"/>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defTabSz="1219170" eaLnBrk="0" fontAlgn="base" hangingPunct="0">
              <a:spcBef>
                <a:spcPct val="0"/>
              </a:spcBef>
              <a:spcAft>
                <a:spcPct val="0"/>
              </a:spcAft>
            </a:pPr>
            <a:endParaRPr lang="zh-CN" altLang="en-US" sz="3200">
              <a:solidFill>
                <a:srgbClr val="000000"/>
              </a:solidFill>
              <a:latin typeface="Times New Roman" panose="02020603050405020304" pitchFamily="18" charset="0"/>
              <a:ea typeface="MS PGothic" panose="020B0600070205080204" pitchFamily="34" charset="-128"/>
            </a:endParaRPr>
          </a:p>
        </p:txBody>
      </p:sp>
      <p:sp>
        <p:nvSpPr>
          <p:cNvPr id="87047" name="TextBox 31">
            <a:extLst>
              <a:ext uri="{FF2B5EF4-FFF2-40B4-BE49-F238E27FC236}">
                <a16:creationId xmlns:a16="http://schemas.microsoft.com/office/drawing/2014/main" id="{0D463D29-D0AD-4777-8D61-FC00A98F83B2}"/>
              </a:ext>
            </a:extLst>
          </p:cNvPr>
          <p:cNvSpPr txBox="1">
            <a:spLocks noChangeArrowheads="1"/>
          </p:cNvSpPr>
          <p:nvPr/>
        </p:nvSpPr>
        <p:spPr bwMode="auto">
          <a:xfrm>
            <a:off x="6705600" y="5562600"/>
            <a:ext cx="474841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FF0000"/>
                </a:solidFill>
              </a:rPr>
              <a:t>Inconsistent Cut</a:t>
            </a:r>
          </a:p>
          <a:p>
            <a:pPr defTabSz="1219170" fontAlgn="base">
              <a:spcBef>
                <a:spcPct val="0"/>
              </a:spcBef>
              <a:spcAft>
                <a:spcPct val="0"/>
              </a:spcAft>
              <a:buNone/>
            </a:pPr>
            <a:r>
              <a:rPr lang="en-US" altLang="en-US">
                <a:solidFill>
                  <a:srgbClr val="FF0000"/>
                </a:solidFill>
              </a:rPr>
              <a:t>G </a:t>
            </a:r>
            <a:r>
              <a:rPr lang="en-US" altLang="en-US">
                <a:solidFill>
                  <a:srgbClr val="FF0000"/>
                </a:solidFill>
                <a:sym typeface="Wingdings" panose="05000000000000000000" pitchFamily="2" charset="2"/>
              </a:rPr>
              <a:t> D, but only D is in cut</a:t>
            </a:r>
            <a:endParaRPr lang="en-US" altLang="en-US">
              <a:solidFill>
                <a:srgbClr val="FF0000"/>
              </a:solidFill>
            </a:endParaRPr>
          </a:p>
        </p:txBody>
      </p:sp>
      <p:sp>
        <p:nvSpPr>
          <p:cNvPr id="87048" name="Slide Number Placeholder 1">
            <a:extLst>
              <a:ext uri="{FF2B5EF4-FFF2-40B4-BE49-F238E27FC236}">
                <a16:creationId xmlns:a16="http://schemas.microsoft.com/office/drawing/2014/main" id="{9BC28B1D-710C-49C7-A80D-B2C9DB6F6964}"/>
              </a:ext>
            </a:extLst>
          </p:cNvPr>
          <p:cNvSpPr>
            <a:spLocks noGrp="1"/>
          </p:cNvSpPr>
          <p:nvPr>
            <p:ph type="sldNum" sz="quarter" idx="12"/>
          </p:nvPr>
        </p:nvSpPr>
        <p:spPr>
          <a:xfrm>
            <a:off x="8737600" y="6415618"/>
            <a:ext cx="2844800" cy="36618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267">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990575" indent="-380990">
              <a:spcBef>
                <a:spcPct val="20000"/>
              </a:spcBef>
              <a:buChar char="–"/>
              <a:defRPr sz="3733">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523962" indent="-304792">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2133547" indent="-304792">
              <a:spcBef>
                <a:spcPct val="20000"/>
              </a:spcBef>
              <a:buChar char="–"/>
              <a:defRPr sz="2667">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743131" indent="-304792">
              <a:spcBef>
                <a:spcPct val="20000"/>
              </a:spcBef>
              <a:buChar char="»"/>
              <a:defRPr sz="2667">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3352716" indent="-304792" eaLnBrk="0" fontAlgn="base" hangingPunct="0">
              <a:spcBef>
                <a:spcPct val="20000"/>
              </a:spcBef>
              <a:spcAft>
                <a:spcPct val="0"/>
              </a:spcAft>
              <a:buChar char="»"/>
              <a:defRPr sz="2667">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3962301" indent="-304792" eaLnBrk="0" fontAlgn="base" hangingPunct="0">
              <a:spcBef>
                <a:spcPct val="20000"/>
              </a:spcBef>
              <a:spcAft>
                <a:spcPct val="0"/>
              </a:spcAft>
              <a:buChar char="»"/>
              <a:defRPr sz="2667">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4571886" indent="-304792" eaLnBrk="0" fontAlgn="base" hangingPunct="0">
              <a:spcBef>
                <a:spcPct val="20000"/>
              </a:spcBef>
              <a:spcAft>
                <a:spcPct val="0"/>
              </a:spcAft>
              <a:buChar char="»"/>
              <a:defRPr sz="2667">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5181470" indent="-304792" eaLnBrk="0" fontAlgn="base" hangingPunct="0">
              <a:spcBef>
                <a:spcPct val="20000"/>
              </a:spcBef>
              <a:spcAft>
                <a:spcPct val="0"/>
              </a:spcAft>
              <a:buChar char="»"/>
              <a:defRPr sz="2667">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fld id="{875F5F8C-C4F6-4DF7-BB99-E075734AB32D}" type="slidenum">
              <a:rPr lang="en-US" altLang="en-US" sz="1867">
                <a:solidFill>
                  <a:srgbClr val="000000"/>
                </a:solidFill>
              </a:rPr>
              <a:pPr defTabSz="1219170" fontAlgn="base">
                <a:spcBef>
                  <a:spcPct val="0"/>
                </a:spcBef>
                <a:spcAft>
                  <a:spcPct val="0"/>
                </a:spcAft>
                <a:buNone/>
              </a:pPr>
              <a:t>41</a:t>
            </a:fld>
            <a:endParaRPr lang="en-US" altLang="en-US" sz="1867">
              <a:solidFill>
                <a:srgbClr val="000000"/>
              </a:solidFill>
            </a:endParaRPr>
          </a:p>
        </p:txBody>
      </p:sp>
    </p:spTree>
    <p:extLst>
      <p:ext uri="{BB962C8B-B14F-4D97-AF65-F5344CB8AC3E}">
        <p14:creationId xmlns:p14="http://schemas.microsoft.com/office/powerpoint/2010/main" val="1357789174"/>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1">
            <a:extLst>
              <a:ext uri="{FF2B5EF4-FFF2-40B4-BE49-F238E27FC236}">
                <a16:creationId xmlns:a16="http://schemas.microsoft.com/office/drawing/2014/main" id="{A7D2EDD5-E11B-4921-8B52-E96A4DCEC8A8}"/>
              </a:ext>
            </a:extLst>
          </p:cNvPr>
          <p:cNvSpPr>
            <a:spLocks noChangeArrowheads="1"/>
          </p:cNvSpPr>
          <p:nvPr/>
        </p:nvSpPr>
        <p:spPr bwMode="auto">
          <a:xfrm>
            <a:off x="0" y="0"/>
            <a:ext cx="12192000" cy="2034117"/>
          </a:xfrm>
          <a:prstGeom prst="rect">
            <a:avLst/>
          </a:pr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endParaRPr lang="en-US" altLang="en-US">
              <a:solidFill>
                <a:srgbClr val="000000"/>
              </a:solidFill>
              <a:latin typeface="Arial" panose="020B0604020202020204" pitchFamily="34" charset="0"/>
            </a:endParaRPr>
          </a:p>
        </p:txBody>
      </p:sp>
      <p:grpSp>
        <p:nvGrpSpPr>
          <p:cNvPr id="89090" name="Group 3">
            <a:extLst>
              <a:ext uri="{FF2B5EF4-FFF2-40B4-BE49-F238E27FC236}">
                <a16:creationId xmlns:a16="http://schemas.microsoft.com/office/drawing/2014/main" id="{EA3BBEC5-CB1D-44C7-96B0-AF7976401982}"/>
              </a:ext>
            </a:extLst>
          </p:cNvPr>
          <p:cNvGrpSpPr>
            <a:grpSpLocks/>
          </p:cNvGrpSpPr>
          <p:nvPr/>
        </p:nvGrpSpPr>
        <p:grpSpPr bwMode="auto">
          <a:xfrm>
            <a:off x="203200" y="736600"/>
            <a:ext cx="11621512" cy="7456222"/>
            <a:chOff x="152400" y="736937"/>
            <a:chExt cx="8715698" cy="7454107"/>
          </a:xfrm>
        </p:grpSpPr>
        <p:grpSp>
          <p:nvGrpSpPr>
            <p:cNvPr id="89092" name="Group 29">
              <a:extLst>
                <a:ext uri="{FF2B5EF4-FFF2-40B4-BE49-F238E27FC236}">
                  <a16:creationId xmlns:a16="http://schemas.microsoft.com/office/drawing/2014/main" id="{AB2D3768-0A82-488D-A3D2-6E0D330A8CA9}"/>
                </a:ext>
              </a:extLst>
            </p:cNvPr>
            <p:cNvGrpSpPr>
              <a:grpSpLocks/>
            </p:cNvGrpSpPr>
            <p:nvPr/>
          </p:nvGrpSpPr>
          <p:grpSpPr bwMode="auto">
            <a:xfrm>
              <a:off x="152400" y="1524000"/>
              <a:ext cx="8457776" cy="3708810"/>
              <a:chOff x="152400" y="1524000"/>
              <a:chExt cx="8457776" cy="3708810"/>
            </a:xfrm>
          </p:grpSpPr>
          <p:cxnSp>
            <p:nvCxnSpPr>
              <p:cNvPr id="32" name="Straight Arrow Connector 31">
                <a:extLst>
                  <a:ext uri="{FF2B5EF4-FFF2-40B4-BE49-F238E27FC236}">
                    <a16:creationId xmlns:a16="http://schemas.microsoft.com/office/drawing/2014/main" id="{462D0679-3767-482F-B48D-13B9779E25E4}"/>
                  </a:ext>
                </a:extLst>
              </p:cNvPr>
              <p:cNvCxnSpPr/>
              <p:nvPr/>
            </p:nvCxnSpPr>
            <p:spPr bwMode="auto">
              <a:xfrm>
                <a:off x="914362" y="2057362"/>
                <a:ext cx="7619618"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2F4F2BBB-EB9E-4ABC-B0CE-2CA28DDDA9AE}"/>
                  </a:ext>
                </a:extLst>
              </p:cNvPr>
              <p:cNvCxnSpPr/>
              <p:nvPr/>
            </p:nvCxnSpPr>
            <p:spPr bwMode="auto">
              <a:xfrm>
                <a:off x="914362" y="3504752"/>
                <a:ext cx="7619618"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9109" name="TextBox 6">
                <a:extLst>
                  <a:ext uri="{FF2B5EF4-FFF2-40B4-BE49-F238E27FC236}">
                    <a16:creationId xmlns:a16="http://schemas.microsoft.com/office/drawing/2014/main" id="{E9294460-DB85-43ED-8152-3A1DF180C95F}"/>
                  </a:ext>
                </a:extLst>
              </p:cNvPr>
              <p:cNvSpPr txBox="1">
                <a:spLocks noChangeArrowheads="1"/>
              </p:cNvSpPr>
              <p:nvPr/>
            </p:nvSpPr>
            <p:spPr bwMode="auto">
              <a:xfrm>
                <a:off x="152400" y="3200401"/>
                <a:ext cx="463085" cy="58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P2</a:t>
                </a:r>
              </a:p>
            </p:txBody>
          </p:sp>
          <p:cxnSp>
            <p:nvCxnSpPr>
              <p:cNvPr id="39" name="Straight Arrow Connector 38">
                <a:extLst>
                  <a:ext uri="{FF2B5EF4-FFF2-40B4-BE49-F238E27FC236}">
                    <a16:creationId xmlns:a16="http://schemas.microsoft.com/office/drawing/2014/main" id="{5797B4C2-8440-40C5-ACD9-20EE2081E1C1}"/>
                  </a:ext>
                </a:extLst>
              </p:cNvPr>
              <p:cNvCxnSpPr/>
              <p:nvPr/>
            </p:nvCxnSpPr>
            <p:spPr bwMode="auto">
              <a:xfrm>
                <a:off x="7238645" y="2057362"/>
                <a:ext cx="914354" cy="2894779"/>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9111" name="TextBox 9">
                <a:extLst>
                  <a:ext uri="{FF2B5EF4-FFF2-40B4-BE49-F238E27FC236}">
                    <a16:creationId xmlns:a16="http://schemas.microsoft.com/office/drawing/2014/main" id="{993AAD76-9560-42B6-A777-75B84905CCE5}"/>
                  </a:ext>
                </a:extLst>
              </p:cNvPr>
              <p:cNvSpPr txBox="1">
                <a:spLocks noChangeArrowheads="1"/>
              </p:cNvSpPr>
              <p:nvPr/>
            </p:nvSpPr>
            <p:spPr bwMode="auto">
              <a:xfrm>
                <a:off x="7696200" y="2362200"/>
                <a:ext cx="737041" cy="58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i="1">
                    <a:solidFill>
                      <a:srgbClr val="000000"/>
                    </a:solidFill>
                  </a:rPr>
                  <a:t>Time</a:t>
                </a:r>
              </a:p>
            </p:txBody>
          </p:sp>
          <p:cxnSp>
            <p:nvCxnSpPr>
              <p:cNvPr id="42" name="Straight Arrow Connector 41">
                <a:extLst>
                  <a:ext uri="{FF2B5EF4-FFF2-40B4-BE49-F238E27FC236}">
                    <a16:creationId xmlns:a16="http://schemas.microsoft.com/office/drawing/2014/main" id="{B75B4F7B-DC23-4D18-91DF-AEE700141D13}"/>
                  </a:ext>
                </a:extLst>
              </p:cNvPr>
              <p:cNvCxnSpPr/>
              <p:nvPr/>
            </p:nvCxnSpPr>
            <p:spPr bwMode="auto">
              <a:xfrm flipV="1">
                <a:off x="2362089" y="3504752"/>
                <a:ext cx="1295335" cy="1447389"/>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18FD593B-E0E4-4924-BBFD-768E8A0E06CE}"/>
                  </a:ext>
                </a:extLst>
              </p:cNvPr>
              <p:cNvCxnSpPr/>
              <p:nvPr/>
            </p:nvCxnSpPr>
            <p:spPr bwMode="auto">
              <a:xfrm>
                <a:off x="2133501" y="2057362"/>
                <a:ext cx="685766" cy="1447389"/>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CBA44FB7-5DA6-46E3-8A9A-FC97BB23CFF7}"/>
                  </a:ext>
                </a:extLst>
              </p:cNvPr>
              <p:cNvCxnSpPr/>
              <p:nvPr/>
            </p:nvCxnSpPr>
            <p:spPr bwMode="auto">
              <a:xfrm flipV="1">
                <a:off x="6095702" y="2057362"/>
                <a:ext cx="517499" cy="1443157"/>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9115" name="TextBox 24">
                <a:extLst>
                  <a:ext uri="{FF2B5EF4-FFF2-40B4-BE49-F238E27FC236}">
                    <a16:creationId xmlns:a16="http://schemas.microsoft.com/office/drawing/2014/main" id="{79C77BAF-77B8-43BF-A421-41359E69214A}"/>
                  </a:ext>
                </a:extLst>
              </p:cNvPr>
              <p:cNvSpPr txBox="1">
                <a:spLocks noChangeArrowheads="1"/>
              </p:cNvSpPr>
              <p:nvPr/>
            </p:nvSpPr>
            <p:spPr bwMode="auto">
              <a:xfrm>
                <a:off x="152400" y="1828800"/>
                <a:ext cx="463085" cy="58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P1</a:t>
                </a:r>
              </a:p>
            </p:txBody>
          </p:sp>
          <p:cxnSp>
            <p:nvCxnSpPr>
              <p:cNvPr id="47" name="Straight Arrow Connector 46">
                <a:extLst>
                  <a:ext uri="{FF2B5EF4-FFF2-40B4-BE49-F238E27FC236}">
                    <a16:creationId xmlns:a16="http://schemas.microsoft.com/office/drawing/2014/main" id="{E9014097-DE4A-41C9-BBFC-10E434165B48}"/>
                  </a:ext>
                </a:extLst>
              </p:cNvPr>
              <p:cNvCxnSpPr/>
              <p:nvPr/>
            </p:nvCxnSpPr>
            <p:spPr bwMode="auto">
              <a:xfrm>
                <a:off x="990558" y="4952141"/>
                <a:ext cx="7619618"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9117" name="TextBox 26">
                <a:extLst>
                  <a:ext uri="{FF2B5EF4-FFF2-40B4-BE49-F238E27FC236}">
                    <a16:creationId xmlns:a16="http://schemas.microsoft.com/office/drawing/2014/main" id="{E37D6791-8F52-47F5-9711-9B4CC5D1DEB9}"/>
                  </a:ext>
                </a:extLst>
              </p:cNvPr>
              <p:cNvSpPr txBox="1">
                <a:spLocks noChangeArrowheads="1"/>
              </p:cNvSpPr>
              <p:nvPr/>
            </p:nvSpPr>
            <p:spPr bwMode="auto">
              <a:xfrm>
                <a:off x="152400" y="4648201"/>
                <a:ext cx="463085" cy="58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P3</a:t>
                </a:r>
              </a:p>
            </p:txBody>
          </p:sp>
          <p:sp>
            <p:nvSpPr>
              <p:cNvPr id="49" name="Oval 48">
                <a:extLst>
                  <a:ext uri="{FF2B5EF4-FFF2-40B4-BE49-F238E27FC236}">
                    <a16:creationId xmlns:a16="http://schemas.microsoft.com/office/drawing/2014/main" id="{DA3F9575-B8AD-4B37-96BA-3260317EB220}"/>
                  </a:ext>
                </a:extLst>
              </p:cNvPr>
              <p:cNvSpPr/>
              <p:nvPr/>
            </p:nvSpPr>
            <p:spPr bwMode="auto">
              <a:xfrm>
                <a:off x="1447735" y="1966372"/>
                <a:ext cx="152392" cy="152357"/>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50" name="Oval 49">
                <a:extLst>
                  <a:ext uri="{FF2B5EF4-FFF2-40B4-BE49-F238E27FC236}">
                    <a16:creationId xmlns:a16="http://schemas.microsoft.com/office/drawing/2014/main" id="{A82F0588-95F6-4E2B-A77A-DE06859EDA05}"/>
                  </a:ext>
                </a:extLst>
              </p:cNvPr>
              <p:cNvSpPr/>
              <p:nvPr/>
            </p:nvSpPr>
            <p:spPr bwMode="auto">
              <a:xfrm>
                <a:off x="4876563" y="1981184"/>
                <a:ext cx="152392" cy="152357"/>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51" name="Oval 50">
                <a:extLst>
                  <a:ext uri="{FF2B5EF4-FFF2-40B4-BE49-F238E27FC236}">
                    <a16:creationId xmlns:a16="http://schemas.microsoft.com/office/drawing/2014/main" id="{E779A20E-88AD-4443-A10F-6B11ED40B1DF}"/>
                  </a:ext>
                </a:extLst>
              </p:cNvPr>
              <p:cNvSpPr/>
              <p:nvPr/>
            </p:nvSpPr>
            <p:spPr bwMode="auto">
              <a:xfrm>
                <a:off x="5028956" y="4875963"/>
                <a:ext cx="152392" cy="152357"/>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89121" name="TextBox 50">
                <a:extLst>
                  <a:ext uri="{FF2B5EF4-FFF2-40B4-BE49-F238E27FC236}">
                    <a16:creationId xmlns:a16="http://schemas.microsoft.com/office/drawing/2014/main" id="{CE377EFE-0500-46B0-B070-E97B7BEFA8B0}"/>
                  </a:ext>
                </a:extLst>
              </p:cNvPr>
              <p:cNvSpPr txBox="1">
                <a:spLocks noChangeArrowheads="1"/>
              </p:cNvSpPr>
              <p:nvPr/>
            </p:nvSpPr>
            <p:spPr bwMode="auto">
              <a:xfrm>
                <a:off x="1295400" y="1524000"/>
                <a:ext cx="6934200" cy="10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A      B                                  C                   D        E                          		</a:t>
                </a:r>
              </a:p>
            </p:txBody>
          </p:sp>
          <p:sp>
            <p:nvSpPr>
              <p:cNvPr id="89122" name="TextBox 51">
                <a:extLst>
                  <a:ext uri="{FF2B5EF4-FFF2-40B4-BE49-F238E27FC236}">
                    <a16:creationId xmlns:a16="http://schemas.microsoft.com/office/drawing/2014/main" id="{D91EAD3F-F0B3-40AF-A3E8-4C51D050FBCD}"/>
                  </a:ext>
                </a:extLst>
              </p:cNvPr>
              <p:cNvSpPr txBox="1">
                <a:spLocks noChangeArrowheads="1"/>
              </p:cNvSpPr>
              <p:nvPr/>
            </p:nvSpPr>
            <p:spPr bwMode="auto">
              <a:xfrm>
                <a:off x="1447800" y="2967038"/>
                <a:ext cx="6934200" cy="58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            E             F                          G</a:t>
                </a:r>
              </a:p>
            </p:txBody>
          </p:sp>
          <p:sp>
            <p:nvSpPr>
              <p:cNvPr id="89123" name="TextBox 52">
                <a:extLst>
                  <a:ext uri="{FF2B5EF4-FFF2-40B4-BE49-F238E27FC236}">
                    <a16:creationId xmlns:a16="http://schemas.microsoft.com/office/drawing/2014/main" id="{8F60AD3A-5A36-4515-AD18-DE32C3C822E1}"/>
                  </a:ext>
                </a:extLst>
              </p:cNvPr>
              <p:cNvSpPr txBox="1">
                <a:spLocks noChangeArrowheads="1"/>
              </p:cNvSpPr>
              <p:nvPr/>
            </p:nvSpPr>
            <p:spPr bwMode="auto">
              <a:xfrm>
                <a:off x="1524000" y="4419599"/>
                <a:ext cx="6934200" cy="58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        H                                I                                          J</a:t>
                </a:r>
              </a:p>
            </p:txBody>
          </p:sp>
        </p:grpSp>
        <p:sp>
          <p:nvSpPr>
            <p:cNvPr id="89093" name="TextBox 7">
              <a:extLst>
                <a:ext uri="{FF2B5EF4-FFF2-40B4-BE49-F238E27FC236}">
                  <a16:creationId xmlns:a16="http://schemas.microsoft.com/office/drawing/2014/main" id="{9AFE676B-3A1F-4A07-B8AD-06AE39011F5F}"/>
                </a:ext>
              </a:extLst>
            </p:cNvPr>
            <p:cNvSpPr txBox="1">
              <a:spLocks noChangeArrowheads="1"/>
            </p:cNvSpPr>
            <p:nvPr/>
          </p:nvSpPr>
          <p:spPr bwMode="auto">
            <a:xfrm>
              <a:off x="2895600" y="1143000"/>
              <a:ext cx="410188" cy="502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sz="2667">
                  <a:solidFill>
                    <a:srgbClr val="3333CC"/>
                  </a:solidFill>
                </a:rPr>
                <a:t>S1</a:t>
              </a:r>
            </a:p>
          </p:txBody>
        </p:sp>
        <p:cxnSp>
          <p:nvCxnSpPr>
            <p:cNvPr id="56" name="Straight Arrow Connector 55">
              <a:extLst>
                <a:ext uri="{FF2B5EF4-FFF2-40B4-BE49-F238E27FC236}">
                  <a16:creationId xmlns:a16="http://schemas.microsoft.com/office/drawing/2014/main" id="{74162180-9F16-462F-93B2-F343013436BE}"/>
                </a:ext>
              </a:extLst>
            </p:cNvPr>
            <p:cNvCxnSpPr/>
            <p:nvPr/>
          </p:nvCxnSpPr>
          <p:spPr bwMode="auto">
            <a:xfrm flipV="1">
              <a:off x="2971659" y="1752649"/>
              <a:ext cx="152392" cy="304714"/>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89095" name="TextBox 24">
              <a:extLst>
                <a:ext uri="{FF2B5EF4-FFF2-40B4-BE49-F238E27FC236}">
                  <a16:creationId xmlns:a16="http://schemas.microsoft.com/office/drawing/2014/main" id="{D816C64A-A2A4-42E7-B3CD-342A8A2A6F51}"/>
                </a:ext>
              </a:extLst>
            </p:cNvPr>
            <p:cNvSpPr txBox="1">
              <a:spLocks noChangeArrowheads="1"/>
            </p:cNvSpPr>
            <p:nvPr/>
          </p:nvSpPr>
          <p:spPr bwMode="auto">
            <a:xfrm>
              <a:off x="4114800" y="5181600"/>
              <a:ext cx="1429647" cy="241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457189" indent="-457189" defTabSz="1219170" fontAlgn="base">
                <a:spcBef>
                  <a:spcPct val="0"/>
                </a:spcBef>
                <a:spcAft>
                  <a:spcPct val="0"/>
                </a:spcAft>
              </a:pPr>
              <a:r>
                <a:rPr lang="en-US" altLang="en-US" sz="2667">
                  <a:solidFill>
                    <a:srgbClr val="3333CC"/>
                  </a:solidFill>
                </a:rPr>
                <a:t>S3</a:t>
              </a:r>
            </a:p>
            <a:p>
              <a:pPr marL="457189" indent="-457189" defTabSz="1219170" fontAlgn="base">
                <a:spcBef>
                  <a:spcPct val="0"/>
                </a:spcBef>
                <a:spcAft>
                  <a:spcPct val="0"/>
                </a:spcAft>
              </a:pPr>
              <a:r>
                <a:rPr lang="en-US" altLang="en-US" sz="2667">
                  <a:solidFill>
                    <a:srgbClr val="3333CC"/>
                  </a:solidFill>
                </a:rPr>
                <a:t>C</a:t>
              </a:r>
              <a:r>
                <a:rPr lang="en-US" altLang="en-US" sz="2667" i="1" baseline="-25000">
                  <a:solidFill>
                    <a:srgbClr val="3333CC"/>
                  </a:solidFill>
                </a:rPr>
                <a:t>13</a:t>
              </a:r>
              <a:r>
                <a:rPr lang="en-US" altLang="en-US" sz="2667" i="1" baseline="-25000">
                  <a:solidFill>
                    <a:srgbClr val="000000"/>
                  </a:solidFill>
                </a:rPr>
                <a:t> </a:t>
              </a:r>
              <a:r>
                <a:rPr lang="en-US" altLang="en-US" sz="2667">
                  <a:solidFill>
                    <a:srgbClr val="3333CC"/>
                  </a:solidFill>
                </a:rPr>
                <a:t>= &lt; &gt;</a:t>
              </a:r>
            </a:p>
            <a:p>
              <a:pPr marL="457189" indent="-457189" defTabSz="1219170" fontAlgn="base">
                <a:spcBef>
                  <a:spcPct val="0"/>
                </a:spcBef>
                <a:spcAft>
                  <a:spcPct val="0"/>
                </a:spcAft>
              </a:pPr>
              <a:endParaRPr lang="en-US" altLang="en-US" sz="2667" i="1" baseline="-25000">
                <a:solidFill>
                  <a:srgbClr val="000000"/>
                </a:solidFill>
              </a:endParaRPr>
            </a:p>
            <a:p>
              <a:pPr marL="457189" indent="-457189" defTabSz="1219170" fontAlgn="base">
                <a:spcBef>
                  <a:spcPct val="0"/>
                </a:spcBef>
                <a:spcAft>
                  <a:spcPct val="0"/>
                </a:spcAft>
              </a:pPr>
              <a:endParaRPr lang="en-US" altLang="en-US" sz="2667" i="1">
                <a:solidFill>
                  <a:srgbClr val="000000"/>
                </a:solidFill>
              </a:endParaRPr>
            </a:p>
            <a:p>
              <a:pPr marL="457189" indent="-457189" defTabSz="1219170" fontAlgn="base">
                <a:spcBef>
                  <a:spcPct val="0"/>
                </a:spcBef>
                <a:spcAft>
                  <a:spcPct val="0"/>
                </a:spcAft>
              </a:pPr>
              <a:endParaRPr lang="en-US" altLang="en-US" sz="2667">
                <a:solidFill>
                  <a:srgbClr val="3333CC"/>
                </a:solidFill>
              </a:endParaRPr>
            </a:p>
            <a:p>
              <a:pPr marL="457189" indent="-457189" defTabSz="1219170" fontAlgn="base">
                <a:spcBef>
                  <a:spcPct val="0"/>
                </a:spcBef>
                <a:spcAft>
                  <a:spcPct val="0"/>
                </a:spcAft>
              </a:pPr>
              <a:endParaRPr lang="en-US" altLang="en-US" sz="2667">
                <a:solidFill>
                  <a:srgbClr val="3333CC"/>
                </a:solidFill>
              </a:endParaRPr>
            </a:p>
          </p:txBody>
        </p:sp>
        <p:cxnSp>
          <p:nvCxnSpPr>
            <p:cNvPr id="26" name="Straight Arrow Connector 25">
              <a:extLst>
                <a:ext uri="{FF2B5EF4-FFF2-40B4-BE49-F238E27FC236}">
                  <a16:creationId xmlns:a16="http://schemas.microsoft.com/office/drawing/2014/main" id="{359BFD36-C443-4A28-9EA4-3B4AD4ECFD1C}"/>
                </a:ext>
              </a:extLst>
            </p:cNvPr>
            <p:cNvCxnSpPr/>
            <p:nvPr/>
          </p:nvCxnSpPr>
          <p:spPr bwMode="auto">
            <a:xfrm flipV="1">
              <a:off x="4266994" y="4952141"/>
              <a:ext cx="304785" cy="304714"/>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89097" name="TextBox 28">
              <a:extLst>
                <a:ext uri="{FF2B5EF4-FFF2-40B4-BE49-F238E27FC236}">
                  <a16:creationId xmlns:a16="http://schemas.microsoft.com/office/drawing/2014/main" id="{5F60064F-BF22-454C-A17E-2B53B6E11D0F}"/>
                </a:ext>
              </a:extLst>
            </p:cNvPr>
            <p:cNvSpPr txBox="1">
              <a:spLocks noChangeArrowheads="1"/>
            </p:cNvSpPr>
            <p:nvPr/>
          </p:nvSpPr>
          <p:spPr bwMode="auto">
            <a:xfrm>
              <a:off x="5682464" y="1085671"/>
              <a:ext cx="1083415" cy="1323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sz="2667">
                  <a:solidFill>
                    <a:srgbClr val="3333CC"/>
                  </a:solidFill>
                </a:rPr>
                <a:t>C</a:t>
              </a:r>
              <a:r>
                <a:rPr lang="en-US" altLang="en-US" sz="2667" i="1" baseline="-25000">
                  <a:solidFill>
                    <a:srgbClr val="3333CC"/>
                  </a:solidFill>
                </a:rPr>
                <a:t>31</a:t>
              </a:r>
              <a:r>
                <a:rPr lang="en-US" altLang="en-US" sz="2667" i="1" baseline="-25000">
                  <a:solidFill>
                    <a:srgbClr val="000000"/>
                  </a:solidFill>
                </a:rPr>
                <a:t> </a:t>
              </a:r>
              <a:r>
                <a:rPr lang="en-US" altLang="en-US" sz="2667">
                  <a:solidFill>
                    <a:srgbClr val="3333CC"/>
                  </a:solidFill>
                </a:rPr>
                <a:t>= &lt; &gt;</a:t>
              </a:r>
              <a:endParaRPr lang="en-US" altLang="en-US" sz="2667" i="1" baseline="-25000">
                <a:solidFill>
                  <a:srgbClr val="000000"/>
                </a:solidFill>
              </a:endParaRPr>
            </a:p>
            <a:p>
              <a:pPr defTabSz="1219170" fontAlgn="base">
                <a:spcBef>
                  <a:spcPct val="0"/>
                </a:spcBef>
                <a:spcAft>
                  <a:spcPct val="0"/>
                </a:spcAft>
                <a:buNone/>
              </a:pPr>
              <a:endParaRPr lang="en-US" altLang="en-US" sz="2667">
                <a:solidFill>
                  <a:srgbClr val="3333CC"/>
                </a:solidFill>
              </a:endParaRPr>
            </a:p>
            <a:p>
              <a:pPr defTabSz="1219170" fontAlgn="base">
                <a:spcBef>
                  <a:spcPct val="0"/>
                </a:spcBef>
                <a:spcAft>
                  <a:spcPct val="0"/>
                </a:spcAft>
                <a:buNone/>
              </a:pPr>
              <a:endParaRPr lang="en-US" altLang="en-US" sz="2667">
                <a:solidFill>
                  <a:srgbClr val="3333CC"/>
                </a:solidFill>
              </a:endParaRPr>
            </a:p>
          </p:txBody>
        </p:sp>
        <p:cxnSp>
          <p:nvCxnSpPr>
            <p:cNvPr id="35" name="Straight Arrow Connector 34">
              <a:extLst>
                <a:ext uri="{FF2B5EF4-FFF2-40B4-BE49-F238E27FC236}">
                  <a16:creationId xmlns:a16="http://schemas.microsoft.com/office/drawing/2014/main" id="{B7290411-B357-492A-818C-4ADA1C2DCABA}"/>
                </a:ext>
              </a:extLst>
            </p:cNvPr>
            <p:cNvCxnSpPr/>
            <p:nvPr/>
          </p:nvCxnSpPr>
          <p:spPr bwMode="auto">
            <a:xfrm flipV="1">
              <a:off x="5790918" y="1600292"/>
              <a:ext cx="152392" cy="304714"/>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89099" name="TextBox 35">
              <a:extLst>
                <a:ext uri="{FF2B5EF4-FFF2-40B4-BE49-F238E27FC236}">
                  <a16:creationId xmlns:a16="http://schemas.microsoft.com/office/drawing/2014/main" id="{C27149A5-A707-429E-9A9C-A63D8130FA40}"/>
                </a:ext>
              </a:extLst>
            </p:cNvPr>
            <p:cNvSpPr txBox="1">
              <a:spLocks noChangeArrowheads="1"/>
            </p:cNvSpPr>
            <p:nvPr/>
          </p:nvSpPr>
          <p:spPr bwMode="auto">
            <a:xfrm>
              <a:off x="6019800" y="4952999"/>
              <a:ext cx="1429647" cy="3238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457189" indent="-457189" defTabSz="1219170" fontAlgn="base">
                <a:spcBef>
                  <a:spcPct val="0"/>
                </a:spcBef>
                <a:spcAft>
                  <a:spcPct val="0"/>
                </a:spcAft>
              </a:pPr>
              <a:r>
                <a:rPr lang="en-US" altLang="en-US" sz="2667">
                  <a:solidFill>
                    <a:srgbClr val="3333CC"/>
                  </a:solidFill>
                </a:rPr>
                <a:t>S2</a:t>
              </a:r>
            </a:p>
            <a:p>
              <a:pPr marL="457189" indent="-457189" defTabSz="1219170" fontAlgn="base">
                <a:spcBef>
                  <a:spcPct val="0"/>
                </a:spcBef>
                <a:spcAft>
                  <a:spcPct val="0"/>
                </a:spcAft>
              </a:pPr>
              <a:r>
                <a:rPr lang="en-US" altLang="en-US" sz="2667">
                  <a:solidFill>
                    <a:srgbClr val="3333CC"/>
                  </a:solidFill>
                </a:rPr>
                <a:t>C</a:t>
              </a:r>
              <a:r>
                <a:rPr lang="en-US" altLang="en-US" sz="2667" i="1" baseline="-25000">
                  <a:solidFill>
                    <a:srgbClr val="3333CC"/>
                  </a:solidFill>
                </a:rPr>
                <a:t>32</a:t>
              </a:r>
              <a:r>
                <a:rPr lang="en-US" altLang="en-US" sz="2667" i="1" baseline="-25000">
                  <a:solidFill>
                    <a:srgbClr val="000000"/>
                  </a:solidFill>
                </a:rPr>
                <a:t> </a:t>
              </a:r>
              <a:r>
                <a:rPr lang="en-US" altLang="en-US" sz="2667">
                  <a:solidFill>
                    <a:srgbClr val="3333CC"/>
                  </a:solidFill>
                </a:rPr>
                <a:t>= &lt; &gt;</a:t>
              </a:r>
            </a:p>
            <a:p>
              <a:pPr marL="457189" indent="-457189" defTabSz="1219170" fontAlgn="base">
                <a:spcBef>
                  <a:spcPct val="0"/>
                </a:spcBef>
                <a:spcAft>
                  <a:spcPct val="0"/>
                </a:spcAft>
              </a:pPr>
              <a:endParaRPr lang="en-US" altLang="en-US" sz="2667">
                <a:solidFill>
                  <a:srgbClr val="3333CC"/>
                </a:solidFill>
              </a:endParaRPr>
            </a:p>
            <a:p>
              <a:pPr marL="457189" indent="-457189" defTabSz="1219170" fontAlgn="base">
                <a:spcBef>
                  <a:spcPct val="0"/>
                </a:spcBef>
                <a:spcAft>
                  <a:spcPct val="0"/>
                </a:spcAft>
              </a:pPr>
              <a:endParaRPr lang="en-US" altLang="en-US" sz="2667">
                <a:solidFill>
                  <a:srgbClr val="3333CC"/>
                </a:solidFill>
              </a:endParaRPr>
            </a:p>
            <a:p>
              <a:pPr marL="457189" indent="-457189" defTabSz="1219170" fontAlgn="base">
                <a:spcBef>
                  <a:spcPct val="0"/>
                </a:spcBef>
                <a:spcAft>
                  <a:spcPct val="0"/>
                </a:spcAft>
              </a:pPr>
              <a:endParaRPr lang="en-US" altLang="en-US" sz="2667" i="1" baseline="-25000">
                <a:solidFill>
                  <a:srgbClr val="000000"/>
                </a:solidFill>
              </a:endParaRPr>
            </a:p>
            <a:p>
              <a:pPr marL="457189" indent="-457189" defTabSz="1219170" fontAlgn="base">
                <a:spcBef>
                  <a:spcPct val="0"/>
                </a:spcBef>
                <a:spcAft>
                  <a:spcPct val="0"/>
                </a:spcAft>
              </a:pPr>
              <a:endParaRPr lang="en-US" altLang="en-US" sz="2667" i="1">
                <a:solidFill>
                  <a:srgbClr val="000000"/>
                </a:solidFill>
              </a:endParaRPr>
            </a:p>
            <a:p>
              <a:pPr marL="457189" indent="-457189" defTabSz="1219170" fontAlgn="base">
                <a:spcBef>
                  <a:spcPct val="0"/>
                </a:spcBef>
                <a:spcAft>
                  <a:spcPct val="0"/>
                </a:spcAft>
              </a:pPr>
              <a:endParaRPr lang="en-US" altLang="en-US" sz="2667">
                <a:solidFill>
                  <a:srgbClr val="3333CC"/>
                </a:solidFill>
              </a:endParaRPr>
            </a:p>
            <a:p>
              <a:pPr marL="457189" indent="-457189" defTabSz="1219170" fontAlgn="base">
                <a:spcBef>
                  <a:spcPct val="0"/>
                </a:spcBef>
                <a:spcAft>
                  <a:spcPct val="0"/>
                </a:spcAft>
              </a:pPr>
              <a:endParaRPr lang="en-US" altLang="en-US" sz="2667">
                <a:solidFill>
                  <a:srgbClr val="3333CC"/>
                </a:solidFill>
              </a:endParaRPr>
            </a:p>
          </p:txBody>
        </p:sp>
        <p:cxnSp>
          <p:nvCxnSpPr>
            <p:cNvPr id="37" name="Straight Arrow Connector 36">
              <a:extLst>
                <a:ext uri="{FF2B5EF4-FFF2-40B4-BE49-F238E27FC236}">
                  <a16:creationId xmlns:a16="http://schemas.microsoft.com/office/drawing/2014/main" id="{20FCFE32-0432-4E4E-865A-2F7483ABA96A}"/>
                </a:ext>
              </a:extLst>
            </p:cNvPr>
            <p:cNvCxnSpPr/>
            <p:nvPr/>
          </p:nvCxnSpPr>
          <p:spPr bwMode="auto">
            <a:xfrm flipV="1">
              <a:off x="6552879" y="3504752"/>
              <a:ext cx="0" cy="1523568"/>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3A9AC912-D731-49A0-A873-DFD27A382ED3}"/>
                </a:ext>
              </a:extLst>
            </p:cNvPr>
            <p:cNvCxnSpPr/>
            <p:nvPr/>
          </p:nvCxnSpPr>
          <p:spPr bwMode="auto">
            <a:xfrm flipH="1" flipV="1">
              <a:off x="7086253" y="3580930"/>
              <a:ext cx="761962" cy="1675924"/>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60B2CE91-08AD-4CA9-A254-5EEECD29BB02}"/>
                </a:ext>
              </a:extLst>
            </p:cNvPr>
            <p:cNvSpPr txBox="1"/>
            <p:nvPr/>
          </p:nvSpPr>
          <p:spPr>
            <a:xfrm>
              <a:off x="7619626" y="4952141"/>
              <a:ext cx="1083415" cy="1733572"/>
            </a:xfrm>
            <a:prstGeom prst="rect">
              <a:avLst/>
            </a:prstGeom>
            <a:noFill/>
          </p:spPr>
          <p:txBody>
            <a:bodyPr wrap="none">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defTabSz="1219170" fontAlgn="base">
                <a:spcBef>
                  <a:spcPct val="0"/>
                </a:spcBef>
                <a:spcAft>
                  <a:spcPct val="0"/>
                </a:spcAft>
              </a:pPr>
              <a:r>
                <a:rPr lang="en-US" altLang="zh-CN" sz="2667">
                  <a:solidFill>
                    <a:srgbClr val="3333CC"/>
                  </a:solidFill>
                </a:rPr>
                <a:t> </a:t>
              </a:r>
            </a:p>
            <a:p>
              <a:pPr defTabSz="1219170" fontAlgn="base">
                <a:spcBef>
                  <a:spcPct val="0"/>
                </a:spcBef>
                <a:spcAft>
                  <a:spcPct val="0"/>
                </a:spcAft>
              </a:pPr>
              <a:r>
                <a:rPr lang="en-US" altLang="zh-CN" sz="2667">
                  <a:solidFill>
                    <a:srgbClr val="3333CC"/>
                  </a:solidFill>
                </a:rPr>
                <a:t>C</a:t>
              </a:r>
              <a:r>
                <a:rPr lang="en-US" altLang="zh-CN" sz="2667" i="1" baseline="-25000">
                  <a:solidFill>
                    <a:srgbClr val="3333CC"/>
                  </a:solidFill>
                </a:rPr>
                <a:t>12</a:t>
              </a:r>
              <a:r>
                <a:rPr lang="en-US" altLang="zh-CN" sz="2667" i="1" baseline="-25000">
                  <a:solidFill>
                    <a:srgbClr val="000000"/>
                  </a:solidFill>
                </a:rPr>
                <a:t> </a:t>
              </a:r>
              <a:r>
                <a:rPr lang="en-US" altLang="zh-CN" sz="2667">
                  <a:solidFill>
                    <a:srgbClr val="3333CC"/>
                  </a:solidFill>
                </a:rPr>
                <a:t>= &lt; &gt;</a:t>
              </a:r>
            </a:p>
            <a:p>
              <a:pPr defTabSz="1219170" fontAlgn="base">
                <a:spcBef>
                  <a:spcPct val="0"/>
                </a:spcBef>
                <a:spcAft>
                  <a:spcPct val="0"/>
                </a:spcAft>
                <a:buFont typeface="Arial" panose="020B0604020202020204" pitchFamily="34" charset="0"/>
                <a:buChar char="•"/>
              </a:pPr>
              <a:endParaRPr lang="en-US" altLang="zh-CN" sz="2667">
                <a:solidFill>
                  <a:srgbClr val="3333CC"/>
                </a:solidFill>
              </a:endParaRPr>
            </a:p>
            <a:p>
              <a:pPr defTabSz="1219170" fontAlgn="base">
                <a:spcBef>
                  <a:spcPct val="0"/>
                </a:spcBef>
                <a:spcAft>
                  <a:spcPct val="0"/>
                </a:spcAft>
                <a:buFont typeface="Arial" panose="020B0604020202020204" pitchFamily="34" charset="0"/>
                <a:buChar char="•"/>
              </a:pPr>
              <a:endParaRPr lang="en-US" altLang="zh-CN" sz="2667">
                <a:solidFill>
                  <a:srgbClr val="3333CC"/>
                </a:solidFill>
              </a:endParaRPr>
            </a:p>
          </p:txBody>
        </p:sp>
        <p:cxnSp>
          <p:nvCxnSpPr>
            <p:cNvPr id="59" name="Straight Arrow Connector 58">
              <a:extLst>
                <a:ext uri="{FF2B5EF4-FFF2-40B4-BE49-F238E27FC236}">
                  <a16:creationId xmlns:a16="http://schemas.microsoft.com/office/drawing/2014/main" id="{48E4BBCC-1FFC-4F65-A943-CA6FA8C00E50}"/>
                </a:ext>
              </a:extLst>
            </p:cNvPr>
            <p:cNvCxnSpPr/>
            <p:nvPr/>
          </p:nvCxnSpPr>
          <p:spPr bwMode="auto">
            <a:xfrm flipH="1">
              <a:off x="7086253" y="1143222"/>
              <a:ext cx="304785" cy="837962"/>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60" name="TextBox 59">
              <a:extLst>
                <a:ext uri="{FF2B5EF4-FFF2-40B4-BE49-F238E27FC236}">
                  <a16:creationId xmlns:a16="http://schemas.microsoft.com/office/drawing/2014/main" id="{63F72F90-BB75-4A8C-ACA6-6555640771B0}"/>
                </a:ext>
              </a:extLst>
            </p:cNvPr>
            <p:cNvSpPr txBox="1"/>
            <p:nvPr/>
          </p:nvSpPr>
          <p:spPr>
            <a:xfrm>
              <a:off x="6229046" y="736937"/>
              <a:ext cx="2639052" cy="1323257"/>
            </a:xfrm>
            <a:prstGeom prst="rect">
              <a:avLst/>
            </a:prstGeom>
            <a:noFill/>
          </p:spPr>
          <p:txBody>
            <a:bodyPr wrap="none">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defTabSz="1219170" fontAlgn="base">
                <a:spcBef>
                  <a:spcPct val="0"/>
                </a:spcBef>
                <a:spcAft>
                  <a:spcPct val="0"/>
                </a:spcAft>
              </a:pPr>
              <a:r>
                <a:rPr lang="en-US" altLang="zh-CN" sz="2667">
                  <a:solidFill>
                    <a:srgbClr val="3333CC"/>
                  </a:solidFill>
                </a:rPr>
                <a:t>C</a:t>
              </a:r>
              <a:r>
                <a:rPr lang="en-US" altLang="zh-CN" sz="2667" i="1" baseline="-25000">
                  <a:solidFill>
                    <a:srgbClr val="3333CC"/>
                  </a:solidFill>
                </a:rPr>
                <a:t>21</a:t>
              </a:r>
              <a:r>
                <a:rPr lang="en-US" altLang="zh-CN" sz="2667" i="1" baseline="-25000">
                  <a:solidFill>
                    <a:srgbClr val="000000"/>
                  </a:solidFill>
                </a:rPr>
                <a:t> </a:t>
              </a:r>
              <a:r>
                <a:rPr lang="en-US" altLang="zh-CN" sz="2667">
                  <a:solidFill>
                    <a:srgbClr val="3333CC"/>
                  </a:solidFill>
                </a:rPr>
                <a:t>= &lt;message G</a:t>
              </a:r>
              <a:r>
                <a:rPr lang="en-US" altLang="zh-CN" sz="2667">
                  <a:solidFill>
                    <a:srgbClr val="3333CC"/>
                  </a:solidFill>
                  <a:sym typeface="Wingdings" panose="05000000000000000000" pitchFamily="2" charset="2"/>
                </a:rPr>
                <a:t></a:t>
              </a:r>
              <a:r>
                <a:rPr lang="en-US" altLang="zh-CN" sz="2667">
                  <a:solidFill>
                    <a:srgbClr val="3333CC"/>
                  </a:solidFill>
                </a:rPr>
                <a:t>D &gt;</a:t>
              </a:r>
            </a:p>
            <a:p>
              <a:pPr defTabSz="1219170" fontAlgn="base">
                <a:spcBef>
                  <a:spcPct val="0"/>
                </a:spcBef>
                <a:spcAft>
                  <a:spcPct val="0"/>
                </a:spcAft>
                <a:buFont typeface="Arial" panose="020B0604020202020204" pitchFamily="34" charset="0"/>
                <a:buChar char="•"/>
              </a:pPr>
              <a:endParaRPr lang="en-US" altLang="zh-CN" sz="2667">
                <a:solidFill>
                  <a:srgbClr val="3333CC"/>
                </a:solidFill>
              </a:endParaRPr>
            </a:p>
            <a:p>
              <a:pPr defTabSz="1219170" fontAlgn="base">
                <a:spcBef>
                  <a:spcPct val="0"/>
                </a:spcBef>
                <a:spcAft>
                  <a:spcPct val="0"/>
                </a:spcAft>
                <a:buFont typeface="Arial" panose="020B0604020202020204" pitchFamily="34" charset="0"/>
                <a:buChar char="•"/>
              </a:pPr>
              <a:endParaRPr lang="en-US" altLang="zh-CN" sz="2667">
                <a:solidFill>
                  <a:srgbClr val="3333CC"/>
                </a:solidFill>
              </a:endParaRPr>
            </a:p>
          </p:txBody>
        </p:sp>
        <p:cxnSp>
          <p:nvCxnSpPr>
            <p:cNvPr id="61" name="Straight Arrow Connector 60">
              <a:extLst>
                <a:ext uri="{FF2B5EF4-FFF2-40B4-BE49-F238E27FC236}">
                  <a16:creationId xmlns:a16="http://schemas.microsoft.com/office/drawing/2014/main" id="{1664AFCF-754D-42A0-8134-C673E34814E9}"/>
                </a:ext>
              </a:extLst>
            </p:cNvPr>
            <p:cNvCxnSpPr/>
            <p:nvPr/>
          </p:nvCxnSpPr>
          <p:spPr bwMode="auto">
            <a:xfrm flipV="1">
              <a:off x="7010056" y="4952141"/>
              <a:ext cx="228589" cy="1295033"/>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89106" name="TextBox 61">
              <a:extLst>
                <a:ext uri="{FF2B5EF4-FFF2-40B4-BE49-F238E27FC236}">
                  <a16:creationId xmlns:a16="http://schemas.microsoft.com/office/drawing/2014/main" id="{81273790-694A-458B-BCCF-9DC69D3FB5AD}"/>
                </a:ext>
              </a:extLst>
            </p:cNvPr>
            <p:cNvSpPr txBox="1">
              <a:spLocks noChangeArrowheads="1"/>
            </p:cNvSpPr>
            <p:nvPr/>
          </p:nvSpPr>
          <p:spPr bwMode="auto">
            <a:xfrm>
              <a:off x="6781800" y="6096000"/>
              <a:ext cx="1429647" cy="912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457189" indent="-457189" defTabSz="1219170" fontAlgn="base">
                <a:spcBef>
                  <a:spcPct val="0"/>
                </a:spcBef>
                <a:spcAft>
                  <a:spcPct val="0"/>
                </a:spcAft>
              </a:pPr>
              <a:r>
                <a:rPr lang="en-US" altLang="en-US" sz="2667">
                  <a:solidFill>
                    <a:srgbClr val="3333CC"/>
                  </a:solidFill>
                </a:rPr>
                <a:t>C</a:t>
              </a:r>
              <a:r>
                <a:rPr lang="en-US" altLang="en-US" sz="2667" i="1" baseline="-25000">
                  <a:solidFill>
                    <a:srgbClr val="3333CC"/>
                  </a:solidFill>
                </a:rPr>
                <a:t>23</a:t>
              </a:r>
              <a:r>
                <a:rPr lang="en-US" altLang="en-US" sz="2667" i="1" baseline="-25000">
                  <a:solidFill>
                    <a:srgbClr val="000000"/>
                  </a:solidFill>
                </a:rPr>
                <a:t> </a:t>
              </a:r>
              <a:r>
                <a:rPr lang="en-US" altLang="en-US" sz="2667">
                  <a:solidFill>
                    <a:srgbClr val="3333CC"/>
                  </a:solidFill>
                </a:rPr>
                <a:t>= &lt; &gt;</a:t>
              </a:r>
            </a:p>
            <a:p>
              <a:pPr marL="457189" indent="-457189" defTabSz="1219170" fontAlgn="base">
                <a:spcBef>
                  <a:spcPct val="0"/>
                </a:spcBef>
                <a:spcAft>
                  <a:spcPct val="0"/>
                </a:spcAft>
              </a:pPr>
              <a:endParaRPr lang="en-US" altLang="en-US" sz="2667">
                <a:solidFill>
                  <a:srgbClr val="3333CC"/>
                </a:solidFill>
              </a:endParaRPr>
            </a:p>
          </p:txBody>
        </p:sp>
      </p:grpSp>
      <p:sp>
        <p:nvSpPr>
          <p:cNvPr id="89091" name="Title 1">
            <a:extLst>
              <a:ext uri="{FF2B5EF4-FFF2-40B4-BE49-F238E27FC236}">
                <a16:creationId xmlns:a16="http://schemas.microsoft.com/office/drawing/2014/main" id="{4A384717-A6C6-4BCD-9C45-152FC1C25F94}"/>
              </a:ext>
            </a:extLst>
          </p:cNvPr>
          <p:cNvSpPr>
            <a:spLocks noGrp="1"/>
          </p:cNvSpPr>
          <p:nvPr>
            <p:ph type="title"/>
          </p:nvPr>
        </p:nvSpPr>
        <p:spPr>
          <a:xfrm>
            <a:off x="154517" y="165100"/>
            <a:ext cx="10363200" cy="1143000"/>
          </a:xfrm>
        </p:spPr>
        <p:txBody>
          <a:bodyPr/>
          <a:lstStyle/>
          <a:p>
            <a:pPr algn="l"/>
            <a:r>
              <a:rPr lang="en-US" altLang="en-US" sz="4000">
                <a:solidFill>
                  <a:schemeClr val="tx1"/>
                </a:solidFill>
                <a:latin typeface="Whitney BlackSC" pitchFamily="50" charset="0"/>
                <a:cs typeface="MS PGothic" panose="020B0600070205080204" pitchFamily="34" charset="-128"/>
              </a:rPr>
              <a:t>Our Global Snapshot Example … </a:t>
            </a:r>
          </a:p>
        </p:txBody>
      </p:sp>
    </p:spTree>
    <p:extLst>
      <p:ext uri="{BB962C8B-B14F-4D97-AF65-F5344CB8AC3E}">
        <p14:creationId xmlns:p14="http://schemas.microsoft.com/office/powerpoint/2010/main" val="855793353"/>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1">
            <a:extLst>
              <a:ext uri="{FF2B5EF4-FFF2-40B4-BE49-F238E27FC236}">
                <a16:creationId xmlns:a16="http://schemas.microsoft.com/office/drawing/2014/main" id="{6B433C08-E2F2-468A-961A-72E013F4325F}"/>
              </a:ext>
            </a:extLst>
          </p:cNvPr>
          <p:cNvSpPr>
            <a:spLocks noChangeArrowheads="1"/>
          </p:cNvSpPr>
          <p:nvPr/>
        </p:nvSpPr>
        <p:spPr bwMode="auto">
          <a:xfrm>
            <a:off x="0" y="0"/>
            <a:ext cx="12192000" cy="2034117"/>
          </a:xfrm>
          <a:prstGeom prst="rect">
            <a:avLst/>
          </a:pr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endParaRPr lang="en-US" altLang="en-US">
              <a:solidFill>
                <a:srgbClr val="000000"/>
              </a:solidFill>
              <a:latin typeface="Arial" panose="020B0604020202020204" pitchFamily="34" charset="0"/>
            </a:endParaRPr>
          </a:p>
        </p:txBody>
      </p:sp>
      <p:sp>
        <p:nvSpPr>
          <p:cNvPr id="91138" name="TextBox 24">
            <a:extLst>
              <a:ext uri="{FF2B5EF4-FFF2-40B4-BE49-F238E27FC236}">
                <a16:creationId xmlns:a16="http://schemas.microsoft.com/office/drawing/2014/main" id="{E360AF78-442B-4757-8ADA-B87FCE134BAE}"/>
              </a:ext>
            </a:extLst>
          </p:cNvPr>
          <p:cNvSpPr txBox="1">
            <a:spLocks noChangeArrowheads="1"/>
          </p:cNvSpPr>
          <p:nvPr/>
        </p:nvSpPr>
        <p:spPr bwMode="auto">
          <a:xfrm>
            <a:off x="5486401" y="5181600"/>
            <a:ext cx="1906291" cy="241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457189" indent="-457189" defTabSz="1219170" fontAlgn="base">
              <a:spcBef>
                <a:spcPct val="0"/>
              </a:spcBef>
              <a:spcAft>
                <a:spcPct val="0"/>
              </a:spcAft>
            </a:pPr>
            <a:r>
              <a:rPr lang="en-US" altLang="en-US" sz="2667">
                <a:solidFill>
                  <a:srgbClr val="3333CC"/>
                </a:solidFill>
              </a:rPr>
              <a:t>S3</a:t>
            </a:r>
          </a:p>
          <a:p>
            <a:pPr marL="457189" indent="-457189" defTabSz="1219170" fontAlgn="base">
              <a:spcBef>
                <a:spcPct val="0"/>
              </a:spcBef>
              <a:spcAft>
                <a:spcPct val="0"/>
              </a:spcAft>
            </a:pPr>
            <a:r>
              <a:rPr lang="en-US" altLang="en-US" sz="2667">
                <a:solidFill>
                  <a:srgbClr val="3333CC"/>
                </a:solidFill>
              </a:rPr>
              <a:t>C</a:t>
            </a:r>
            <a:r>
              <a:rPr lang="en-US" altLang="en-US" sz="2667" i="1" baseline="-25000">
                <a:solidFill>
                  <a:srgbClr val="3333CC"/>
                </a:solidFill>
              </a:rPr>
              <a:t>13</a:t>
            </a:r>
            <a:r>
              <a:rPr lang="en-US" altLang="en-US" sz="2667" i="1" baseline="-25000">
                <a:solidFill>
                  <a:srgbClr val="000000"/>
                </a:solidFill>
              </a:rPr>
              <a:t> </a:t>
            </a:r>
            <a:r>
              <a:rPr lang="en-US" altLang="en-US" sz="2667">
                <a:solidFill>
                  <a:srgbClr val="3333CC"/>
                </a:solidFill>
              </a:rPr>
              <a:t>= &lt; &gt;</a:t>
            </a:r>
          </a:p>
          <a:p>
            <a:pPr marL="457189" indent="-457189" defTabSz="1219170" fontAlgn="base">
              <a:spcBef>
                <a:spcPct val="0"/>
              </a:spcBef>
              <a:spcAft>
                <a:spcPct val="0"/>
              </a:spcAft>
            </a:pPr>
            <a:endParaRPr lang="en-US" altLang="en-US" sz="2667" i="1" baseline="-25000">
              <a:solidFill>
                <a:srgbClr val="000000"/>
              </a:solidFill>
            </a:endParaRPr>
          </a:p>
          <a:p>
            <a:pPr marL="457189" indent="-457189" defTabSz="1219170" fontAlgn="base">
              <a:spcBef>
                <a:spcPct val="0"/>
              </a:spcBef>
              <a:spcAft>
                <a:spcPct val="0"/>
              </a:spcAft>
            </a:pPr>
            <a:endParaRPr lang="en-US" altLang="en-US" sz="2667" i="1">
              <a:solidFill>
                <a:srgbClr val="000000"/>
              </a:solidFill>
            </a:endParaRPr>
          </a:p>
          <a:p>
            <a:pPr marL="457189" indent="-457189" defTabSz="1219170" fontAlgn="base">
              <a:spcBef>
                <a:spcPct val="0"/>
              </a:spcBef>
              <a:spcAft>
                <a:spcPct val="0"/>
              </a:spcAft>
            </a:pPr>
            <a:endParaRPr lang="en-US" altLang="en-US" sz="2667">
              <a:solidFill>
                <a:srgbClr val="3333CC"/>
              </a:solidFill>
            </a:endParaRPr>
          </a:p>
          <a:p>
            <a:pPr marL="457189" indent="-457189" defTabSz="1219170" fontAlgn="base">
              <a:spcBef>
                <a:spcPct val="0"/>
              </a:spcBef>
              <a:spcAft>
                <a:spcPct val="0"/>
              </a:spcAft>
            </a:pPr>
            <a:endParaRPr lang="en-US" altLang="en-US" sz="2667">
              <a:solidFill>
                <a:srgbClr val="3333CC"/>
              </a:solidFill>
            </a:endParaRPr>
          </a:p>
        </p:txBody>
      </p:sp>
      <p:sp>
        <p:nvSpPr>
          <p:cNvPr id="91139" name="TextBox 35">
            <a:extLst>
              <a:ext uri="{FF2B5EF4-FFF2-40B4-BE49-F238E27FC236}">
                <a16:creationId xmlns:a16="http://schemas.microsoft.com/office/drawing/2014/main" id="{B81BD26F-BB84-4148-B823-37DB0F8185C9}"/>
              </a:ext>
            </a:extLst>
          </p:cNvPr>
          <p:cNvSpPr txBox="1">
            <a:spLocks noChangeArrowheads="1"/>
          </p:cNvSpPr>
          <p:nvPr/>
        </p:nvSpPr>
        <p:spPr bwMode="auto">
          <a:xfrm>
            <a:off x="8026401" y="4953000"/>
            <a:ext cx="1906291" cy="3238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457189" indent="-457189" defTabSz="1219170" fontAlgn="base">
              <a:spcBef>
                <a:spcPct val="0"/>
              </a:spcBef>
              <a:spcAft>
                <a:spcPct val="0"/>
              </a:spcAft>
            </a:pPr>
            <a:r>
              <a:rPr lang="en-US" altLang="en-US" sz="2667">
                <a:solidFill>
                  <a:srgbClr val="3333CC"/>
                </a:solidFill>
              </a:rPr>
              <a:t>S2</a:t>
            </a:r>
          </a:p>
          <a:p>
            <a:pPr marL="457189" indent="-457189" defTabSz="1219170" fontAlgn="base">
              <a:spcBef>
                <a:spcPct val="0"/>
              </a:spcBef>
              <a:spcAft>
                <a:spcPct val="0"/>
              </a:spcAft>
            </a:pPr>
            <a:r>
              <a:rPr lang="en-US" altLang="en-US" sz="2667">
                <a:solidFill>
                  <a:srgbClr val="3333CC"/>
                </a:solidFill>
              </a:rPr>
              <a:t>C</a:t>
            </a:r>
            <a:r>
              <a:rPr lang="en-US" altLang="en-US" sz="2667" i="1" baseline="-25000">
                <a:solidFill>
                  <a:srgbClr val="3333CC"/>
                </a:solidFill>
              </a:rPr>
              <a:t>32</a:t>
            </a:r>
            <a:r>
              <a:rPr lang="en-US" altLang="en-US" sz="2667" i="1" baseline="-25000">
                <a:solidFill>
                  <a:srgbClr val="000000"/>
                </a:solidFill>
              </a:rPr>
              <a:t> </a:t>
            </a:r>
            <a:r>
              <a:rPr lang="en-US" altLang="en-US" sz="2667">
                <a:solidFill>
                  <a:srgbClr val="3333CC"/>
                </a:solidFill>
              </a:rPr>
              <a:t>= &lt; &gt;</a:t>
            </a:r>
          </a:p>
          <a:p>
            <a:pPr marL="457189" indent="-457189" defTabSz="1219170" fontAlgn="base">
              <a:spcBef>
                <a:spcPct val="0"/>
              </a:spcBef>
              <a:spcAft>
                <a:spcPct val="0"/>
              </a:spcAft>
            </a:pPr>
            <a:endParaRPr lang="en-US" altLang="en-US" sz="2667">
              <a:solidFill>
                <a:srgbClr val="3333CC"/>
              </a:solidFill>
            </a:endParaRPr>
          </a:p>
          <a:p>
            <a:pPr marL="457189" indent="-457189" defTabSz="1219170" fontAlgn="base">
              <a:spcBef>
                <a:spcPct val="0"/>
              </a:spcBef>
              <a:spcAft>
                <a:spcPct val="0"/>
              </a:spcAft>
            </a:pPr>
            <a:endParaRPr lang="en-US" altLang="en-US" sz="2667">
              <a:solidFill>
                <a:srgbClr val="3333CC"/>
              </a:solidFill>
            </a:endParaRPr>
          </a:p>
          <a:p>
            <a:pPr marL="457189" indent="-457189" defTabSz="1219170" fontAlgn="base">
              <a:spcBef>
                <a:spcPct val="0"/>
              </a:spcBef>
              <a:spcAft>
                <a:spcPct val="0"/>
              </a:spcAft>
            </a:pPr>
            <a:endParaRPr lang="en-US" altLang="en-US" sz="2667" i="1" baseline="-25000">
              <a:solidFill>
                <a:srgbClr val="000000"/>
              </a:solidFill>
            </a:endParaRPr>
          </a:p>
          <a:p>
            <a:pPr marL="457189" indent="-457189" defTabSz="1219170" fontAlgn="base">
              <a:spcBef>
                <a:spcPct val="0"/>
              </a:spcBef>
              <a:spcAft>
                <a:spcPct val="0"/>
              </a:spcAft>
            </a:pPr>
            <a:endParaRPr lang="en-US" altLang="en-US" sz="2667" i="1">
              <a:solidFill>
                <a:srgbClr val="000000"/>
              </a:solidFill>
            </a:endParaRPr>
          </a:p>
          <a:p>
            <a:pPr marL="457189" indent="-457189" defTabSz="1219170" fontAlgn="base">
              <a:spcBef>
                <a:spcPct val="0"/>
              </a:spcBef>
              <a:spcAft>
                <a:spcPct val="0"/>
              </a:spcAft>
            </a:pPr>
            <a:endParaRPr lang="en-US" altLang="en-US" sz="2667">
              <a:solidFill>
                <a:srgbClr val="3333CC"/>
              </a:solidFill>
            </a:endParaRPr>
          </a:p>
          <a:p>
            <a:pPr marL="457189" indent="-457189" defTabSz="1219170" fontAlgn="base">
              <a:spcBef>
                <a:spcPct val="0"/>
              </a:spcBef>
              <a:spcAft>
                <a:spcPct val="0"/>
              </a:spcAft>
            </a:pPr>
            <a:endParaRPr lang="en-US" altLang="en-US" sz="2667">
              <a:solidFill>
                <a:srgbClr val="3333CC"/>
              </a:solidFill>
            </a:endParaRPr>
          </a:p>
        </p:txBody>
      </p:sp>
      <p:sp>
        <p:nvSpPr>
          <p:cNvPr id="91140" name="TextBox 61">
            <a:extLst>
              <a:ext uri="{FF2B5EF4-FFF2-40B4-BE49-F238E27FC236}">
                <a16:creationId xmlns:a16="http://schemas.microsoft.com/office/drawing/2014/main" id="{7D4A322D-0037-42B6-A79C-921CE2076F30}"/>
              </a:ext>
            </a:extLst>
          </p:cNvPr>
          <p:cNvSpPr txBox="1">
            <a:spLocks noChangeArrowheads="1"/>
          </p:cNvSpPr>
          <p:nvPr/>
        </p:nvSpPr>
        <p:spPr bwMode="auto">
          <a:xfrm>
            <a:off x="9042401" y="6096001"/>
            <a:ext cx="1906291" cy="913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marL="457189" indent="-457189" defTabSz="1219170" fontAlgn="base">
              <a:spcBef>
                <a:spcPct val="0"/>
              </a:spcBef>
              <a:spcAft>
                <a:spcPct val="0"/>
              </a:spcAft>
            </a:pPr>
            <a:r>
              <a:rPr lang="en-US" altLang="en-US" sz="2667">
                <a:solidFill>
                  <a:srgbClr val="3333CC"/>
                </a:solidFill>
              </a:rPr>
              <a:t>C</a:t>
            </a:r>
            <a:r>
              <a:rPr lang="en-US" altLang="en-US" sz="2667" i="1" baseline="-25000">
                <a:solidFill>
                  <a:srgbClr val="3333CC"/>
                </a:solidFill>
              </a:rPr>
              <a:t>23</a:t>
            </a:r>
            <a:r>
              <a:rPr lang="en-US" altLang="en-US" sz="2667" i="1" baseline="-25000">
                <a:solidFill>
                  <a:srgbClr val="000000"/>
                </a:solidFill>
              </a:rPr>
              <a:t> </a:t>
            </a:r>
            <a:r>
              <a:rPr lang="en-US" altLang="en-US" sz="2667">
                <a:solidFill>
                  <a:srgbClr val="3333CC"/>
                </a:solidFill>
              </a:rPr>
              <a:t>= &lt; &gt;</a:t>
            </a:r>
          </a:p>
          <a:p>
            <a:pPr marL="457189" indent="-457189" defTabSz="1219170" fontAlgn="base">
              <a:spcBef>
                <a:spcPct val="0"/>
              </a:spcBef>
              <a:spcAft>
                <a:spcPct val="0"/>
              </a:spcAft>
            </a:pPr>
            <a:endParaRPr lang="en-US" altLang="en-US" sz="2667">
              <a:solidFill>
                <a:srgbClr val="3333CC"/>
              </a:solidFill>
            </a:endParaRPr>
          </a:p>
        </p:txBody>
      </p:sp>
      <p:sp>
        <p:nvSpPr>
          <p:cNvPr id="91141" name="Title 1">
            <a:extLst>
              <a:ext uri="{FF2B5EF4-FFF2-40B4-BE49-F238E27FC236}">
                <a16:creationId xmlns:a16="http://schemas.microsoft.com/office/drawing/2014/main" id="{2214B2A2-81BC-4A7B-AD7D-33C2A8D779E1}"/>
              </a:ext>
            </a:extLst>
          </p:cNvPr>
          <p:cNvSpPr>
            <a:spLocks noGrp="1"/>
          </p:cNvSpPr>
          <p:nvPr>
            <p:ph type="title"/>
          </p:nvPr>
        </p:nvSpPr>
        <p:spPr>
          <a:xfrm>
            <a:off x="101600" y="165100"/>
            <a:ext cx="10363200" cy="1143000"/>
          </a:xfrm>
        </p:spPr>
        <p:txBody>
          <a:bodyPr/>
          <a:lstStyle/>
          <a:p>
            <a:pPr algn="l"/>
            <a:r>
              <a:rPr lang="en-US" altLang="en-US" sz="4533">
                <a:solidFill>
                  <a:schemeClr val="tx1"/>
                </a:solidFill>
                <a:latin typeface="Whitney BlackSC" pitchFamily="50" charset="0"/>
                <a:cs typeface="MS PGothic" panose="020B0600070205080204" pitchFamily="34" charset="-128"/>
              </a:rPr>
              <a:t>… is causally correct</a:t>
            </a:r>
          </a:p>
        </p:txBody>
      </p:sp>
      <p:grpSp>
        <p:nvGrpSpPr>
          <p:cNvPr id="91142" name="Group 3">
            <a:extLst>
              <a:ext uri="{FF2B5EF4-FFF2-40B4-BE49-F238E27FC236}">
                <a16:creationId xmlns:a16="http://schemas.microsoft.com/office/drawing/2014/main" id="{E7B57ACE-59CB-4D29-914D-4C1C0B691172}"/>
              </a:ext>
            </a:extLst>
          </p:cNvPr>
          <p:cNvGrpSpPr>
            <a:grpSpLocks/>
          </p:cNvGrpSpPr>
          <p:nvPr/>
        </p:nvGrpSpPr>
        <p:grpSpPr bwMode="auto">
          <a:xfrm>
            <a:off x="203200" y="736601"/>
            <a:ext cx="11621512" cy="5950463"/>
            <a:chOff x="152400" y="736937"/>
            <a:chExt cx="8715698" cy="5948096"/>
          </a:xfrm>
        </p:grpSpPr>
        <p:grpSp>
          <p:nvGrpSpPr>
            <p:cNvPr id="91145" name="Group 29">
              <a:extLst>
                <a:ext uri="{FF2B5EF4-FFF2-40B4-BE49-F238E27FC236}">
                  <a16:creationId xmlns:a16="http://schemas.microsoft.com/office/drawing/2014/main" id="{50736E21-53FB-4C52-AF6D-B7956804D8A1}"/>
                </a:ext>
              </a:extLst>
            </p:cNvPr>
            <p:cNvGrpSpPr>
              <a:grpSpLocks/>
            </p:cNvGrpSpPr>
            <p:nvPr/>
          </p:nvGrpSpPr>
          <p:grpSpPr bwMode="auto">
            <a:xfrm>
              <a:off x="152400" y="1524000"/>
              <a:ext cx="8457776" cy="3708743"/>
              <a:chOff x="152400" y="1524000"/>
              <a:chExt cx="8457776" cy="3708743"/>
            </a:xfrm>
          </p:grpSpPr>
          <p:cxnSp>
            <p:nvCxnSpPr>
              <p:cNvPr id="32" name="Straight Arrow Connector 31">
                <a:extLst>
                  <a:ext uri="{FF2B5EF4-FFF2-40B4-BE49-F238E27FC236}">
                    <a16:creationId xmlns:a16="http://schemas.microsoft.com/office/drawing/2014/main" id="{ED168ED2-6B4E-43A8-9031-4FBD42E12696}"/>
                  </a:ext>
                </a:extLst>
              </p:cNvPr>
              <p:cNvCxnSpPr/>
              <p:nvPr/>
            </p:nvCxnSpPr>
            <p:spPr bwMode="auto">
              <a:xfrm>
                <a:off x="914362" y="2057212"/>
                <a:ext cx="7619618"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062D9F8A-5159-4CFD-A2C6-28F433D5C00A}"/>
                  </a:ext>
                </a:extLst>
              </p:cNvPr>
              <p:cNvCxnSpPr/>
              <p:nvPr/>
            </p:nvCxnSpPr>
            <p:spPr bwMode="auto">
              <a:xfrm>
                <a:off x="914362" y="3504435"/>
                <a:ext cx="7619618"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1160" name="TextBox 6">
                <a:extLst>
                  <a:ext uri="{FF2B5EF4-FFF2-40B4-BE49-F238E27FC236}">
                    <a16:creationId xmlns:a16="http://schemas.microsoft.com/office/drawing/2014/main" id="{82161DD4-E370-4959-94EB-BBE9D07FC1BA}"/>
                  </a:ext>
                </a:extLst>
              </p:cNvPr>
              <p:cNvSpPr txBox="1">
                <a:spLocks noChangeArrowheads="1"/>
              </p:cNvSpPr>
              <p:nvPr/>
            </p:nvSpPr>
            <p:spPr bwMode="auto">
              <a:xfrm>
                <a:off x="152400" y="3200401"/>
                <a:ext cx="463085" cy="584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P2</a:t>
                </a:r>
              </a:p>
            </p:txBody>
          </p:sp>
          <p:cxnSp>
            <p:nvCxnSpPr>
              <p:cNvPr id="39" name="Straight Arrow Connector 38">
                <a:extLst>
                  <a:ext uri="{FF2B5EF4-FFF2-40B4-BE49-F238E27FC236}">
                    <a16:creationId xmlns:a16="http://schemas.microsoft.com/office/drawing/2014/main" id="{21B40829-D2C8-4258-8249-1ED66B31A35A}"/>
                  </a:ext>
                </a:extLst>
              </p:cNvPr>
              <p:cNvCxnSpPr/>
              <p:nvPr/>
            </p:nvCxnSpPr>
            <p:spPr bwMode="auto">
              <a:xfrm>
                <a:off x="7238645" y="2057212"/>
                <a:ext cx="914354" cy="2894448"/>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1162" name="TextBox 9">
                <a:extLst>
                  <a:ext uri="{FF2B5EF4-FFF2-40B4-BE49-F238E27FC236}">
                    <a16:creationId xmlns:a16="http://schemas.microsoft.com/office/drawing/2014/main" id="{A9DE81B5-B657-4081-98AD-71B5FA3F3805}"/>
                  </a:ext>
                </a:extLst>
              </p:cNvPr>
              <p:cNvSpPr txBox="1">
                <a:spLocks noChangeArrowheads="1"/>
              </p:cNvSpPr>
              <p:nvPr/>
            </p:nvSpPr>
            <p:spPr bwMode="auto">
              <a:xfrm>
                <a:off x="7696200" y="2362200"/>
                <a:ext cx="737041" cy="584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i="1">
                    <a:solidFill>
                      <a:srgbClr val="000000"/>
                    </a:solidFill>
                  </a:rPr>
                  <a:t>Time</a:t>
                </a:r>
              </a:p>
            </p:txBody>
          </p:sp>
          <p:cxnSp>
            <p:nvCxnSpPr>
              <p:cNvPr id="42" name="Straight Arrow Connector 41">
                <a:extLst>
                  <a:ext uri="{FF2B5EF4-FFF2-40B4-BE49-F238E27FC236}">
                    <a16:creationId xmlns:a16="http://schemas.microsoft.com/office/drawing/2014/main" id="{FF44F1F8-9FB1-437F-BD46-6A7838B6EC91}"/>
                  </a:ext>
                </a:extLst>
              </p:cNvPr>
              <p:cNvCxnSpPr/>
              <p:nvPr/>
            </p:nvCxnSpPr>
            <p:spPr bwMode="auto">
              <a:xfrm flipV="1">
                <a:off x="2362089" y="3504435"/>
                <a:ext cx="1295335" cy="1447224"/>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49D05098-D6BE-48F1-B748-6F6B2F1ED56B}"/>
                  </a:ext>
                </a:extLst>
              </p:cNvPr>
              <p:cNvCxnSpPr/>
              <p:nvPr/>
            </p:nvCxnSpPr>
            <p:spPr bwMode="auto">
              <a:xfrm>
                <a:off x="2133501" y="2057212"/>
                <a:ext cx="685766" cy="1447224"/>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41B30465-0F73-4C37-B19A-E868A745D861}"/>
                  </a:ext>
                </a:extLst>
              </p:cNvPr>
              <p:cNvCxnSpPr/>
              <p:nvPr/>
            </p:nvCxnSpPr>
            <p:spPr bwMode="auto">
              <a:xfrm flipV="1">
                <a:off x="6095702" y="2057212"/>
                <a:ext cx="517499" cy="1442992"/>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1166" name="TextBox 24">
                <a:extLst>
                  <a:ext uri="{FF2B5EF4-FFF2-40B4-BE49-F238E27FC236}">
                    <a16:creationId xmlns:a16="http://schemas.microsoft.com/office/drawing/2014/main" id="{79C86CBE-0C58-474E-917B-40E5F62FF4D5}"/>
                  </a:ext>
                </a:extLst>
              </p:cNvPr>
              <p:cNvSpPr txBox="1">
                <a:spLocks noChangeArrowheads="1"/>
              </p:cNvSpPr>
              <p:nvPr/>
            </p:nvSpPr>
            <p:spPr bwMode="auto">
              <a:xfrm>
                <a:off x="152400" y="1828799"/>
                <a:ext cx="463085" cy="584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P1</a:t>
                </a:r>
              </a:p>
            </p:txBody>
          </p:sp>
          <p:cxnSp>
            <p:nvCxnSpPr>
              <p:cNvPr id="47" name="Straight Arrow Connector 46">
                <a:extLst>
                  <a:ext uri="{FF2B5EF4-FFF2-40B4-BE49-F238E27FC236}">
                    <a16:creationId xmlns:a16="http://schemas.microsoft.com/office/drawing/2014/main" id="{5CEBF1A3-67E4-41BF-84CE-2B1F9C18FD4F}"/>
                  </a:ext>
                </a:extLst>
              </p:cNvPr>
              <p:cNvCxnSpPr/>
              <p:nvPr/>
            </p:nvCxnSpPr>
            <p:spPr bwMode="auto">
              <a:xfrm>
                <a:off x="990558" y="4951659"/>
                <a:ext cx="7619618"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1168" name="TextBox 26">
                <a:extLst>
                  <a:ext uri="{FF2B5EF4-FFF2-40B4-BE49-F238E27FC236}">
                    <a16:creationId xmlns:a16="http://schemas.microsoft.com/office/drawing/2014/main" id="{4720FA8E-6037-46DD-A9FB-3CE61CD61871}"/>
                  </a:ext>
                </a:extLst>
              </p:cNvPr>
              <p:cNvSpPr txBox="1">
                <a:spLocks noChangeArrowheads="1"/>
              </p:cNvSpPr>
              <p:nvPr/>
            </p:nvSpPr>
            <p:spPr bwMode="auto">
              <a:xfrm>
                <a:off x="152400" y="4648201"/>
                <a:ext cx="463085" cy="584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P3</a:t>
                </a:r>
              </a:p>
            </p:txBody>
          </p:sp>
          <p:sp>
            <p:nvSpPr>
              <p:cNvPr id="49" name="Oval 48">
                <a:extLst>
                  <a:ext uri="{FF2B5EF4-FFF2-40B4-BE49-F238E27FC236}">
                    <a16:creationId xmlns:a16="http://schemas.microsoft.com/office/drawing/2014/main" id="{B1C84EB0-BEDE-4AC6-A096-DABD075D657D}"/>
                  </a:ext>
                </a:extLst>
              </p:cNvPr>
              <p:cNvSpPr/>
              <p:nvPr/>
            </p:nvSpPr>
            <p:spPr bwMode="auto">
              <a:xfrm>
                <a:off x="1447735" y="1966232"/>
                <a:ext cx="152392" cy="152339"/>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50" name="Oval 49">
                <a:extLst>
                  <a:ext uri="{FF2B5EF4-FFF2-40B4-BE49-F238E27FC236}">
                    <a16:creationId xmlns:a16="http://schemas.microsoft.com/office/drawing/2014/main" id="{8035C83B-8A0A-44F8-888E-7208F5199DC2}"/>
                  </a:ext>
                </a:extLst>
              </p:cNvPr>
              <p:cNvSpPr/>
              <p:nvPr/>
            </p:nvSpPr>
            <p:spPr bwMode="auto">
              <a:xfrm>
                <a:off x="4876563" y="1981042"/>
                <a:ext cx="152392" cy="152339"/>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51" name="Oval 50">
                <a:extLst>
                  <a:ext uri="{FF2B5EF4-FFF2-40B4-BE49-F238E27FC236}">
                    <a16:creationId xmlns:a16="http://schemas.microsoft.com/office/drawing/2014/main" id="{4BCBDC7A-458E-4D4D-942B-5EBB3A1BCA7A}"/>
                  </a:ext>
                </a:extLst>
              </p:cNvPr>
              <p:cNvSpPr/>
              <p:nvPr/>
            </p:nvSpPr>
            <p:spPr bwMode="auto">
              <a:xfrm>
                <a:off x="5028956" y="4875490"/>
                <a:ext cx="152392" cy="152339"/>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defTabSz="1219170" fontAlgn="base">
                  <a:spcBef>
                    <a:spcPct val="0"/>
                  </a:spcBef>
                  <a:spcAft>
                    <a:spcPct val="0"/>
                  </a:spcAft>
                </a:pPr>
                <a:endParaRPr lang="zh-CN" altLang="zh-CN" sz="3200">
                  <a:solidFill>
                    <a:srgbClr val="FFFFFF"/>
                  </a:solidFill>
                </a:endParaRPr>
              </a:p>
            </p:txBody>
          </p:sp>
          <p:sp>
            <p:nvSpPr>
              <p:cNvPr id="91172" name="TextBox 50">
                <a:extLst>
                  <a:ext uri="{FF2B5EF4-FFF2-40B4-BE49-F238E27FC236}">
                    <a16:creationId xmlns:a16="http://schemas.microsoft.com/office/drawing/2014/main" id="{28D7B7FC-5FE3-4525-BEE6-8DC66F74A0D6}"/>
                  </a:ext>
                </a:extLst>
              </p:cNvPr>
              <p:cNvSpPr txBox="1">
                <a:spLocks noChangeArrowheads="1"/>
              </p:cNvSpPr>
              <p:nvPr/>
            </p:nvSpPr>
            <p:spPr bwMode="auto">
              <a:xfrm>
                <a:off x="1295400" y="1524000"/>
                <a:ext cx="6934200" cy="1076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A      B                                  C                   D        E                          		</a:t>
                </a:r>
              </a:p>
            </p:txBody>
          </p:sp>
          <p:sp>
            <p:nvSpPr>
              <p:cNvPr id="91173" name="TextBox 51">
                <a:extLst>
                  <a:ext uri="{FF2B5EF4-FFF2-40B4-BE49-F238E27FC236}">
                    <a16:creationId xmlns:a16="http://schemas.microsoft.com/office/drawing/2014/main" id="{D015270F-57CA-4CCD-BCCC-373CCA8A5519}"/>
                  </a:ext>
                </a:extLst>
              </p:cNvPr>
              <p:cNvSpPr txBox="1">
                <a:spLocks noChangeArrowheads="1"/>
              </p:cNvSpPr>
              <p:nvPr/>
            </p:nvSpPr>
            <p:spPr bwMode="auto">
              <a:xfrm>
                <a:off x="1447800" y="2967037"/>
                <a:ext cx="6934200" cy="584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            E             F                          G</a:t>
                </a:r>
              </a:p>
            </p:txBody>
          </p:sp>
          <p:sp>
            <p:nvSpPr>
              <p:cNvPr id="91174" name="TextBox 52">
                <a:extLst>
                  <a:ext uri="{FF2B5EF4-FFF2-40B4-BE49-F238E27FC236}">
                    <a16:creationId xmlns:a16="http://schemas.microsoft.com/office/drawing/2014/main" id="{5B84850E-C16C-4DFE-AE2E-62F0FD4930E9}"/>
                  </a:ext>
                </a:extLst>
              </p:cNvPr>
              <p:cNvSpPr txBox="1">
                <a:spLocks noChangeArrowheads="1"/>
              </p:cNvSpPr>
              <p:nvPr/>
            </p:nvSpPr>
            <p:spPr bwMode="auto">
              <a:xfrm>
                <a:off x="1524000" y="4419600"/>
                <a:ext cx="6934200" cy="584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a:solidFill>
                      <a:srgbClr val="000000"/>
                    </a:solidFill>
                  </a:rPr>
                  <a:t>        H                                I                                          J</a:t>
                </a:r>
              </a:p>
            </p:txBody>
          </p:sp>
        </p:grpSp>
        <p:sp>
          <p:nvSpPr>
            <p:cNvPr id="91146" name="TextBox 7">
              <a:extLst>
                <a:ext uri="{FF2B5EF4-FFF2-40B4-BE49-F238E27FC236}">
                  <a16:creationId xmlns:a16="http://schemas.microsoft.com/office/drawing/2014/main" id="{588EFD42-094B-4CC2-AB51-0DBEC1352E02}"/>
                </a:ext>
              </a:extLst>
            </p:cNvPr>
            <p:cNvSpPr txBox="1">
              <a:spLocks noChangeArrowheads="1"/>
            </p:cNvSpPr>
            <p:nvPr/>
          </p:nvSpPr>
          <p:spPr bwMode="auto">
            <a:xfrm>
              <a:off x="2895600" y="1142999"/>
              <a:ext cx="410188" cy="50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sz="2667">
                  <a:solidFill>
                    <a:srgbClr val="3333CC"/>
                  </a:solidFill>
                </a:rPr>
                <a:t>S1</a:t>
              </a:r>
            </a:p>
          </p:txBody>
        </p:sp>
        <p:cxnSp>
          <p:nvCxnSpPr>
            <p:cNvPr id="56" name="Straight Arrow Connector 55">
              <a:extLst>
                <a:ext uri="{FF2B5EF4-FFF2-40B4-BE49-F238E27FC236}">
                  <a16:creationId xmlns:a16="http://schemas.microsoft.com/office/drawing/2014/main" id="{A3268408-A580-4C5A-B4AA-B4B112E48FCB}"/>
                </a:ext>
              </a:extLst>
            </p:cNvPr>
            <p:cNvCxnSpPr/>
            <p:nvPr/>
          </p:nvCxnSpPr>
          <p:spPr bwMode="auto">
            <a:xfrm flipV="1">
              <a:off x="2971659" y="1752533"/>
              <a:ext cx="152392" cy="304679"/>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FD58DD4A-F6E4-4338-A301-3F70EF6519B7}"/>
                </a:ext>
              </a:extLst>
            </p:cNvPr>
            <p:cNvCxnSpPr/>
            <p:nvPr/>
          </p:nvCxnSpPr>
          <p:spPr bwMode="auto">
            <a:xfrm flipV="1">
              <a:off x="4266994" y="4951659"/>
              <a:ext cx="304785" cy="304679"/>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1149" name="TextBox 28">
              <a:extLst>
                <a:ext uri="{FF2B5EF4-FFF2-40B4-BE49-F238E27FC236}">
                  <a16:creationId xmlns:a16="http://schemas.microsoft.com/office/drawing/2014/main" id="{22E16E81-F9F5-4390-9CD3-0C7447F6DAFF}"/>
                </a:ext>
              </a:extLst>
            </p:cNvPr>
            <p:cNvSpPr txBox="1">
              <a:spLocks noChangeArrowheads="1"/>
            </p:cNvSpPr>
            <p:nvPr/>
          </p:nvSpPr>
          <p:spPr bwMode="auto">
            <a:xfrm>
              <a:off x="5682464" y="1085672"/>
              <a:ext cx="1083415" cy="13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sz="2667">
                  <a:solidFill>
                    <a:srgbClr val="3333CC"/>
                  </a:solidFill>
                </a:rPr>
                <a:t>C</a:t>
              </a:r>
              <a:r>
                <a:rPr lang="en-US" altLang="en-US" sz="2667" i="1" baseline="-25000">
                  <a:solidFill>
                    <a:srgbClr val="3333CC"/>
                  </a:solidFill>
                </a:rPr>
                <a:t>31</a:t>
              </a:r>
              <a:r>
                <a:rPr lang="en-US" altLang="en-US" sz="2667" i="1" baseline="-25000">
                  <a:solidFill>
                    <a:srgbClr val="000000"/>
                  </a:solidFill>
                </a:rPr>
                <a:t> </a:t>
              </a:r>
              <a:r>
                <a:rPr lang="en-US" altLang="en-US" sz="2667">
                  <a:solidFill>
                    <a:srgbClr val="3333CC"/>
                  </a:solidFill>
                </a:rPr>
                <a:t>= &lt; &gt;</a:t>
              </a:r>
              <a:endParaRPr lang="en-US" altLang="en-US" sz="2667" i="1" baseline="-25000">
                <a:solidFill>
                  <a:srgbClr val="000000"/>
                </a:solidFill>
              </a:endParaRPr>
            </a:p>
            <a:p>
              <a:pPr defTabSz="1219170" fontAlgn="base">
                <a:spcBef>
                  <a:spcPct val="0"/>
                </a:spcBef>
                <a:spcAft>
                  <a:spcPct val="0"/>
                </a:spcAft>
                <a:buNone/>
              </a:pPr>
              <a:endParaRPr lang="en-US" altLang="en-US" sz="2667">
                <a:solidFill>
                  <a:srgbClr val="3333CC"/>
                </a:solidFill>
              </a:endParaRPr>
            </a:p>
            <a:p>
              <a:pPr defTabSz="1219170" fontAlgn="base">
                <a:spcBef>
                  <a:spcPct val="0"/>
                </a:spcBef>
                <a:spcAft>
                  <a:spcPct val="0"/>
                </a:spcAft>
                <a:buNone/>
              </a:pPr>
              <a:endParaRPr lang="en-US" altLang="en-US" sz="2667">
                <a:solidFill>
                  <a:srgbClr val="3333CC"/>
                </a:solidFill>
              </a:endParaRPr>
            </a:p>
          </p:txBody>
        </p:sp>
        <p:cxnSp>
          <p:nvCxnSpPr>
            <p:cNvPr id="35" name="Straight Arrow Connector 34">
              <a:extLst>
                <a:ext uri="{FF2B5EF4-FFF2-40B4-BE49-F238E27FC236}">
                  <a16:creationId xmlns:a16="http://schemas.microsoft.com/office/drawing/2014/main" id="{44BB37A4-A703-4176-8428-ECE47037CB68}"/>
                </a:ext>
              </a:extLst>
            </p:cNvPr>
            <p:cNvCxnSpPr/>
            <p:nvPr/>
          </p:nvCxnSpPr>
          <p:spPr bwMode="auto">
            <a:xfrm flipV="1">
              <a:off x="5790918" y="1600193"/>
              <a:ext cx="152392" cy="304679"/>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22ED87AC-5C3C-4D70-9399-E9431BF8D64D}"/>
                </a:ext>
              </a:extLst>
            </p:cNvPr>
            <p:cNvCxnSpPr/>
            <p:nvPr/>
          </p:nvCxnSpPr>
          <p:spPr bwMode="auto">
            <a:xfrm flipV="1">
              <a:off x="6552879" y="3504435"/>
              <a:ext cx="0" cy="1523394"/>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4A0F23FC-3DF6-449C-91D1-24493CD7759B}"/>
                </a:ext>
              </a:extLst>
            </p:cNvPr>
            <p:cNvCxnSpPr/>
            <p:nvPr/>
          </p:nvCxnSpPr>
          <p:spPr bwMode="auto">
            <a:xfrm flipH="1" flipV="1">
              <a:off x="7086253" y="3580605"/>
              <a:ext cx="761962" cy="1675733"/>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88017F0D-359D-4F47-9C6F-D280D87DF72E}"/>
                </a:ext>
              </a:extLst>
            </p:cNvPr>
            <p:cNvSpPr txBox="1"/>
            <p:nvPr/>
          </p:nvSpPr>
          <p:spPr>
            <a:xfrm>
              <a:off x="7619626" y="4951659"/>
              <a:ext cx="1083415" cy="1733374"/>
            </a:xfrm>
            <a:prstGeom prst="rect">
              <a:avLst/>
            </a:prstGeom>
            <a:noFill/>
          </p:spPr>
          <p:txBody>
            <a:bodyPr wrap="none">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defTabSz="1219170" fontAlgn="base">
                <a:spcBef>
                  <a:spcPct val="0"/>
                </a:spcBef>
                <a:spcAft>
                  <a:spcPct val="0"/>
                </a:spcAft>
              </a:pPr>
              <a:r>
                <a:rPr lang="en-US" altLang="zh-CN" sz="2667">
                  <a:solidFill>
                    <a:srgbClr val="3333CC"/>
                  </a:solidFill>
                </a:rPr>
                <a:t> </a:t>
              </a:r>
            </a:p>
            <a:p>
              <a:pPr defTabSz="1219170" fontAlgn="base">
                <a:spcBef>
                  <a:spcPct val="0"/>
                </a:spcBef>
                <a:spcAft>
                  <a:spcPct val="0"/>
                </a:spcAft>
              </a:pPr>
              <a:r>
                <a:rPr lang="en-US" altLang="zh-CN" sz="2667">
                  <a:solidFill>
                    <a:srgbClr val="3333CC"/>
                  </a:solidFill>
                </a:rPr>
                <a:t>C</a:t>
              </a:r>
              <a:r>
                <a:rPr lang="en-US" altLang="zh-CN" sz="2667" i="1" baseline="-25000">
                  <a:solidFill>
                    <a:srgbClr val="3333CC"/>
                  </a:solidFill>
                </a:rPr>
                <a:t>12</a:t>
              </a:r>
              <a:r>
                <a:rPr lang="en-US" altLang="zh-CN" sz="2667" i="1" baseline="-25000">
                  <a:solidFill>
                    <a:srgbClr val="000000"/>
                  </a:solidFill>
                </a:rPr>
                <a:t> </a:t>
              </a:r>
              <a:r>
                <a:rPr lang="en-US" altLang="zh-CN" sz="2667">
                  <a:solidFill>
                    <a:srgbClr val="3333CC"/>
                  </a:solidFill>
                </a:rPr>
                <a:t>= &lt; &gt;</a:t>
              </a:r>
            </a:p>
            <a:p>
              <a:pPr defTabSz="1219170" fontAlgn="base">
                <a:spcBef>
                  <a:spcPct val="0"/>
                </a:spcBef>
                <a:spcAft>
                  <a:spcPct val="0"/>
                </a:spcAft>
                <a:buFont typeface="Arial" panose="020B0604020202020204" pitchFamily="34" charset="0"/>
                <a:buChar char="•"/>
              </a:pPr>
              <a:endParaRPr lang="en-US" altLang="zh-CN" sz="2667">
                <a:solidFill>
                  <a:srgbClr val="3333CC"/>
                </a:solidFill>
              </a:endParaRPr>
            </a:p>
            <a:p>
              <a:pPr defTabSz="1219170" fontAlgn="base">
                <a:spcBef>
                  <a:spcPct val="0"/>
                </a:spcBef>
                <a:spcAft>
                  <a:spcPct val="0"/>
                </a:spcAft>
                <a:buFont typeface="Arial" panose="020B0604020202020204" pitchFamily="34" charset="0"/>
                <a:buChar char="•"/>
              </a:pPr>
              <a:endParaRPr lang="en-US" altLang="zh-CN" sz="2667">
                <a:solidFill>
                  <a:srgbClr val="3333CC"/>
                </a:solidFill>
              </a:endParaRPr>
            </a:p>
          </p:txBody>
        </p:sp>
        <p:cxnSp>
          <p:nvCxnSpPr>
            <p:cNvPr id="59" name="Straight Arrow Connector 58">
              <a:extLst>
                <a:ext uri="{FF2B5EF4-FFF2-40B4-BE49-F238E27FC236}">
                  <a16:creationId xmlns:a16="http://schemas.microsoft.com/office/drawing/2014/main" id="{30130AA7-D32F-4017-A30E-C3CA1C7F987A}"/>
                </a:ext>
              </a:extLst>
            </p:cNvPr>
            <p:cNvCxnSpPr/>
            <p:nvPr/>
          </p:nvCxnSpPr>
          <p:spPr bwMode="auto">
            <a:xfrm flipH="1">
              <a:off x="7086253" y="1143175"/>
              <a:ext cx="304785" cy="837866"/>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60" name="TextBox 59">
              <a:extLst>
                <a:ext uri="{FF2B5EF4-FFF2-40B4-BE49-F238E27FC236}">
                  <a16:creationId xmlns:a16="http://schemas.microsoft.com/office/drawing/2014/main" id="{6E007D3B-487A-4D66-8E39-F43C51EB2573}"/>
                </a:ext>
              </a:extLst>
            </p:cNvPr>
            <p:cNvSpPr txBox="1"/>
            <p:nvPr/>
          </p:nvSpPr>
          <p:spPr>
            <a:xfrm>
              <a:off x="6229046" y="736937"/>
              <a:ext cx="2639052" cy="1323105"/>
            </a:xfrm>
            <a:prstGeom prst="rect">
              <a:avLst/>
            </a:prstGeom>
            <a:noFill/>
          </p:spPr>
          <p:txBody>
            <a:bodyPr wrap="none">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defTabSz="1219170" fontAlgn="base">
                <a:spcBef>
                  <a:spcPct val="0"/>
                </a:spcBef>
                <a:spcAft>
                  <a:spcPct val="0"/>
                </a:spcAft>
              </a:pPr>
              <a:r>
                <a:rPr lang="en-US" altLang="zh-CN" sz="2667">
                  <a:solidFill>
                    <a:srgbClr val="3333CC"/>
                  </a:solidFill>
                </a:rPr>
                <a:t>C</a:t>
              </a:r>
              <a:r>
                <a:rPr lang="en-US" altLang="zh-CN" sz="2667" i="1" baseline="-25000">
                  <a:solidFill>
                    <a:srgbClr val="3333CC"/>
                  </a:solidFill>
                </a:rPr>
                <a:t>21</a:t>
              </a:r>
              <a:r>
                <a:rPr lang="en-US" altLang="zh-CN" sz="2667" i="1" baseline="-25000">
                  <a:solidFill>
                    <a:srgbClr val="000000"/>
                  </a:solidFill>
                </a:rPr>
                <a:t> </a:t>
              </a:r>
              <a:r>
                <a:rPr lang="en-US" altLang="zh-CN" sz="2667">
                  <a:solidFill>
                    <a:srgbClr val="3333CC"/>
                  </a:solidFill>
                </a:rPr>
                <a:t>= &lt;message G</a:t>
              </a:r>
              <a:r>
                <a:rPr lang="en-US" altLang="zh-CN" sz="2667">
                  <a:solidFill>
                    <a:srgbClr val="3333CC"/>
                  </a:solidFill>
                  <a:sym typeface="Wingdings" panose="05000000000000000000" pitchFamily="2" charset="2"/>
                </a:rPr>
                <a:t></a:t>
              </a:r>
              <a:r>
                <a:rPr lang="en-US" altLang="zh-CN" sz="2667">
                  <a:solidFill>
                    <a:srgbClr val="3333CC"/>
                  </a:solidFill>
                </a:rPr>
                <a:t>D &gt;</a:t>
              </a:r>
            </a:p>
            <a:p>
              <a:pPr defTabSz="1219170" fontAlgn="base">
                <a:spcBef>
                  <a:spcPct val="0"/>
                </a:spcBef>
                <a:spcAft>
                  <a:spcPct val="0"/>
                </a:spcAft>
                <a:buFont typeface="Arial" panose="020B0604020202020204" pitchFamily="34" charset="0"/>
                <a:buChar char="•"/>
              </a:pPr>
              <a:endParaRPr lang="en-US" altLang="zh-CN" sz="2667">
                <a:solidFill>
                  <a:srgbClr val="3333CC"/>
                </a:solidFill>
              </a:endParaRPr>
            </a:p>
            <a:p>
              <a:pPr defTabSz="1219170" fontAlgn="base">
                <a:spcBef>
                  <a:spcPct val="0"/>
                </a:spcBef>
                <a:spcAft>
                  <a:spcPct val="0"/>
                </a:spcAft>
                <a:buFont typeface="Arial" panose="020B0604020202020204" pitchFamily="34" charset="0"/>
                <a:buChar char="•"/>
              </a:pPr>
              <a:endParaRPr lang="en-US" altLang="zh-CN" sz="2667">
                <a:solidFill>
                  <a:srgbClr val="3333CC"/>
                </a:solidFill>
              </a:endParaRPr>
            </a:p>
          </p:txBody>
        </p:sp>
        <p:cxnSp>
          <p:nvCxnSpPr>
            <p:cNvPr id="61" name="Straight Arrow Connector 60">
              <a:extLst>
                <a:ext uri="{FF2B5EF4-FFF2-40B4-BE49-F238E27FC236}">
                  <a16:creationId xmlns:a16="http://schemas.microsoft.com/office/drawing/2014/main" id="{B73A688E-1AB1-4366-8727-C878DF971122}"/>
                </a:ext>
              </a:extLst>
            </p:cNvPr>
            <p:cNvCxnSpPr/>
            <p:nvPr/>
          </p:nvCxnSpPr>
          <p:spPr bwMode="auto">
            <a:xfrm flipV="1">
              <a:off x="7010056" y="4951659"/>
              <a:ext cx="228589" cy="1294885"/>
            </a:xfrm>
            <a:prstGeom prst="straightConnector1">
              <a:avLst/>
            </a:prstGeom>
            <a:ln w="6350" cmpd="sng">
              <a:solidFill>
                <a:schemeClr val="accent2"/>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1" name="Freeform 40">
              <a:extLst>
                <a:ext uri="{FF2B5EF4-FFF2-40B4-BE49-F238E27FC236}">
                  <a16:creationId xmlns:a16="http://schemas.microsoft.com/office/drawing/2014/main" id="{76AAD9C9-91B5-4AE9-870C-84A88E3B7D6F}"/>
                </a:ext>
              </a:extLst>
            </p:cNvPr>
            <p:cNvSpPr>
              <a:spLocks/>
            </p:cNvSpPr>
            <p:nvPr/>
          </p:nvSpPr>
          <p:spPr bwMode="auto">
            <a:xfrm>
              <a:off x="2438285" y="1566340"/>
              <a:ext cx="4157455" cy="4756373"/>
            </a:xfrm>
            <a:custGeom>
              <a:avLst/>
              <a:gdLst>
                <a:gd name="T0" fmla="*/ 49879 w 4157844"/>
                <a:gd name="T1" fmla="*/ 0 h 4759071"/>
                <a:gd name="T2" fmla="*/ 473015 w 4157844"/>
                <a:gd name="T3" fmla="*/ 486078 h 4759071"/>
                <a:gd name="T4" fmla="*/ 3473419 w 4157844"/>
                <a:gd name="T5" fmla="*/ 1138446 h 4759071"/>
                <a:gd name="T6" fmla="*/ 4140177 w 4157844"/>
                <a:gd name="T7" fmla="*/ 1893147 h 4759071"/>
                <a:gd name="T8" fmla="*/ 3088751 w 4157844"/>
                <a:gd name="T9" fmla="*/ 2903679 h 4759071"/>
                <a:gd name="T10" fmla="*/ 2050149 w 4157844"/>
                <a:gd name="T11" fmla="*/ 3376965 h 4759071"/>
                <a:gd name="T12" fmla="*/ 1152592 w 4157844"/>
                <a:gd name="T13" fmla="*/ 4745661 h 475907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57844" h="4759071">
                  <a:moveTo>
                    <a:pt x="49907" y="0"/>
                  </a:moveTo>
                  <a:cubicBezTo>
                    <a:pt x="-23861" y="148587"/>
                    <a:pt x="-97629" y="297175"/>
                    <a:pt x="473270" y="487452"/>
                  </a:cubicBezTo>
                  <a:cubicBezTo>
                    <a:pt x="1044169" y="677729"/>
                    <a:pt x="2863775" y="906490"/>
                    <a:pt x="3475299" y="1141664"/>
                  </a:cubicBezTo>
                  <a:cubicBezTo>
                    <a:pt x="4086823" y="1376838"/>
                    <a:pt x="4206562" y="1603460"/>
                    <a:pt x="4142416" y="1898497"/>
                  </a:cubicBezTo>
                  <a:cubicBezTo>
                    <a:pt x="4078270" y="2193534"/>
                    <a:pt x="3438949" y="2663882"/>
                    <a:pt x="3090423" y="2911884"/>
                  </a:cubicBezTo>
                  <a:cubicBezTo>
                    <a:pt x="2741897" y="3159886"/>
                    <a:pt x="2374127" y="3078645"/>
                    <a:pt x="2051259" y="3386509"/>
                  </a:cubicBezTo>
                  <a:cubicBezTo>
                    <a:pt x="1728391" y="3694373"/>
                    <a:pt x="1440803" y="4226722"/>
                    <a:pt x="1153216" y="4759071"/>
                  </a:cubicBezTo>
                </a:path>
              </a:pathLst>
            </a:custGeom>
            <a:noFill/>
            <a:ln w="25400" cap="flat" cmpd="sng">
              <a:solidFill>
                <a:srgbClr val="008000"/>
              </a:solidFill>
              <a:prstDash val="dash"/>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defTabSz="1219170" eaLnBrk="0" fontAlgn="base" hangingPunct="0">
                <a:spcBef>
                  <a:spcPct val="0"/>
                </a:spcBef>
                <a:spcAft>
                  <a:spcPct val="0"/>
                </a:spcAft>
              </a:pPr>
              <a:endParaRPr lang="zh-CN" altLang="en-US" sz="3200">
                <a:solidFill>
                  <a:srgbClr val="000000"/>
                </a:solidFill>
                <a:latin typeface="Times New Roman" panose="02020603050405020304" pitchFamily="18" charset="0"/>
                <a:ea typeface="MS PGothic" panose="020B0600070205080204" pitchFamily="34" charset="-128"/>
              </a:endParaRPr>
            </a:p>
          </p:txBody>
        </p:sp>
      </p:grpSp>
      <p:sp>
        <p:nvSpPr>
          <p:cNvPr id="91143" name="TextBox 1">
            <a:extLst>
              <a:ext uri="{FF2B5EF4-FFF2-40B4-BE49-F238E27FC236}">
                <a16:creationId xmlns:a16="http://schemas.microsoft.com/office/drawing/2014/main" id="{F0190AE7-1DEC-46CB-84BC-272AFCD55831}"/>
              </a:ext>
            </a:extLst>
          </p:cNvPr>
          <p:cNvSpPr txBox="1">
            <a:spLocks noChangeArrowheads="1"/>
          </p:cNvSpPr>
          <p:nvPr/>
        </p:nvSpPr>
        <p:spPr bwMode="auto">
          <a:xfrm>
            <a:off x="101600" y="6070600"/>
            <a:ext cx="91068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r>
              <a:rPr lang="en-US" altLang="en-US" sz="2800" b="1">
                <a:solidFill>
                  <a:srgbClr val="008000"/>
                </a:solidFill>
              </a:rPr>
              <a:t>Consistent Cut captured by our Global Snapshot Example</a:t>
            </a:r>
          </a:p>
        </p:txBody>
      </p:sp>
      <p:sp>
        <p:nvSpPr>
          <p:cNvPr id="91144" name="Slide Number Placeholder 1">
            <a:extLst>
              <a:ext uri="{FF2B5EF4-FFF2-40B4-BE49-F238E27FC236}">
                <a16:creationId xmlns:a16="http://schemas.microsoft.com/office/drawing/2014/main" id="{B6E5F345-B933-438C-AB0C-CE3C2E39F3E8}"/>
              </a:ext>
            </a:extLst>
          </p:cNvPr>
          <p:cNvSpPr>
            <a:spLocks noGrp="1"/>
          </p:cNvSpPr>
          <p:nvPr>
            <p:ph type="sldNum" sz="quarter" idx="12"/>
          </p:nvPr>
        </p:nvSpPr>
        <p:spPr>
          <a:xfrm>
            <a:off x="8737600" y="6356351"/>
            <a:ext cx="2844800" cy="36618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267">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990575" indent="-380990">
              <a:spcBef>
                <a:spcPct val="20000"/>
              </a:spcBef>
              <a:buChar char="–"/>
              <a:defRPr sz="3733">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1523962" indent="-304792">
              <a:spcBef>
                <a:spcPct val="20000"/>
              </a:spcBef>
              <a:buChar char="•"/>
              <a:defRPr sz="3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2133547" indent="-304792">
              <a:spcBef>
                <a:spcPct val="20000"/>
              </a:spcBef>
              <a:buChar char="–"/>
              <a:defRPr sz="2667">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2743131" indent="-304792">
              <a:spcBef>
                <a:spcPct val="20000"/>
              </a:spcBef>
              <a:buChar char="»"/>
              <a:defRPr sz="2667">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3352716" indent="-304792" eaLnBrk="0" fontAlgn="base" hangingPunct="0">
              <a:spcBef>
                <a:spcPct val="20000"/>
              </a:spcBef>
              <a:spcAft>
                <a:spcPct val="0"/>
              </a:spcAft>
              <a:buChar char="»"/>
              <a:defRPr sz="2667">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6pPr>
            <a:lvl7pPr marL="3962301" indent="-304792" eaLnBrk="0" fontAlgn="base" hangingPunct="0">
              <a:spcBef>
                <a:spcPct val="20000"/>
              </a:spcBef>
              <a:spcAft>
                <a:spcPct val="0"/>
              </a:spcAft>
              <a:buChar char="»"/>
              <a:defRPr sz="2667">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7pPr>
            <a:lvl8pPr marL="4571886" indent="-304792" eaLnBrk="0" fontAlgn="base" hangingPunct="0">
              <a:spcBef>
                <a:spcPct val="20000"/>
              </a:spcBef>
              <a:spcAft>
                <a:spcPct val="0"/>
              </a:spcAft>
              <a:buChar char="»"/>
              <a:defRPr sz="2667">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8pPr>
            <a:lvl9pPr marL="5181470" indent="-304792" eaLnBrk="0" fontAlgn="base" hangingPunct="0">
              <a:spcBef>
                <a:spcPct val="20000"/>
              </a:spcBef>
              <a:spcAft>
                <a:spcPct val="0"/>
              </a:spcAft>
              <a:buChar char="»"/>
              <a:defRPr sz="2667">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9pPr>
          </a:lstStyle>
          <a:p>
            <a:pPr defTabSz="1219170" fontAlgn="base">
              <a:spcBef>
                <a:spcPct val="0"/>
              </a:spcBef>
              <a:spcAft>
                <a:spcPct val="0"/>
              </a:spcAft>
              <a:buNone/>
            </a:pPr>
            <a:fld id="{41C6814C-3070-4A7F-A143-8B4F35ED7A4C}" type="slidenum">
              <a:rPr lang="en-US" altLang="en-US" sz="1867">
                <a:solidFill>
                  <a:srgbClr val="000000"/>
                </a:solidFill>
              </a:rPr>
              <a:pPr defTabSz="1219170" fontAlgn="base">
                <a:spcBef>
                  <a:spcPct val="0"/>
                </a:spcBef>
                <a:spcAft>
                  <a:spcPct val="0"/>
                </a:spcAft>
                <a:buNone/>
              </a:pPr>
              <a:t>43</a:t>
            </a:fld>
            <a:endParaRPr lang="en-US" altLang="en-US" sz="1867">
              <a:solidFill>
                <a:srgbClr val="000000"/>
              </a:solidFill>
            </a:endParaRPr>
          </a:p>
        </p:txBody>
      </p:sp>
    </p:spTree>
    <p:extLst>
      <p:ext uri="{BB962C8B-B14F-4D97-AF65-F5344CB8AC3E}">
        <p14:creationId xmlns:p14="http://schemas.microsoft.com/office/powerpoint/2010/main" val="975515716"/>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3DBE1CA-4BCB-42B2-A3BC-F79B194E25C3}"/>
              </a:ext>
            </a:extLst>
          </p:cNvPr>
          <p:cNvSpPr>
            <a:spLocks noGrp="1"/>
          </p:cNvSpPr>
          <p:nvPr>
            <p:ph type="title"/>
          </p:nvPr>
        </p:nvSpPr>
        <p:spPr/>
        <p:txBody>
          <a:bodyPr/>
          <a:lstStyle/>
          <a:p>
            <a:r>
              <a:rPr lang="en-US" altLang="zh-CN" dirty="0"/>
              <a:t>Proof of </a:t>
            </a:r>
            <a:r>
              <a:rPr lang="en-US" altLang="zh-CN" dirty="0" err="1"/>
              <a:t>Chandy-Lamport</a:t>
            </a:r>
            <a:r>
              <a:rPr lang="en-US" altLang="zh-CN" dirty="0"/>
              <a:t> algorithm</a:t>
            </a:r>
            <a:endParaRPr lang="zh-CN" altLang="en-US" dirty="0"/>
          </a:p>
        </p:txBody>
      </p:sp>
      <p:sp>
        <p:nvSpPr>
          <p:cNvPr id="5" name="内容占位符 4">
            <a:extLst>
              <a:ext uri="{FF2B5EF4-FFF2-40B4-BE49-F238E27FC236}">
                <a16:creationId xmlns:a16="http://schemas.microsoft.com/office/drawing/2014/main" id="{4C5524D9-D6BF-471C-82BE-FE40599D4C39}"/>
              </a:ext>
            </a:extLst>
          </p:cNvPr>
          <p:cNvSpPr>
            <a:spLocks noGrp="1"/>
          </p:cNvSpPr>
          <p:nvPr>
            <p:ph idx="1"/>
          </p:nvPr>
        </p:nvSpPr>
        <p:spPr/>
        <p:txBody>
          <a:bodyPr/>
          <a:lstStyle/>
          <a:p>
            <a:r>
              <a:rPr lang="en-US" altLang="zh-CN" dirty="0" err="1"/>
              <a:t>Chandy-Lamport</a:t>
            </a:r>
            <a:r>
              <a:rPr lang="en-US" altLang="zh-CN" dirty="0"/>
              <a:t> Global Snapshot algorithm creates a </a:t>
            </a:r>
            <a:r>
              <a:rPr lang="en-US" altLang="zh-CN" b="1" dirty="0">
                <a:solidFill>
                  <a:srgbClr val="FF0000"/>
                </a:solidFill>
              </a:rPr>
              <a:t>consistent cut</a:t>
            </a:r>
          </a:p>
          <a:p>
            <a:r>
              <a:rPr lang="en-US" altLang="zh-CN" dirty="0"/>
              <a:t>Let </a:t>
            </a:r>
            <a:r>
              <a:rPr lang="en-US" altLang="zh-CN" dirty="0" err="1"/>
              <a:t>e</a:t>
            </a:r>
            <a:r>
              <a:rPr lang="en-US" altLang="zh-CN" baseline="-25000" dirty="0" err="1"/>
              <a:t>i</a:t>
            </a:r>
            <a:r>
              <a:rPr lang="en-US" altLang="zh-CN" dirty="0"/>
              <a:t> and </a:t>
            </a:r>
            <a:r>
              <a:rPr lang="en-US" altLang="zh-CN" dirty="0" err="1"/>
              <a:t>e</a:t>
            </a:r>
            <a:r>
              <a:rPr lang="en-US" altLang="zh-CN" baseline="-25000" dirty="0" err="1"/>
              <a:t>j</a:t>
            </a:r>
            <a:r>
              <a:rPr lang="en-US" altLang="zh-CN" dirty="0"/>
              <a:t> be events occurring at process Pi and </a:t>
            </a:r>
            <a:r>
              <a:rPr lang="en-US" altLang="zh-CN" dirty="0" err="1"/>
              <a:t>Pj</a:t>
            </a:r>
            <a:r>
              <a:rPr lang="en-US" altLang="zh-CN" dirty="0"/>
              <a:t>, respectively </a:t>
            </a:r>
          </a:p>
          <a:p>
            <a:pPr lvl="1"/>
            <a:r>
              <a:rPr lang="en-US" altLang="zh-CN" dirty="0"/>
              <a:t>such that </a:t>
            </a:r>
            <a:r>
              <a:rPr lang="en-US" altLang="zh-CN" b="1" dirty="0" err="1">
                <a:solidFill>
                  <a:srgbClr val="0000FF"/>
                </a:solidFill>
              </a:rPr>
              <a:t>e</a:t>
            </a:r>
            <a:r>
              <a:rPr lang="en-US" altLang="zh-CN" b="1" baseline="-25000" dirty="0" err="1">
                <a:solidFill>
                  <a:srgbClr val="0000FF"/>
                </a:solidFill>
              </a:rPr>
              <a:t>i</a:t>
            </a:r>
            <a:r>
              <a:rPr lang="en-US" altLang="zh-CN" b="1" dirty="0">
                <a:solidFill>
                  <a:srgbClr val="0000FF"/>
                </a:solidFill>
              </a:rPr>
              <a:t> </a:t>
            </a:r>
            <a:r>
              <a:rPr lang="en-US" altLang="zh-CN" b="1" dirty="0">
                <a:solidFill>
                  <a:srgbClr val="0000FF"/>
                </a:solidFill>
                <a:sym typeface="Wingdings" panose="05000000000000000000" pitchFamily="2" charset="2"/>
              </a:rPr>
              <a:t> </a:t>
            </a:r>
            <a:r>
              <a:rPr lang="en-US" altLang="zh-CN" b="1" dirty="0" err="1">
                <a:solidFill>
                  <a:srgbClr val="0000FF"/>
                </a:solidFill>
              </a:rPr>
              <a:t>e</a:t>
            </a:r>
            <a:r>
              <a:rPr lang="en-US" altLang="zh-CN" b="1" baseline="-25000" dirty="0" err="1">
                <a:solidFill>
                  <a:srgbClr val="0000FF"/>
                </a:solidFill>
              </a:rPr>
              <a:t>j</a:t>
            </a:r>
            <a:r>
              <a:rPr lang="en-US" altLang="zh-CN" b="1" dirty="0">
                <a:solidFill>
                  <a:srgbClr val="0000FF"/>
                </a:solidFill>
              </a:rPr>
              <a:t> </a:t>
            </a:r>
            <a:r>
              <a:rPr lang="en-US" altLang="zh-CN" dirty="0"/>
              <a:t>(</a:t>
            </a:r>
            <a:r>
              <a:rPr lang="en-US" altLang="zh-CN" dirty="0" err="1"/>
              <a:t>e</a:t>
            </a:r>
            <a:r>
              <a:rPr lang="en-US" altLang="zh-CN" baseline="-25000" dirty="0" err="1"/>
              <a:t>i</a:t>
            </a:r>
            <a:r>
              <a:rPr lang="en-US" altLang="zh-CN" dirty="0"/>
              <a:t> happens before </a:t>
            </a:r>
            <a:r>
              <a:rPr lang="en-US" altLang="zh-CN" dirty="0" err="1"/>
              <a:t>e</a:t>
            </a:r>
            <a:r>
              <a:rPr lang="en-US" altLang="zh-CN" baseline="-25000" dirty="0" err="1"/>
              <a:t>j</a:t>
            </a:r>
            <a:r>
              <a:rPr lang="en-US" altLang="zh-CN" dirty="0"/>
              <a:t>)</a:t>
            </a:r>
          </a:p>
          <a:p>
            <a:r>
              <a:rPr lang="en-US" altLang="zh-CN" dirty="0"/>
              <a:t>The snapshot algorithm ensures that </a:t>
            </a:r>
          </a:p>
          <a:p>
            <a:pPr lvl="1"/>
            <a:r>
              <a:rPr lang="en-US" altLang="zh-CN" dirty="0"/>
              <a:t>if </a:t>
            </a:r>
            <a:r>
              <a:rPr lang="en-US" altLang="zh-CN" b="1" dirty="0" err="1">
                <a:solidFill>
                  <a:srgbClr val="0000FF"/>
                </a:solidFill>
              </a:rPr>
              <a:t>e</a:t>
            </a:r>
            <a:r>
              <a:rPr lang="en-US" altLang="zh-CN" b="1" baseline="-25000" dirty="0" err="1">
                <a:solidFill>
                  <a:srgbClr val="0000FF"/>
                </a:solidFill>
              </a:rPr>
              <a:t>j</a:t>
            </a:r>
            <a:r>
              <a:rPr lang="en-US" altLang="zh-CN" b="1" dirty="0">
                <a:solidFill>
                  <a:srgbClr val="0000FF"/>
                </a:solidFill>
              </a:rPr>
              <a:t> is in the cut </a:t>
            </a:r>
            <a:r>
              <a:rPr lang="en-US" altLang="zh-CN" dirty="0"/>
              <a:t>then</a:t>
            </a:r>
            <a:r>
              <a:rPr lang="en-US" altLang="zh-CN" b="1" dirty="0">
                <a:solidFill>
                  <a:srgbClr val="0000FF"/>
                </a:solidFill>
              </a:rPr>
              <a:t> </a:t>
            </a:r>
            <a:r>
              <a:rPr lang="en-US" altLang="zh-CN" b="1" dirty="0" err="1">
                <a:solidFill>
                  <a:srgbClr val="0000FF"/>
                </a:solidFill>
              </a:rPr>
              <a:t>e</a:t>
            </a:r>
            <a:r>
              <a:rPr lang="en-US" altLang="zh-CN" b="1" baseline="-25000" dirty="0" err="1">
                <a:solidFill>
                  <a:srgbClr val="0000FF"/>
                </a:solidFill>
              </a:rPr>
              <a:t>i</a:t>
            </a:r>
            <a:r>
              <a:rPr lang="en-US" altLang="zh-CN" b="1" dirty="0">
                <a:solidFill>
                  <a:srgbClr val="0000FF"/>
                </a:solidFill>
              </a:rPr>
              <a:t> is also in the cut</a:t>
            </a:r>
            <a:endParaRPr lang="en-US" altLang="zh-CN" dirty="0"/>
          </a:p>
          <a:p>
            <a:r>
              <a:rPr lang="en-US" altLang="zh-CN" dirty="0"/>
              <a:t>That is: if </a:t>
            </a:r>
            <a:r>
              <a:rPr lang="en-US" altLang="zh-CN" b="1" dirty="0" err="1">
                <a:solidFill>
                  <a:srgbClr val="0000FF"/>
                </a:solidFill>
              </a:rPr>
              <a:t>e</a:t>
            </a:r>
            <a:r>
              <a:rPr lang="en-US" altLang="zh-CN" b="1" baseline="-25000" dirty="0" err="1">
                <a:solidFill>
                  <a:srgbClr val="0000FF"/>
                </a:solidFill>
              </a:rPr>
              <a:t>j</a:t>
            </a:r>
            <a:r>
              <a:rPr lang="en-US" altLang="zh-CN" b="1" dirty="0">
                <a:solidFill>
                  <a:srgbClr val="0000FF"/>
                </a:solidFill>
              </a:rPr>
              <a:t> </a:t>
            </a:r>
            <a:r>
              <a:rPr lang="en-US" altLang="zh-CN" b="1" dirty="0">
                <a:solidFill>
                  <a:srgbClr val="0000FF"/>
                </a:solidFill>
                <a:sym typeface="Wingdings" panose="05000000000000000000" pitchFamily="2" charset="2"/>
              </a:rPr>
              <a:t></a:t>
            </a:r>
            <a:r>
              <a:rPr lang="en-US" altLang="zh-CN" b="1" dirty="0">
                <a:solidFill>
                  <a:srgbClr val="0000FF"/>
                </a:solidFill>
              </a:rPr>
              <a:t> &lt;</a:t>
            </a:r>
            <a:r>
              <a:rPr lang="en-US" altLang="zh-CN" b="1" dirty="0" err="1">
                <a:solidFill>
                  <a:srgbClr val="0000FF"/>
                </a:solidFill>
              </a:rPr>
              <a:t>Pj</a:t>
            </a:r>
            <a:r>
              <a:rPr lang="en-US" altLang="zh-CN" b="1" dirty="0">
                <a:solidFill>
                  <a:srgbClr val="0000FF"/>
                </a:solidFill>
              </a:rPr>
              <a:t> records its state&gt;</a:t>
            </a:r>
            <a:r>
              <a:rPr lang="en-US" altLang="zh-CN" dirty="0"/>
              <a:t>, then</a:t>
            </a:r>
          </a:p>
          <a:p>
            <a:pPr lvl="1"/>
            <a:r>
              <a:rPr lang="en-US" altLang="zh-CN" dirty="0"/>
              <a:t>it must be true that </a:t>
            </a:r>
            <a:r>
              <a:rPr lang="en-US" altLang="zh-CN" b="1" dirty="0" err="1">
                <a:solidFill>
                  <a:srgbClr val="0000FF"/>
                </a:solidFill>
              </a:rPr>
              <a:t>e</a:t>
            </a:r>
            <a:r>
              <a:rPr lang="en-US" altLang="zh-CN" b="1" baseline="-25000" dirty="0" err="1">
                <a:solidFill>
                  <a:srgbClr val="0000FF"/>
                </a:solidFill>
              </a:rPr>
              <a:t>i</a:t>
            </a:r>
            <a:r>
              <a:rPr lang="en-US" altLang="zh-CN" b="1" dirty="0">
                <a:solidFill>
                  <a:srgbClr val="0000FF"/>
                </a:solidFill>
              </a:rPr>
              <a:t> </a:t>
            </a:r>
            <a:r>
              <a:rPr lang="en-US" altLang="zh-CN" b="1" dirty="0">
                <a:solidFill>
                  <a:srgbClr val="0000FF"/>
                </a:solidFill>
                <a:sym typeface="Wingdings" panose="05000000000000000000" pitchFamily="2" charset="2"/>
              </a:rPr>
              <a:t></a:t>
            </a:r>
            <a:r>
              <a:rPr lang="en-US" altLang="zh-CN" b="1" dirty="0">
                <a:solidFill>
                  <a:srgbClr val="0000FF"/>
                </a:solidFill>
              </a:rPr>
              <a:t> &lt;Pi records its state&gt;</a:t>
            </a:r>
            <a:endParaRPr lang="en-US" altLang="zh-CN" dirty="0"/>
          </a:p>
          <a:p>
            <a:r>
              <a:rPr lang="en-US" altLang="zh-CN" dirty="0"/>
              <a:t>If </a:t>
            </a:r>
            <a:r>
              <a:rPr lang="en-US" altLang="zh-CN" dirty="0" err="1"/>
              <a:t>e</a:t>
            </a:r>
            <a:r>
              <a:rPr lang="en-US" altLang="zh-CN" baseline="-25000" dirty="0" err="1"/>
              <a:t>i</a:t>
            </a:r>
            <a:r>
              <a:rPr lang="en-US" altLang="zh-CN" dirty="0"/>
              <a:t> and </a:t>
            </a:r>
            <a:r>
              <a:rPr lang="en-US" altLang="zh-CN" dirty="0" err="1"/>
              <a:t>e</a:t>
            </a:r>
            <a:r>
              <a:rPr lang="en-US" altLang="zh-CN" baseline="-25000" dirty="0" err="1"/>
              <a:t>j</a:t>
            </a:r>
            <a:r>
              <a:rPr lang="en-US" altLang="zh-CN" dirty="0"/>
              <a:t> are on </a:t>
            </a:r>
            <a:r>
              <a:rPr lang="en-US" altLang="zh-CN"/>
              <a:t>the same </a:t>
            </a:r>
            <a:r>
              <a:rPr lang="en-US" altLang="zh-CN" dirty="0"/>
              <a:t>process, it’s trivial to prove</a:t>
            </a:r>
            <a:endParaRPr lang="zh-CN" altLang="en-US" dirty="0"/>
          </a:p>
        </p:txBody>
      </p:sp>
    </p:spTree>
    <p:extLst>
      <p:ext uri="{BB962C8B-B14F-4D97-AF65-F5344CB8AC3E}">
        <p14:creationId xmlns:p14="http://schemas.microsoft.com/office/powerpoint/2010/main" val="119284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fade">
                                      <p:cBhvr>
                                        <p:cTn id="31" dur="500"/>
                                        <p:tgtEl>
                                          <p:spTgt spid="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fade">
                                      <p:cBhvr>
                                        <p:cTn id="36"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3DBE1CA-4BCB-42B2-A3BC-F79B194E25C3}"/>
              </a:ext>
            </a:extLst>
          </p:cNvPr>
          <p:cNvSpPr>
            <a:spLocks noGrp="1"/>
          </p:cNvSpPr>
          <p:nvPr>
            <p:ph type="title"/>
          </p:nvPr>
        </p:nvSpPr>
        <p:spPr/>
        <p:txBody>
          <a:bodyPr/>
          <a:lstStyle/>
          <a:p>
            <a:r>
              <a:rPr lang="en-US" altLang="zh-CN" dirty="0"/>
              <a:t>Proof of </a:t>
            </a:r>
            <a:r>
              <a:rPr lang="en-US" altLang="zh-CN" dirty="0" err="1"/>
              <a:t>Chandy-Lamport</a:t>
            </a:r>
            <a:r>
              <a:rPr lang="en-US" altLang="zh-CN" dirty="0"/>
              <a:t> algorithm</a:t>
            </a:r>
            <a:endParaRPr lang="zh-CN" altLang="en-US" dirty="0"/>
          </a:p>
        </p:txBody>
      </p:sp>
      <p:sp>
        <p:nvSpPr>
          <p:cNvPr id="5" name="内容占位符 4">
            <a:extLst>
              <a:ext uri="{FF2B5EF4-FFF2-40B4-BE49-F238E27FC236}">
                <a16:creationId xmlns:a16="http://schemas.microsoft.com/office/drawing/2014/main" id="{4C5524D9-D6BF-471C-82BE-FE40599D4C39}"/>
              </a:ext>
            </a:extLst>
          </p:cNvPr>
          <p:cNvSpPr>
            <a:spLocks noGrp="1"/>
          </p:cNvSpPr>
          <p:nvPr>
            <p:ph idx="1"/>
          </p:nvPr>
        </p:nvSpPr>
        <p:spPr>
          <a:xfrm>
            <a:off x="838199" y="1290862"/>
            <a:ext cx="11067661" cy="4910329"/>
          </a:xfrm>
        </p:spPr>
        <p:txBody>
          <a:bodyPr>
            <a:normAutofit/>
          </a:bodyPr>
          <a:lstStyle/>
          <a:p>
            <a:r>
              <a:rPr lang="en-US" altLang="zh-CN" dirty="0"/>
              <a:t>Proof: If </a:t>
            </a:r>
            <a:r>
              <a:rPr lang="en-US" altLang="zh-CN" b="1" dirty="0" err="1">
                <a:solidFill>
                  <a:srgbClr val="0000FF"/>
                </a:solidFill>
              </a:rPr>
              <a:t>e</a:t>
            </a:r>
            <a:r>
              <a:rPr lang="en-US" altLang="zh-CN" b="1" baseline="-25000" dirty="0" err="1">
                <a:solidFill>
                  <a:srgbClr val="0000FF"/>
                </a:solidFill>
              </a:rPr>
              <a:t>j</a:t>
            </a:r>
            <a:r>
              <a:rPr lang="en-US" altLang="zh-CN" b="1" dirty="0">
                <a:solidFill>
                  <a:srgbClr val="0000FF"/>
                </a:solidFill>
              </a:rPr>
              <a:t> </a:t>
            </a:r>
            <a:r>
              <a:rPr lang="en-US" altLang="zh-CN" b="1" dirty="0">
                <a:solidFill>
                  <a:srgbClr val="0000FF"/>
                </a:solidFill>
                <a:sym typeface="Wingdings" panose="05000000000000000000" pitchFamily="2" charset="2"/>
              </a:rPr>
              <a:t></a:t>
            </a:r>
            <a:r>
              <a:rPr lang="en-US" altLang="zh-CN" b="1" dirty="0">
                <a:solidFill>
                  <a:srgbClr val="0000FF"/>
                </a:solidFill>
              </a:rPr>
              <a:t> &lt;</a:t>
            </a:r>
            <a:r>
              <a:rPr lang="en-US" altLang="zh-CN" b="1" dirty="0" err="1">
                <a:solidFill>
                  <a:srgbClr val="0000FF"/>
                </a:solidFill>
              </a:rPr>
              <a:t>Pj</a:t>
            </a:r>
            <a:r>
              <a:rPr lang="en-US" altLang="zh-CN" b="1" dirty="0">
                <a:solidFill>
                  <a:srgbClr val="0000FF"/>
                </a:solidFill>
              </a:rPr>
              <a:t> records its state&gt;</a:t>
            </a:r>
            <a:r>
              <a:rPr lang="en-US" altLang="zh-CN" dirty="0"/>
              <a:t>, then </a:t>
            </a:r>
            <a:r>
              <a:rPr lang="en-US" altLang="zh-CN" b="1" dirty="0" err="1">
                <a:solidFill>
                  <a:srgbClr val="0000FF"/>
                </a:solidFill>
              </a:rPr>
              <a:t>e</a:t>
            </a:r>
            <a:r>
              <a:rPr lang="en-US" altLang="zh-CN" b="1" baseline="-25000" dirty="0" err="1">
                <a:solidFill>
                  <a:srgbClr val="0000FF"/>
                </a:solidFill>
              </a:rPr>
              <a:t>i</a:t>
            </a:r>
            <a:r>
              <a:rPr lang="en-US" altLang="zh-CN" b="1" dirty="0">
                <a:solidFill>
                  <a:srgbClr val="0000FF"/>
                </a:solidFill>
              </a:rPr>
              <a:t> </a:t>
            </a:r>
            <a:r>
              <a:rPr lang="en-US" altLang="zh-CN" b="1" dirty="0">
                <a:solidFill>
                  <a:srgbClr val="0000FF"/>
                </a:solidFill>
                <a:sym typeface="Wingdings" panose="05000000000000000000" pitchFamily="2" charset="2"/>
              </a:rPr>
              <a:t></a:t>
            </a:r>
            <a:r>
              <a:rPr lang="en-US" altLang="zh-CN" b="1" dirty="0">
                <a:solidFill>
                  <a:srgbClr val="0000FF"/>
                </a:solidFill>
              </a:rPr>
              <a:t> &lt;Pi records its state&gt;</a:t>
            </a:r>
            <a:endParaRPr lang="en-US" altLang="zh-CN" dirty="0"/>
          </a:p>
          <a:p>
            <a:pPr lvl="1"/>
            <a:r>
              <a:rPr lang="en-US" altLang="zh-CN" dirty="0"/>
              <a:t>For</a:t>
            </a:r>
            <a:r>
              <a:rPr lang="en-US" altLang="zh-CN" b="1" dirty="0">
                <a:solidFill>
                  <a:srgbClr val="0000FF"/>
                </a:solidFill>
              </a:rPr>
              <a:t> </a:t>
            </a:r>
            <a:r>
              <a:rPr lang="en-US" altLang="zh-CN" b="1" dirty="0" err="1">
                <a:solidFill>
                  <a:srgbClr val="0000FF"/>
                </a:solidFill>
              </a:rPr>
              <a:t>e</a:t>
            </a:r>
            <a:r>
              <a:rPr lang="en-US" altLang="zh-CN" b="1" baseline="-25000" dirty="0" err="1">
                <a:solidFill>
                  <a:srgbClr val="0000FF"/>
                </a:solidFill>
              </a:rPr>
              <a:t>i</a:t>
            </a:r>
            <a:r>
              <a:rPr lang="en-US" altLang="zh-CN" b="1" dirty="0">
                <a:solidFill>
                  <a:srgbClr val="0000FF"/>
                </a:solidFill>
              </a:rPr>
              <a:t> </a:t>
            </a:r>
            <a:r>
              <a:rPr lang="en-US" altLang="zh-CN" b="1" dirty="0">
                <a:solidFill>
                  <a:srgbClr val="0000FF"/>
                </a:solidFill>
                <a:sym typeface="Wingdings" panose="05000000000000000000" pitchFamily="2" charset="2"/>
              </a:rPr>
              <a:t> </a:t>
            </a:r>
            <a:r>
              <a:rPr lang="en-US" altLang="zh-CN" b="1" dirty="0" err="1">
                <a:solidFill>
                  <a:srgbClr val="0000FF"/>
                </a:solidFill>
              </a:rPr>
              <a:t>e</a:t>
            </a:r>
            <a:r>
              <a:rPr lang="en-US" altLang="zh-CN" b="1" baseline="-25000" dirty="0" err="1">
                <a:solidFill>
                  <a:srgbClr val="0000FF"/>
                </a:solidFill>
              </a:rPr>
              <a:t>j</a:t>
            </a:r>
            <a:endParaRPr lang="en-US" altLang="zh-CN" dirty="0"/>
          </a:p>
          <a:p>
            <a:r>
              <a:rPr lang="en-US" altLang="zh-CN" dirty="0"/>
              <a:t>By contradiction, suppose </a:t>
            </a:r>
            <a:r>
              <a:rPr lang="en-US" altLang="zh-CN" b="1" dirty="0" err="1">
                <a:solidFill>
                  <a:schemeClr val="accent2"/>
                </a:solidFill>
              </a:rPr>
              <a:t>e</a:t>
            </a:r>
            <a:r>
              <a:rPr lang="en-US" altLang="zh-CN" b="1" baseline="-25000" dirty="0" err="1">
                <a:solidFill>
                  <a:schemeClr val="accent2"/>
                </a:solidFill>
              </a:rPr>
              <a:t>j</a:t>
            </a:r>
            <a:r>
              <a:rPr lang="en-US" altLang="zh-CN" b="1" dirty="0">
                <a:solidFill>
                  <a:schemeClr val="accent2"/>
                </a:solidFill>
              </a:rPr>
              <a:t> </a:t>
            </a:r>
            <a:r>
              <a:rPr lang="en-US" altLang="zh-CN" b="1" dirty="0">
                <a:solidFill>
                  <a:schemeClr val="accent2"/>
                </a:solidFill>
                <a:sym typeface="Wingdings" panose="05000000000000000000" pitchFamily="2" charset="2"/>
              </a:rPr>
              <a:t></a:t>
            </a:r>
            <a:r>
              <a:rPr lang="en-US" altLang="zh-CN" b="1" dirty="0">
                <a:solidFill>
                  <a:schemeClr val="accent2"/>
                </a:solidFill>
              </a:rPr>
              <a:t> &lt;</a:t>
            </a:r>
            <a:r>
              <a:rPr lang="en-US" altLang="zh-CN" b="1" dirty="0" err="1">
                <a:solidFill>
                  <a:schemeClr val="accent2"/>
                </a:solidFill>
              </a:rPr>
              <a:t>Pj</a:t>
            </a:r>
            <a:r>
              <a:rPr lang="en-US" altLang="zh-CN" b="1" dirty="0">
                <a:solidFill>
                  <a:schemeClr val="accent2"/>
                </a:solidFill>
              </a:rPr>
              <a:t> records its state&gt;</a:t>
            </a:r>
            <a:r>
              <a:rPr lang="en-US" altLang="zh-CN" dirty="0"/>
              <a:t> and </a:t>
            </a:r>
            <a:r>
              <a:rPr lang="en-US" altLang="zh-CN" b="1" dirty="0">
                <a:solidFill>
                  <a:schemeClr val="accent2"/>
                </a:solidFill>
              </a:rPr>
              <a:t>&lt;Pi records its state&gt; </a:t>
            </a:r>
            <a:r>
              <a:rPr lang="en-US" altLang="zh-CN" b="1" dirty="0">
                <a:solidFill>
                  <a:schemeClr val="accent2"/>
                </a:solidFill>
                <a:sym typeface="Wingdings" panose="05000000000000000000" pitchFamily="2" charset="2"/>
              </a:rPr>
              <a:t></a:t>
            </a:r>
            <a:r>
              <a:rPr lang="en-US" altLang="zh-CN" b="1" dirty="0">
                <a:solidFill>
                  <a:schemeClr val="accent2"/>
                </a:solidFill>
              </a:rPr>
              <a:t> </a:t>
            </a:r>
            <a:r>
              <a:rPr lang="en-US" altLang="zh-CN" b="1" dirty="0" err="1">
                <a:solidFill>
                  <a:schemeClr val="accent2"/>
                </a:solidFill>
              </a:rPr>
              <a:t>e</a:t>
            </a:r>
            <a:r>
              <a:rPr lang="en-US" altLang="zh-CN" b="1" baseline="-25000" dirty="0" err="1">
                <a:solidFill>
                  <a:schemeClr val="accent2"/>
                </a:solidFill>
              </a:rPr>
              <a:t>i</a:t>
            </a:r>
            <a:endParaRPr lang="en-US" altLang="zh-CN" b="1" baseline="-25000" dirty="0">
              <a:solidFill>
                <a:schemeClr val="accent2"/>
              </a:solidFill>
            </a:endParaRPr>
          </a:p>
          <a:p>
            <a:pPr lvl="1"/>
            <a:r>
              <a:rPr lang="en-US" altLang="zh-CN" dirty="0"/>
              <a:t>Since &lt;Pi records its state&gt; </a:t>
            </a:r>
            <a:r>
              <a:rPr lang="en-US" altLang="zh-CN" dirty="0">
                <a:sym typeface="Wingdings" panose="05000000000000000000" pitchFamily="2" charset="2"/>
              </a:rPr>
              <a:t></a:t>
            </a:r>
            <a:r>
              <a:rPr lang="en-US" altLang="zh-CN" dirty="0"/>
              <a:t> </a:t>
            </a:r>
            <a:r>
              <a:rPr lang="en-US" altLang="zh-CN" dirty="0" err="1"/>
              <a:t>e</a:t>
            </a:r>
            <a:r>
              <a:rPr lang="en-US" altLang="zh-CN" baseline="-25000" dirty="0" err="1"/>
              <a:t>i</a:t>
            </a:r>
            <a:r>
              <a:rPr lang="en-US" altLang="zh-CN" dirty="0"/>
              <a:t>, marker sent out before </a:t>
            </a:r>
            <a:r>
              <a:rPr lang="en-US" altLang="zh-CN" dirty="0" err="1"/>
              <a:t>e</a:t>
            </a:r>
            <a:r>
              <a:rPr lang="en-US" altLang="zh-CN" baseline="-25000" dirty="0" err="1"/>
              <a:t>i</a:t>
            </a:r>
            <a:r>
              <a:rPr lang="en-US" altLang="zh-CN" baseline="-25000" dirty="0"/>
              <a:t> </a:t>
            </a:r>
            <a:r>
              <a:rPr lang="en-US" altLang="zh-CN" dirty="0"/>
              <a:t>message sent out</a:t>
            </a:r>
            <a:r>
              <a:rPr lang="en-US" altLang="zh-CN" baseline="-25000" dirty="0"/>
              <a:t> </a:t>
            </a:r>
          </a:p>
          <a:p>
            <a:pPr lvl="1"/>
            <a:r>
              <a:rPr lang="en-US" altLang="zh-CN" dirty="0"/>
              <a:t>Thus, it must be true that </a:t>
            </a:r>
            <a:r>
              <a:rPr lang="en-US" altLang="zh-CN" dirty="0" err="1"/>
              <a:t>Pj</a:t>
            </a:r>
            <a:r>
              <a:rPr lang="en-US" altLang="zh-CN" dirty="0"/>
              <a:t> received a marker before </a:t>
            </a:r>
            <a:r>
              <a:rPr lang="en-US" altLang="zh-CN" dirty="0" err="1"/>
              <a:t>e</a:t>
            </a:r>
            <a:r>
              <a:rPr lang="en-US" altLang="zh-CN" baseline="-25000" dirty="0" err="1"/>
              <a:t>j</a:t>
            </a:r>
            <a:r>
              <a:rPr lang="en-US" altLang="zh-CN" dirty="0"/>
              <a:t> happens</a:t>
            </a:r>
          </a:p>
          <a:p>
            <a:pPr lvl="1"/>
            <a:r>
              <a:rPr lang="en-US" altLang="zh-CN" dirty="0"/>
              <a:t>Thus </a:t>
            </a:r>
            <a:r>
              <a:rPr lang="en-US" altLang="zh-CN" dirty="0" err="1"/>
              <a:t>e</a:t>
            </a:r>
            <a:r>
              <a:rPr lang="en-US" altLang="zh-CN" baseline="-25000" dirty="0" err="1"/>
              <a:t>j</a:t>
            </a:r>
            <a:r>
              <a:rPr lang="en-US" altLang="zh-CN" dirty="0"/>
              <a:t> is not in the cut =&gt; </a:t>
            </a:r>
            <a:r>
              <a:rPr lang="en-US" altLang="zh-CN" b="1" dirty="0">
                <a:solidFill>
                  <a:srgbClr val="FF0000"/>
                </a:solidFill>
              </a:rPr>
              <a:t>contradiction</a:t>
            </a:r>
          </a:p>
        </p:txBody>
      </p:sp>
    </p:spTree>
    <p:extLst>
      <p:ext uri="{BB962C8B-B14F-4D97-AF65-F5344CB8AC3E}">
        <p14:creationId xmlns:p14="http://schemas.microsoft.com/office/powerpoint/2010/main" val="315684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fade">
                                      <p:cBhvr>
                                        <p:cTn id="2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A02DF7-8E64-411C-A0B5-B41F175161E4}"/>
              </a:ext>
            </a:extLst>
          </p:cNvPr>
          <p:cNvSpPr>
            <a:spLocks noGrp="1"/>
          </p:cNvSpPr>
          <p:nvPr>
            <p:ph type="title"/>
          </p:nvPr>
        </p:nvSpPr>
        <p:spPr/>
        <p:txBody>
          <a:bodyPr/>
          <a:lstStyle/>
          <a:p>
            <a:r>
              <a:rPr lang="en-US" altLang="zh-CN" dirty="0"/>
              <a:t>Summary</a:t>
            </a:r>
            <a:endParaRPr lang="zh-CN" altLang="en-US" dirty="0"/>
          </a:p>
        </p:txBody>
      </p:sp>
      <p:sp>
        <p:nvSpPr>
          <p:cNvPr id="3" name="灯片编号占位符 2">
            <a:extLst>
              <a:ext uri="{FF2B5EF4-FFF2-40B4-BE49-F238E27FC236}">
                <a16:creationId xmlns:a16="http://schemas.microsoft.com/office/drawing/2014/main" id="{18999D51-71A8-4F44-AC27-AE7D90E2E3D3}"/>
              </a:ext>
            </a:extLst>
          </p:cNvPr>
          <p:cNvSpPr>
            <a:spLocks noGrp="1"/>
          </p:cNvSpPr>
          <p:nvPr>
            <p:ph type="sldNum" sz="quarter" idx="12"/>
          </p:nvPr>
        </p:nvSpPr>
        <p:spPr/>
        <p:txBody>
          <a:bodyPr/>
          <a:lstStyle/>
          <a:p>
            <a:fld id="{F210D295-9B15-4757-888B-4FDF115DEA16}" type="slidenum">
              <a:rPr lang="zh-CN" altLang="en-US" smtClean="0"/>
              <a:t>46</a:t>
            </a:fld>
            <a:endParaRPr lang="zh-CN" altLang="en-US"/>
          </a:p>
        </p:txBody>
      </p:sp>
      <p:sp>
        <p:nvSpPr>
          <p:cNvPr id="4" name="内容占位符 3">
            <a:extLst>
              <a:ext uri="{FF2B5EF4-FFF2-40B4-BE49-F238E27FC236}">
                <a16:creationId xmlns:a16="http://schemas.microsoft.com/office/drawing/2014/main" id="{38E37668-0199-441A-8B9F-5BC679566F46}"/>
              </a:ext>
            </a:extLst>
          </p:cNvPr>
          <p:cNvSpPr>
            <a:spLocks noGrp="1"/>
          </p:cNvSpPr>
          <p:nvPr>
            <p:ph idx="1"/>
          </p:nvPr>
        </p:nvSpPr>
        <p:spPr/>
        <p:txBody>
          <a:bodyPr/>
          <a:lstStyle/>
          <a:p>
            <a:r>
              <a:rPr lang="en-US" altLang="zh-CN" dirty="0"/>
              <a:t>The ability to calculate global snapshots in a distributed system is very important</a:t>
            </a:r>
          </a:p>
          <a:p>
            <a:pPr lvl="1"/>
            <a:r>
              <a:rPr lang="en-US" altLang="zh-CN" dirty="0"/>
              <a:t>But don’t want to interrupt running distributed application</a:t>
            </a:r>
          </a:p>
          <a:p>
            <a:r>
              <a:rPr lang="en-US" altLang="zh-CN" dirty="0" err="1"/>
              <a:t>Chandy-Lamport</a:t>
            </a:r>
            <a:r>
              <a:rPr lang="en-US" altLang="zh-CN" dirty="0"/>
              <a:t> algorithm calculates global snapshot</a:t>
            </a:r>
          </a:p>
          <a:p>
            <a:pPr lvl="1"/>
            <a:r>
              <a:rPr lang="en-US" altLang="zh-CN" dirty="0"/>
              <a:t>Obeys causality (creates a consistent cut)</a:t>
            </a:r>
          </a:p>
        </p:txBody>
      </p:sp>
    </p:spTree>
    <p:extLst>
      <p:ext uri="{BB962C8B-B14F-4D97-AF65-F5344CB8AC3E}">
        <p14:creationId xmlns:p14="http://schemas.microsoft.com/office/powerpoint/2010/main" val="39218421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857A956-8946-4C2B-A79D-A448F4027D4F}"/>
              </a:ext>
            </a:extLst>
          </p:cNvPr>
          <p:cNvSpPr>
            <a:spLocks noGrp="1"/>
          </p:cNvSpPr>
          <p:nvPr>
            <p:ph type="title"/>
          </p:nvPr>
        </p:nvSpPr>
        <p:spPr/>
        <p:txBody>
          <a:bodyPr>
            <a:normAutofit/>
          </a:bodyPr>
          <a:lstStyle/>
          <a:p>
            <a:r>
              <a:rPr lang="en-US" altLang="zh-CN" sz="9650" b="1" dirty="0"/>
              <a:t>Thanks!</a:t>
            </a:r>
            <a:endParaRPr lang="zh-CN" altLang="en-US" sz="9650" b="1" dirty="0"/>
          </a:p>
        </p:txBody>
      </p:sp>
      <p:sp>
        <p:nvSpPr>
          <p:cNvPr id="4" name="文本占位符 3">
            <a:extLst>
              <a:ext uri="{FF2B5EF4-FFF2-40B4-BE49-F238E27FC236}">
                <a16:creationId xmlns:a16="http://schemas.microsoft.com/office/drawing/2014/main" id="{4AB2FE44-B99D-4297-B146-5457F93777AB}"/>
              </a:ext>
            </a:extLst>
          </p:cNvPr>
          <p:cNvSpPr>
            <a:spLocks noGrp="1"/>
          </p:cNvSpPr>
          <p:nvPr>
            <p:ph type="body" sz="quarter" idx="1"/>
          </p:nvPr>
        </p:nvSpPr>
        <p:spPr>
          <a:xfrm>
            <a:off x="2417082" y="3536154"/>
            <a:ext cx="7357839" cy="2491589"/>
          </a:xfrm>
        </p:spPr>
        <p:txBody>
          <a:bodyPr>
            <a:normAutofit lnSpcReduction="10000"/>
          </a:bodyPr>
          <a:lstStyle/>
          <a:p>
            <a:r>
              <a:rPr lang="zh-CN" altLang="en-US" sz="3900" dirty="0"/>
              <a:t>陈果 副教授</a:t>
            </a:r>
            <a:endParaRPr lang="en-US" altLang="zh-CN" sz="3900" dirty="0"/>
          </a:p>
          <a:p>
            <a:endParaRPr lang="en-US" altLang="zh-CN" sz="3900" dirty="0"/>
          </a:p>
          <a:p>
            <a:r>
              <a:rPr lang="zh-CN" altLang="en-US" dirty="0"/>
              <a:t>湖南大学</a:t>
            </a:r>
            <a:r>
              <a:rPr lang="en-US" altLang="zh-CN" dirty="0"/>
              <a:t>-</a:t>
            </a:r>
            <a:r>
              <a:rPr lang="zh-CN" altLang="en-US" dirty="0"/>
              <a:t>信息科学与工程学院</a:t>
            </a:r>
            <a:r>
              <a:rPr lang="en-US" altLang="zh-CN" dirty="0"/>
              <a:t>-</a:t>
            </a:r>
            <a:r>
              <a:rPr lang="zh-CN" altLang="en-US" dirty="0"/>
              <a:t>计算机与科学系</a:t>
            </a:r>
            <a:endParaRPr lang="en-US" altLang="zh-CN" dirty="0"/>
          </a:p>
          <a:p>
            <a:r>
              <a:rPr lang="zh-CN" altLang="en-US" dirty="0"/>
              <a:t>邮箱：</a:t>
            </a:r>
            <a:r>
              <a:rPr lang="en-US" altLang="zh-CN" u="sng" dirty="0">
                <a:solidFill>
                  <a:srgbClr val="0070C0"/>
                </a:solidFill>
              </a:rPr>
              <a:t>guochen@hnu.edu.cn</a:t>
            </a:r>
          </a:p>
          <a:p>
            <a:r>
              <a:rPr lang="zh-CN" altLang="en-US" dirty="0"/>
              <a:t>个人主页：</a:t>
            </a:r>
            <a:r>
              <a:rPr lang="en-US" altLang="zh-CN" u="sng" dirty="0">
                <a:solidFill>
                  <a:srgbClr val="0070C0"/>
                </a:solidFill>
              </a:rPr>
              <a:t>1989chenguo.github.io</a:t>
            </a:r>
          </a:p>
          <a:p>
            <a:endParaRPr lang="zh-CN" altLang="en-US" dirty="0"/>
          </a:p>
        </p:txBody>
      </p:sp>
      <p:sp>
        <p:nvSpPr>
          <p:cNvPr id="5" name="矩形 4">
            <a:extLst>
              <a:ext uri="{FF2B5EF4-FFF2-40B4-BE49-F238E27FC236}">
                <a16:creationId xmlns:a16="http://schemas.microsoft.com/office/drawing/2014/main" id="{B4EF5ABD-2385-4557-9EBF-C2839E972028}"/>
              </a:ext>
            </a:extLst>
          </p:cNvPr>
          <p:cNvSpPr/>
          <p:nvPr/>
        </p:nvSpPr>
        <p:spPr>
          <a:xfrm>
            <a:off x="2416969" y="6090247"/>
            <a:ext cx="8023156" cy="646331"/>
          </a:xfrm>
          <a:prstGeom prst="rect">
            <a:avLst/>
          </a:prstGeom>
        </p:spPr>
        <p:txBody>
          <a:bodyPr wrap="square">
            <a:spAutoFit/>
          </a:bodyPr>
          <a:lstStyle/>
          <a:p>
            <a:pPr defTabSz="457200"/>
            <a:r>
              <a:rPr lang="zh-CN" altLang="en-US" dirty="0">
                <a:latin typeface="Helvetica Light"/>
                <a:hlinkClick r:id="rId2"/>
              </a:rPr>
              <a:t>https://1989chenguo.github.io/Courses/CloudComputing2018Spring.html</a:t>
            </a:r>
            <a:endParaRPr lang="en-US" altLang="zh-CN" dirty="0">
              <a:latin typeface="Helvetica Light"/>
            </a:endParaRPr>
          </a:p>
          <a:p>
            <a:pPr defTabSz="457200"/>
            <a:endParaRPr lang="zh-CN" altLang="en-US" dirty="0">
              <a:latin typeface="Helvetica Light"/>
            </a:endParaRPr>
          </a:p>
        </p:txBody>
      </p:sp>
    </p:spTree>
    <p:extLst>
      <p:ext uri="{BB962C8B-B14F-4D97-AF65-F5344CB8AC3E}">
        <p14:creationId xmlns:p14="http://schemas.microsoft.com/office/powerpoint/2010/main" val="2397897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CEFB25-38CB-4E4C-9A64-11BDDB25FFA5}"/>
              </a:ext>
            </a:extLst>
          </p:cNvPr>
          <p:cNvSpPr>
            <a:spLocks noGrp="1"/>
          </p:cNvSpPr>
          <p:nvPr>
            <p:ph type="title"/>
          </p:nvPr>
        </p:nvSpPr>
        <p:spPr/>
        <p:txBody>
          <a:bodyPr/>
          <a:lstStyle/>
          <a:p>
            <a:r>
              <a:rPr lang="en-US" altLang="zh-CN" dirty="0"/>
              <a:t>Here’s a Snapshot</a:t>
            </a:r>
            <a:endParaRPr lang="zh-CN" altLang="en-US" dirty="0"/>
          </a:p>
        </p:txBody>
      </p:sp>
      <p:sp>
        <p:nvSpPr>
          <p:cNvPr id="3" name="灯片编号占位符 2">
            <a:extLst>
              <a:ext uri="{FF2B5EF4-FFF2-40B4-BE49-F238E27FC236}">
                <a16:creationId xmlns:a16="http://schemas.microsoft.com/office/drawing/2014/main" id="{DD7F0FB1-4BBF-40A8-B0D7-07861CB38D82}"/>
              </a:ext>
            </a:extLst>
          </p:cNvPr>
          <p:cNvSpPr>
            <a:spLocks noGrp="1"/>
          </p:cNvSpPr>
          <p:nvPr>
            <p:ph type="sldNum" sz="quarter" idx="12"/>
          </p:nvPr>
        </p:nvSpPr>
        <p:spPr/>
        <p:txBody>
          <a:bodyPr/>
          <a:lstStyle/>
          <a:p>
            <a:fld id="{F210D295-9B15-4757-888B-4FDF115DEA16}" type="slidenum">
              <a:rPr lang="zh-CN" altLang="en-US" smtClean="0"/>
              <a:t>5</a:t>
            </a:fld>
            <a:endParaRPr lang="zh-CN" altLang="en-US"/>
          </a:p>
        </p:txBody>
      </p:sp>
      <p:pic>
        <p:nvPicPr>
          <p:cNvPr id="5" name="图片 4">
            <a:extLst>
              <a:ext uri="{FF2B5EF4-FFF2-40B4-BE49-F238E27FC236}">
                <a16:creationId xmlns:a16="http://schemas.microsoft.com/office/drawing/2014/main" id="{FAE605F3-F8FC-47DB-82B5-B2BEB98361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85765" y="1093909"/>
            <a:ext cx="8620469" cy="5695907"/>
          </a:xfrm>
          <a:prstGeom prst="rect">
            <a:avLst/>
          </a:prstGeom>
        </p:spPr>
      </p:pic>
    </p:spTree>
    <p:extLst>
      <p:ext uri="{BB962C8B-B14F-4D97-AF65-F5344CB8AC3E}">
        <p14:creationId xmlns:p14="http://schemas.microsoft.com/office/powerpoint/2010/main" val="38013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5194748-B191-45AB-8F0D-2FB52AB14388}"/>
              </a:ext>
            </a:extLst>
          </p:cNvPr>
          <p:cNvSpPr>
            <a:spLocks noGrp="1"/>
          </p:cNvSpPr>
          <p:nvPr>
            <p:ph type="title"/>
          </p:nvPr>
        </p:nvSpPr>
        <p:spPr/>
        <p:txBody>
          <a:bodyPr/>
          <a:lstStyle/>
          <a:p>
            <a:r>
              <a:rPr lang="en-US" altLang="zh-CN" dirty="0"/>
              <a:t>Snapshot in distributed system</a:t>
            </a:r>
            <a:endParaRPr lang="zh-CN" altLang="en-US" dirty="0"/>
          </a:p>
        </p:txBody>
      </p:sp>
      <p:sp>
        <p:nvSpPr>
          <p:cNvPr id="3" name="灯片编号占位符 2">
            <a:extLst>
              <a:ext uri="{FF2B5EF4-FFF2-40B4-BE49-F238E27FC236}">
                <a16:creationId xmlns:a16="http://schemas.microsoft.com/office/drawing/2014/main" id="{89C6906C-3E94-47E2-A898-1BB9AA8F0A1A}"/>
              </a:ext>
            </a:extLst>
          </p:cNvPr>
          <p:cNvSpPr>
            <a:spLocks noGrp="1"/>
          </p:cNvSpPr>
          <p:nvPr>
            <p:ph type="sldNum" sz="quarter" idx="12"/>
          </p:nvPr>
        </p:nvSpPr>
        <p:spPr/>
        <p:txBody>
          <a:bodyPr/>
          <a:lstStyle/>
          <a:p>
            <a:fld id="{F210D295-9B15-4757-888B-4FDF115DEA16}" type="slidenum">
              <a:rPr lang="zh-CN" altLang="en-US" smtClean="0"/>
              <a:t>6</a:t>
            </a:fld>
            <a:endParaRPr lang="zh-CN" altLang="en-US"/>
          </a:p>
        </p:txBody>
      </p:sp>
      <p:sp>
        <p:nvSpPr>
          <p:cNvPr id="5" name="内容占位符 4">
            <a:extLst>
              <a:ext uri="{FF2B5EF4-FFF2-40B4-BE49-F238E27FC236}">
                <a16:creationId xmlns:a16="http://schemas.microsoft.com/office/drawing/2014/main" id="{3D8EF885-92B9-462B-8533-C82C1ED9E2D8}"/>
              </a:ext>
            </a:extLst>
          </p:cNvPr>
          <p:cNvSpPr>
            <a:spLocks noGrp="1"/>
          </p:cNvSpPr>
          <p:nvPr>
            <p:ph idx="1"/>
          </p:nvPr>
        </p:nvSpPr>
        <p:spPr/>
        <p:txBody>
          <a:bodyPr/>
          <a:lstStyle/>
          <a:p>
            <a:r>
              <a:rPr lang="en-US" altLang="zh-CN" dirty="0"/>
              <a:t>Not that easy…</a:t>
            </a:r>
          </a:p>
          <a:p>
            <a:r>
              <a:rPr lang="en-US" altLang="zh-CN" dirty="0"/>
              <a:t>More often, each country’s representative is sitting in their respective capital, and sending messages to each other (say emails).</a:t>
            </a:r>
          </a:p>
          <a:p>
            <a:r>
              <a:rPr lang="en-US" altLang="zh-CN" dirty="0"/>
              <a:t>How do you calculate a “global snapshot” in that distributed system?</a:t>
            </a:r>
          </a:p>
          <a:p>
            <a:r>
              <a:rPr lang="en-US" altLang="zh-CN" dirty="0"/>
              <a:t>What does a “global snapshot” even mean?</a:t>
            </a:r>
          </a:p>
        </p:txBody>
      </p:sp>
    </p:spTree>
    <p:extLst>
      <p:ext uri="{BB962C8B-B14F-4D97-AF65-F5344CB8AC3E}">
        <p14:creationId xmlns:p14="http://schemas.microsoft.com/office/powerpoint/2010/main" val="120223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81B7F4-CCAA-480C-8346-B76682968C3A}"/>
              </a:ext>
            </a:extLst>
          </p:cNvPr>
          <p:cNvSpPr>
            <a:spLocks noGrp="1"/>
          </p:cNvSpPr>
          <p:nvPr>
            <p:ph type="title"/>
          </p:nvPr>
        </p:nvSpPr>
        <p:spPr/>
        <p:txBody>
          <a:bodyPr/>
          <a:lstStyle/>
          <a:p>
            <a:r>
              <a:rPr lang="en-US" altLang="zh-CN" dirty="0"/>
              <a:t>What’s a Global Snapshot?</a:t>
            </a:r>
            <a:endParaRPr lang="zh-CN" altLang="en-US" dirty="0"/>
          </a:p>
        </p:txBody>
      </p:sp>
      <p:sp>
        <p:nvSpPr>
          <p:cNvPr id="3" name="灯片编号占位符 2">
            <a:extLst>
              <a:ext uri="{FF2B5EF4-FFF2-40B4-BE49-F238E27FC236}">
                <a16:creationId xmlns:a16="http://schemas.microsoft.com/office/drawing/2014/main" id="{76CE52C7-7E3E-4B8D-8F23-34183E4A1F5B}"/>
              </a:ext>
            </a:extLst>
          </p:cNvPr>
          <p:cNvSpPr>
            <a:spLocks noGrp="1"/>
          </p:cNvSpPr>
          <p:nvPr>
            <p:ph type="sldNum" sz="quarter" idx="12"/>
          </p:nvPr>
        </p:nvSpPr>
        <p:spPr/>
        <p:txBody>
          <a:bodyPr/>
          <a:lstStyle/>
          <a:p>
            <a:fld id="{F210D295-9B15-4757-888B-4FDF115DEA16}" type="slidenum">
              <a:rPr lang="zh-CN" altLang="en-US" smtClean="0"/>
              <a:t>7</a:t>
            </a:fld>
            <a:endParaRPr lang="zh-CN" altLang="en-US"/>
          </a:p>
        </p:txBody>
      </p:sp>
      <p:sp>
        <p:nvSpPr>
          <p:cNvPr id="4" name="内容占位符 3">
            <a:extLst>
              <a:ext uri="{FF2B5EF4-FFF2-40B4-BE49-F238E27FC236}">
                <a16:creationId xmlns:a16="http://schemas.microsoft.com/office/drawing/2014/main" id="{E11FCA9F-64EE-495B-BCAC-FC17A303ACEF}"/>
              </a:ext>
            </a:extLst>
          </p:cNvPr>
          <p:cNvSpPr>
            <a:spLocks noGrp="1"/>
          </p:cNvSpPr>
          <p:nvPr>
            <p:ph idx="1"/>
          </p:nvPr>
        </p:nvSpPr>
        <p:spPr/>
        <p:txBody>
          <a:bodyPr/>
          <a:lstStyle/>
          <a:p>
            <a:r>
              <a:rPr lang="en-US" altLang="zh-CN" dirty="0"/>
              <a:t>Global Snapshot = </a:t>
            </a:r>
            <a:r>
              <a:rPr lang="en-US" altLang="zh-CN" b="1" dirty="0">
                <a:solidFill>
                  <a:srgbClr val="FF0000"/>
                </a:solidFill>
              </a:rPr>
              <a:t>Global State </a:t>
            </a:r>
            <a:r>
              <a:rPr lang="en-US" altLang="zh-CN" dirty="0"/>
              <a:t>= </a:t>
            </a:r>
          </a:p>
          <a:p>
            <a:pPr lvl="1"/>
            <a:r>
              <a:rPr lang="en-US" altLang="zh-CN" dirty="0"/>
              <a:t>Individual state of each process in the distributed system + Individual state of each communication channel in the distributed system</a:t>
            </a:r>
          </a:p>
          <a:p>
            <a:endParaRPr lang="en-US" altLang="zh-CN" dirty="0"/>
          </a:p>
          <a:p>
            <a:r>
              <a:rPr lang="en-US" altLang="zh-CN" dirty="0"/>
              <a:t>Capture the </a:t>
            </a:r>
            <a:r>
              <a:rPr lang="en-US" altLang="zh-CN" b="1" dirty="0">
                <a:solidFill>
                  <a:srgbClr val="FF0000"/>
                </a:solidFill>
              </a:rPr>
              <a:t>instantaneous state of each process</a:t>
            </a:r>
          </a:p>
          <a:p>
            <a:endParaRPr lang="en-US" altLang="zh-CN" dirty="0"/>
          </a:p>
          <a:p>
            <a:r>
              <a:rPr lang="en-US" altLang="zh-CN" dirty="0"/>
              <a:t>And the </a:t>
            </a:r>
            <a:r>
              <a:rPr lang="en-US" altLang="zh-CN" b="1" dirty="0">
                <a:solidFill>
                  <a:srgbClr val="FF0000"/>
                </a:solidFill>
              </a:rPr>
              <a:t>instantaneous state of each communication channel,</a:t>
            </a:r>
            <a:r>
              <a:rPr lang="en-US" altLang="zh-CN" dirty="0"/>
              <a:t> i.e.,  messages in transit on the channels</a:t>
            </a:r>
          </a:p>
          <a:p>
            <a:endParaRPr lang="zh-CN" altLang="en-US" dirty="0"/>
          </a:p>
        </p:txBody>
      </p:sp>
    </p:spTree>
    <p:extLst>
      <p:ext uri="{BB962C8B-B14F-4D97-AF65-F5344CB8AC3E}">
        <p14:creationId xmlns:p14="http://schemas.microsoft.com/office/powerpoint/2010/main" val="349102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378E94-B6DF-4CC4-AAF5-7FE6496EFE17}"/>
              </a:ext>
            </a:extLst>
          </p:cNvPr>
          <p:cNvSpPr>
            <a:spLocks noGrp="1"/>
          </p:cNvSpPr>
          <p:nvPr>
            <p:ph type="title"/>
          </p:nvPr>
        </p:nvSpPr>
        <p:spPr/>
        <p:txBody>
          <a:bodyPr/>
          <a:lstStyle/>
          <a:p>
            <a:r>
              <a:rPr lang="en-US" altLang="zh-CN" dirty="0"/>
              <a:t>Why do we need snapshots?</a:t>
            </a:r>
            <a:endParaRPr lang="zh-CN" altLang="en-US" dirty="0"/>
          </a:p>
        </p:txBody>
      </p:sp>
      <p:sp>
        <p:nvSpPr>
          <p:cNvPr id="3" name="灯片编号占位符 2">
            <a:extLst>
              <a:ext uri="{FF2B5EF4-FFF2-40B4-BE49-F238E27FC236}">
                <a16:creationId xmlns:a16="http://schemas.microsoft.com/office/drawing/2014/main" id="{7413AD85-17FC-44A0-A4BD-5B9EC6F4EE3F}"/>
              </a:ext>
            </a:extLst>
          </p:cNvPr>
          <p:cNvSpPr>
            <a:spLocks noGrp="1"/>
          </p:cNvSpPr>
          <p:nvPr>
            <p:ph type="sldNum" sz="quarter" idx="12"/>
          </p:nvPr>
        </p:nvSpPr>
        <p:spPr/>
        <p:txBody>
          <a:bodyPr/>
          <a:lstStyle/>
          <a:p>
            <a:fld id="{F210D295-9B15-4757-888B-4FDF115DEA16}" type="slidenum">
              <a:rPr lang="zh-CN" altLang="en-US" smtClean="0"/>
              <a:t>8</a:t>
            </a:fld>
            <a:endParaRPr lang="zh-CN" altLang="en-US"/>
          </a:p>
        </p:txBody>
      </p:sp>
      <p:sp>
        <p:nvSpPr>
          <p:cNvPr id="4" name="内容占位符 3">
            <a:extLst>
              <a:ext uri="{FF2B5EF4-FFF2-40B4-BE49-F238E27FC236}">
                <a16:creationId xmlns:a16="http://schemas.microsoft.com/office/drawing/2014/main" id="{C53381D1-76C4-4F61-8581-5E88B64492E8}"/>
              </a:ext>
            </a:extLst>
          </p:cNvPr>
          <p:cNvSpPr>
            <a:spLocks noGrp="1"/>
          </p:cNvSpPr>
          <p:nvPr>
            <p:ph idx="1"/>
          </p:nvPr>
        </p:nvSpPr>
        <p:spPr/>
        <p:txBody>
          <a:bodyPr>
            <a:normAutofit/>
          </a:bodyPr>
          <a:lstStyle/>
          <a:p>
            <a:r>
              <a:rPr lang="en-US" altLang="zh-CN" dirty="0"/>
              <a:t>Checkpointing</a:t>
            </a:r>
          </a:p>
          <a:p>
            <a:pPr lvl="1"/>
            <a:r>
              <a:rPr lang="en-US" altLang="zh-CN" dirty="0"/>
              <a:t>Can restart distributed application on failure</a:t>
            </a:r>
          </a:p>
          <a:p>
            <a:r>
              <a:rPr lang="en-US" altLang="zh-CN" dirty="0"/>
              <a:t>Garbage collection of objects</a:t>
            </a:r>
          </a:p>
          <a:p>
            <a:pPr lvl="1"/>
            <a:r>
              <a:rPr lang="en-US" altLang="zh-CN" dirty="0"/>
              <a:t>Remove objects that don’t	have any references</a:t>
            </a:r>
          </a:p>
          <a:p>
            <a:r>
              <a:rPr lang="en-US" altLang="zh-CN" dirty="0"/>
              <a:t>Deadlock detection</a:t>
            </a:r>
          </a:p>
          <a:p>
            <a:pPr lvl="1"/>
            <a:r>
              <a:rPr lang="en-US" altLang="zh-CN" dirty="0"/>
              <a:t>Can examine	the current application state</a:t>
            </a:r>
          </a:p>
          <a:p>
            <a:r>
              <a:rPr lang="en-US" altLang="zh-CN" dirty="0"/>
              <a:t>Other debugging</a:t>
            </a:r>
          </a:p>
          <a:p>
            <a:pPr lvl="1"/>
            <a:r>
              <a:rPr lang="en-US" altLang="zh-CN" dirty="0"/>
              <a:t>A little	easier	to work with than </a:t>
            </a:r>
            <a:r>
              <a:rPr lang="en-US" altLang="zh-CN" dirty="0" err="1"/>
              <a:t>printf</a:t>
            </a:r>
            <a:r>
              <a:rPr lang="en-US" altLang="zh-CN" dirty="0"/>
              <a:t>…</a:t>
            </a:r>
            <a:endParaRPr lang="zh-CN" altLang="en-US" dirty="0"/>
          </a:p>
        </p:txBody>
      </p:sp>
    </p:spTree>
    <p:extLst>
      <p:ext uri="{BB962C8B-B14F-4D97-AF65-F5344CB8AC3E}">
        <p14:creationId xmlns:p14="http://schemas.microsoft.com/office/powerpoint/2010/main" val="2382124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38EBC-E8D2-420B-9BF1-C3A0CCCD34A2}"/>
              </a:ext>
            </a:extLst>
          </p:cNvPr>
          <p:cNvSpPr>
            <a:spLocks noGrp="1"/>
          </p:cNvSpPr>
          <p:nvPr>
            <p:ph type="title"/>
          </p:nvPr>
        </p:nvSpPr>
        <p:spPr/>
        <p:txBody>
          <a:bodyPr/>
          <a:lstStyle/>
          <a:p>
            <a:r>
              <a:rPr lang="en-US" altLang="zh-CN" dirty="0"/>
              <a:t>Obvious First Solution</a:t>
            </a:r>
            <a:endParaRPr lang="zh-CN" altLang="en-US" dirty="0"/>
          </a:p>
        </p:txBody>
      </p:sp>
      <p:sp>
        <p:nvSpPr>
          <p:cNvPr id="3" name="灯片编号占位符 2">
            <a:extLst>
              <a:ext uri="{FF2B5EF4-FFF2-40B4-BE49-F238E27FC236}">
                <a16:creationId xmlns:a16="http://schemas.microsoft.com/office/drawing/2014/main" id="{07367429-D81D-419B-B4DF-BC93AF309CF7}"/>
              </a:ext>
            </a:extLst>
          </p:cNvPr>
          <p:cNvSpPr>
            <a:spLocks noGrp="1"/>
          </p:cNvSpPr>
          <p:nvPr>
            <p:ph type="sldNum" sz="quarter" idx="12"/>
          </p:nvPr>
        </p:nvSpPr>
        <p:spPr/>
        <p:txBody>
          <a:bodyPr/>
          <a:lstStyle/>
          <a:p>
            <a:fld id="{F210D295-9B15-4757-888B-4FDF115DEA16}" type="slidenum">
              <a:rPr lang="zh-CN" altLang="en-US" smtClean="0"/>
              <a:t>9</a:t>
            </a:fld>
            <a:endParaRPr lang="zh-CN" altLang="en-US"/>
          </a:p>
        </p:txBody>
      </p:sp>
      <p:sp>
        <p:nvSpPr>
          <p:cNvPr id="4" name="内容占位符 3">
            <a:extLst>
              <a:ext uri="{FF2B5EF4-FFF2-40B4-BE49-F238E27FC236}">
                <a16:creationId xmlns:a16="http://schemas.microsoft.com/office/drawing/2014/main" id="{7FFE4748-1103-4C9E-9817-7678B7E3DF7C}"/>
              </a:ext>
            </a:extLst>
          </p:cNvPr>
          <p:cNvSpPr>
            <a:spLocks noGrp="1"/>
          </p:cNvSpPr>
          <p:nvPr>
            <p:ph idx="1"/>
          </p:nvPr>
        </p:nvSpPr>
        <p:spPr/>
        <p:txBody>
          <a:bodyPr/>
          <a:lstStyle/>
          <a:p>
            <a:r>
              <a:rPr lang="en-US" altLang="zh-CN" dirty="0"/>
              <a:t>Synchronize clocks of all processes</a:t>
            </a:r>
          </a:p>
          <a:p>
            <a:pPr lvl="1"/>
            <a:r>
              <a:rPr lang="en-US" altLang="zh-CN" dirty="0"/>
              <a:t>Ask all processes to record their states at known time t</a:t>
            </a:r>
          </a:p>
          <a:p>
            <a:r>
              <a:rPr lang="en-US" altLang="zh-CN" dirty="0"/>
              <a:t>Problems?</a:t>
            </a:r>
          </a:p>
          <a:p>
            <a:pPr lvl="1"/>
            <a:r>
              <a:rPr lang="en-US" altLang="zh-CN" dirty="0"/>
              <a:t>Time synchronization always has error</a:t>
            </a:r>
          </a:p>
          <a:p>
            <a:pPr lvl="2"/>
            <a:r>
              <a:rPr lang="en-US" altLang="zh-CN" dirty="0"/>
              <a:t>Your bank might inform you, “We lost the state of our distributed cluster due to a 1 </a:t>
            </a:r>
            <a:r>
              <a:rPr lang="en-US" altLang="zh-CN" dirty="0" err="1"/>
              <a:t>ms</a:t>
            </a:r>
            <a:r>
              <a:rPr lang="en-US" altLang="zh-CN" dirty="0"/>
              <a:t> clock skew in our snapshot algorithm.”</a:t>
            </a:r>
          </a:p>
          <a:p>
            <a:pPr lvl="1"/>
            <a:r>
              <a:rPr lang="en-US" altLang="zh-CN" dirty="0"/>
              <a:t>Also, does not record the state of messages in the channels</a:t>
            </a:r>
          </a:p>
          <a:p>
            <a:endParaRPr lang="en-US" altLang="zh-CN" dirty="0"/>
          </a:p>
          <a:p>
            <a:r>
              <a:rPr lang="en-US" altLang="zh-CN" dirty="0"/>
              <a:t>Again: synchronization not required – causality is enough!</a:t>
            </a:r>
          </a:p>
          <a:p>
            <a:endParaRPr lang="zh-CN" altLang="en-US" dirty="0"/>
          </a:p>
        </p:txBody>
      </p:sp>
    </p:spTree>
    <p:extLst>
      <p:ext uri="{BB962C8B-B14F-4D97-AF65-F5344CB8AC3E}">
        <p14:creationId xmlns:p14="http://schemas.microsoft.com/office/powerpoint/2010/main" val="40357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fade">
                                      <p:cBhvr>
                                        <p:cTn id="31"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546</TotalTime>
  <Words>2264</Words>
  <Application>Microsoft Office PowerPoint</Application>
  <PresentationFormat>宽屏</PresentationFormat>
  <Paragraphs>570</Paragraphs>
  <Slides>47</Slides>
  <Notes>16</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47</vt:i4>
      </vt:variant>
    </vt:vector>
  </HeadingPairs>
  <TitlesOfParts>
    <vt:vector size="64" baseType="lpstr">
      <vt:lpstr>Gill Sans</vt:lpstr>
      <vt:lpstr>Helvetica Light</vt:lpstr>
      <vt:lpstr>ＭＳ Ｐゴシック</vt:lpstr>
      <vt:lpstr>ＭＳ Ｐゴシック</vt:lpstr>
      <vt:lpstr>Whitney BlackSC</vt:lpstr>
      <vt:lpstr>等线</vt:lpstr>
      <vt:lpstr>等线 Light</vt:lpstr>
      <vt:lpstr>宋体</vt:lpstr>
      <vt:lpstr>微软雅黑</vt:lpstr>
      <vt:lpstr>Arial</vt:lpstr>
      <vt:lpstr>Calibri</vt:lpstr>
      <vt:lpstr>Helvetica</vt:lpstr>
      <vt:lpstr>Times New Roman</vt:lpstr>
      <vt:lpstr>Wingdings</vt:lpstr>
      <vt:lpstr>Office 主题</vt:lpstr>
      <vt:lpstr>自定义设计方案</vt:lpstr>
      <vt:lpstr>Default Design</vt:lpstr>
      <vt:lpstr>云计算技术</vt:lpstr>
      <vt:lpstr>What we have learned</vt:lpstr>
      <vt:lpstr>Snapshots</vt:lpstr>
      <vt:lpstr>Outline</vt:lpstr>
      <vt:lpstr>Here’s a Snapshot</vt:lpstr>
      <vt:lpstr>Snapshot in distributed system</vt:lpstr>
      <vt:lpstr>What’s a Global Snapshot?</vt:lpstr>
      <vt:lpstr>Why do we need snapshots?</vt:lpstr>
      <vt:lpstr>Obvious First Solution</vt:lpstr>
      <vt:lpstr>Example</vt:lpstr>
      <vt:lpstr>Example</vt:lpstr>
      <vt:lpstr>Example</vt:lpstr>
      <vt:lpstr>Example</vt:lpstr>
      <vt:lpstr>Example</vt:lpstr>
      <vt:lpstr>Example</vt:lpstr>
      <vt:lpstr>Example</vt:lpstr>
      <vt:lpstr>Example</vt:lpstr>
      <vt:lpstr>Wrap-up</vt:lpstr>
      <vt:lpstr>Outline</vt:lpstr>
      <vt:lpstr>Story behind Chandy-Lamport Algorithm</vt:lpstr>
      <vt:lpstr>System Model</vt:lpstr>
      <vt:lpstr>Requirements</vt:lpstr>
      <vt:lpstr>Chandy-Lamport Global Snapshot Algorithm</vt:lpstr>
      <vt:lpstr>Chandy-Lamport Global Snapshot Algorithm</vt:lpstr>
      <vt:lpstr>Chandy-Lamport Global Snapshot Algorithm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Algorithm has Terminated</vt:lpstr>
      <vt:lpstr>Collect the Global Snapshot Pieces</vt:lpstr>
      <vt:lpstr>Next</vt:lpstr>
      <vt:lpstr>Outline</vt:lpstr>
      <vt:lpstr>Cuts</vt:lpstr>
      <vt:lpstr>Example</vt:lpstr>
      <vt:lpstr>Our Global Snapshot Example … </vt:lpstr>
      <vt:lpstr>… is causally correct</vt:lpstr>
      <vt:lpstr>Proof of Chandy-Lamport algorithm</vt:lpstr>
      <vt:lpstr>Proof of Chandy-Lamport algorithm</vt:lpstr>
      <vt:lpstr>Summary</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CG</dc:creator>
  <cp:lastModifiedBy>chen guo</cp:lastModifiedBy>
  <cp:revision>5258</cp:revision>
  <dcterms:created xsi:type="dcterms:W3CDTF">2013-05-16T08:36:15Z</dcterms:created>
  <dcterms:modified xsi:type="dcterms:W3CDTF">2018-06-01T00:59:07Z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guoche@microsoft.com</vt:lpwstr>
  </property>
  <property fmtid="{D5CDD505-2E9C-101B-9397-08002B2CF9AE}" pid="6" name="MSIP_Label_f42aa342-8706-4288-bd11-ebb85995028c_SetDate">
    <vt:lpwstr>2017-10-22T19:26:02.4036022+08:00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