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116442" y="1140737"/>
            <a:ext cx="3932411" cy="4578546"/>
            <a:chOff x="2116442" y="1140737"/>
            <a:chExt cx="3932411" cy="4578546"/>
          </a:xfrm>
        </p:grpSpPr>
        <p:grpSp>
          <p:nvGrpSpPr>
            <p:cNvPr id="59" name="Group 58"/>
            <p:cNvGrpSpPr/>
            <p:nvPr/>
          </p:nvGrpSpPr>
          <p:grpSpPr>
            <a:xfrm>
              <a:off x="2116442" y="1140737"/>
              <a:ext cx="3783184" cy="4578546"/>
              <a:chOff x="2116442" y="1140737"/>
              <a:chExt cx="3783184" cy="4578546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16442" y="1140737"/>
                <a:ext cx="3783184" cy="3911714"/>
                <a:chOff x="2116442" y="1140737"/>
                <a:chExt cx="3783184" cy="391171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77494" y="1702053"/>
                  <a:ext cx="721672" cy="561314"/>
                  <a:chOff x="1998073" y="1140737"/>
                  <a:chExt cx="721672" cy="5613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98073" y="1282894"/>
                    <a:ext cx="7216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(1,1) W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960672" y="1140737"/>
                  <a:ext cx="589441" cy="561314"/>
                  <a:chOff x="2064189" y="1394737"/>
                  <a:chExt cx="589441" cy="56131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2064189" y="1394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89060" y="1536894"/>
                    <a:ext cx="5396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/>
                      <a:t>Start</a:t>
                    </a:r>
                    <a:endParaRPr lang="en-US" sz="1400" i="1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512436" y="1702053"/>
                  <a:ext cx="644727" cy="561314"/>
                  <a:chOff x="2036545" y="1140737"/>
                  <a:chExt cx="644727" cy="561314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36545" y="1282894"/>
                    <a:ext cx="6447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(1,1) Z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78858" y="1702052"/>
                  <a:ext cx="649537" cy="561314"/>
                  <a:chOff x="2034140" y="1140737"/>
                  <a:chExt cx="649537" cy="561314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034140" y="1282894"/>
                    <a:ext cx="649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(1,1) Y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245281" y="1702051"/>
                  <a:ext cx="654345" cy="561314"/>
                  <a:chOff x="2031736" y="1140737"/>
                  <a:chExt cx="654345" cy="5613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031736" y="1282894"/>
                    <a:ext cx="65434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(1,1) X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16442" y="2429248"/>
                  <a:ext cx="683200" cy="561314"/>
                  <a:chOff x="2017309" y="1140737"/>
                  <a:chExt cx="683200" cy="561314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017309" y="1282894"/>
                    <a:ext cx="6832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(--,2) A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992190" y="2460781"/>
                  <a:ext cx="676788" cy="561314"/>
                  <a:chOff x="2020515" y="1140737"/>
                  <a:chExt cx="676788" cy="561314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20515" y="1282894"/>
                    <a:ext cx="6767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(--,2) B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10194" y="2460781"/>
                  <a:ext cx="667170" cy="561314"/>
                  <a:chOff x="2025324" y="1140737"/>
                  <a:chExt cx="667170" cy="561314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25324" y="1282894"/>
                    <a:ext cx="6671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(--,2) E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791946" y="2483732"/>
                  <a:ext cx="671979" cy="561314"/>
                  <a:chOff x="2022920" y="1140737"/>
                  <a:chExt cx="671979" cy="56131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22920" y="128289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(2,2) D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799159" y="3223596"/>
                  <a:ext cx="657551" cy="561314"/>
                  <a:chOff x="2030133" y="1140737"/>
                  <a:chExt cx="657551" cy="561314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030133" y="1282894"/>
                    <a:ext cx="6575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(3,2) C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219988" y="3859430"/>
                  <a:ext cx="665567" cy="561314"/>
                  <a:chOff x="1772125" y="1013737"/>
                  <a:chExt cx="665567" cy="561314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810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772125" y="1155894"/>
                    <a:ext cx="6655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(4,2) A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910587" y="3223595"/>
                  <a:ext cx="689611" cy="561314"/>
                  <a:chOff x="2014104" y="1140737"/>
                  <a:chExt cx="689611" cy="56131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14104" y="1282894"/>
                    <a:ext cx="6896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(--,2) D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916998" y="3858230"/>
                  <a:ext cx="676788" cy="561314"/>
                  <a:chOff x="2020515" y="1013737"/>
                  <a:chExt cx="676788" cy="56131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064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020515" y="1155894"/>
                    <a:ext cx="6767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(--,3) B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004605" y="3223595"/>
                  <a:ext cx="675185" cy="561314"/>
                  <a:chOff x="2021317" y="1140737"/>
                  <a:chExt cx="675185" cy="56131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21317" y="1282894"/>
                    <a:ext cx="6751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(--,2) C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133399" y="4491137"/>
                  <a:ext cx="739305" cy="561314"/>
                  <a:chOff x="2243256" y="886737"/>
                  <a:chExt cx="739305" cy="561314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318189" y="886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243256" y="1028894"/>
                    <a:ext cx="739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(--,4) W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929119" y="4491137"/>
                  <a:ext cx="739305" cy="561314"/>
                  <a:chOff x="1481256" y="908219"/>
                  <a:chExt cx="739305" cy="561314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1556189" y="908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81256" y="1028894"/>
                    <a:ext cx="739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(5,--) W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56" name="Straight Arrow Connector 55"/>
                <p:cNvCxnSpPr>
                  <a:stCxn id="11" idx="2"/>
                  <a:endCxn id="4" idx="7"/>
                </p:cNvCxnSpPr>
                <p:nvPr/>
              </p:nvCxnSpPr>
              <p:spPr>
                <a:xfrm flipH="1">
                  <a:off x="3146729" y="1421394"/>
                  <a:ext cx="813943" cy="362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3834801" y="1619848"/>
                  <a:ext cx="212193" cy="82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463791" y="1619848"/>
                  <a:ext cx="239837" cy="822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11" idx="6"/>
                  <a:endCxn id="20" idx="1"/>
                </p:cNvCxnSpPr>
                <p:nvPr/>
              </p:nvCxnSpPr>
              <p:spPr>
                <a:xfrm>
                  <a:off x="4550113" y="1421394"/>
                  <a:ext cx="813943" cy="3628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3"/>
                  <a:endCxn id="23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4" idx="5"/>
                  <a:endCxn id="26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6" idx="4"/>
                  <a:endCxn id="47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0" idx="4"/>
                  <a:endCxn id="32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7" idx="4"/>
                  <a:endCxn id="32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32" idx="4"/>
                  <a:endCxn id="35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35" idx="5"/>
                  <a:endCxn id="38" idx="0"/>
                </p:cNvCxnSpPr>
                <p:nvPr/>
              </p:nvCxnSpPr>
              <p:spPr>
                <a:xfrm>
                  <a:off x="5336334" y="3702707"/>
                  <a:ext cx="216439" cy="1567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35" idx="3"/>
                  <a:endCxn id="44" idx="7"/>
                </p:cNvCxnSpPr>
                <p:nvPr/>
              </p:nvCxnSpPr>
              <p:spPr>
                <a:xfrm flipH="1">
                  <a:off x="4463791" y="3702707"/>
                  <a:ext cx="455746" cy="237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38" idx="4"/>
                  <a:endCxn id="53" idx="7"/>
                </p:cNvCxnSpPr>
                <p:nvPr/>
              </p:nvCxnSpPr>
              <p:spPr>
                <a:xfrm flipH="1">
                  <a:off x="5507171" y="4420744"/>
                  <a:ext cx="45602" cy="152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44" idx="4"/>
                  <a:endCxn id="50" idx="1"/>
                </p:cNvCxnSpPr>
                <p:nvPr/>
              </p:nvCxnSpPr>
              <p:spPr>
                <a:xfrm>
                  <a:off x="4255393" y="4419544"/>
                  <a:ext cx="39261" cy="153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35" idx="2"/>
                  <a:endCxn id="41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35" idx="1"/>
                  <a:endCxn id="29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583254" y="3724478"/>
                  <a:ext cx="374799" cy="2849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4" idx="4"/>
                  <a:endCxn id="29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722684" y="5023869"/>
                <a:ext cx="93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Prefs</a:t>
                </a:r>
                <a:r>
                  <a:rPr lang="en-US" sz="1600" dirty="0" smtClean="0"/>
                  <a:t>: {2}</a:t>
                </a:r>
                <a:endParaRPr lang="en-US" sz="16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591034" y="5157969"/>
                <a:ext cx="589441" cy="561314"/>
                <a:chOff x="4591034" y="5157969"/>
                <a:chExt cx="589441" cy="5613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591034" y="5157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664545" y="5300126"/>
                  <a:ext cx="4555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end</a:t>
                  </a:r>
                  <a:endParaRPr lang="en-US" sz="1400" i="1" dirty="0"/>
                </a:p>
              </p:txBody>
            </p:sp>
          </p:grpSp>
          <p:cxnSp>
            <p:nvCxnSpPr>
              <p:cNvPr id="94" name="Straight Arrow Connector 93"/>
              <p:cNvCxnSpPr>
                <a:stCxn id="53" idx="3"/>
                <a:endCxn id="81" idx="0"/>
              </p:cNvCxnSpPr>
              <p:nvPr/>
            </p:nvCxnSpPr>
            <p:spPr>
              <a:xfrm flipH="1">
                <a:off x="4885755" y="4970248"/>
                <a:ext cx="204619" cy="187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50" idx="5"/>
                <a:endCxn id="81" idx="0"/>
              </p:cNvCxnSpPr>
              <p:nvPr/>
            </p:nvCxnSpPr>
            <p:spPr>
              <a:xfrm>
                <a:off x="4711451" y="4970248"/>
                <a:ext cx="174304" cy="187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114751" y="5018670"/>
              <a:ext cx="934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Prefs</a:t>
              </a:r>
              <a:r>
                <a:rPr lang="en-US" sz="1600" dirty="0" smtClean="0"/>
                <a:t>: {1}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56" y="941616"/>
            <a:ext cx="406028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92117" y="525966"/>
            <a:ext cx="4704558" cy="5413770"/>
            <a:chOff x="2765883" y="280639"/>
            <a:chExt cx="4704558" cy="541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5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=99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9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34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71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59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22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91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9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781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4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1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1" y="629806"/>
            <a:ext cx="4773582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12525</TotalTime>
  <Words>182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1553</cp:revision>
  <dcterms:created xsi:type="dcterms:W3CDTF">2015-10-01T19:12:12Z</dcterms:created>
  <dcterms:modified xsi:type="dcterms:W3CDTF">2016-01-27T09:51:43Z</dcterms:modified>
</cp:coreProperties>
</file>