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0" r:id="rId4"/>
    <p:sldId id="4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77084" y="2203523"/>
            <a:ext cx="5841657" cy="3216089"/>
            <a:chOff x="2440458" y="2230684"/>
            <a:chExt cx="5841657" cy="3216089"/>
          </a:xfrm>
        </p:grpSpPr>
        <p:cxnSp>
          <p:nvCxnSpPr>
            <p:cNvPr id="77" name="Straight Connector 76"/>
            <p:cNvCxnSpPr>
              <a:stCxn id="97" idx="7"/>
            </p:cNvCxnSpPr>
            <p:nvPr/>
          </p:nvCxnSpPr>
          <p:spPr>
            <a:xfrm flipV="1">
              <a:off x="6172728" y="3156335"/>
              <a:ext cx="695927" cy="153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4413285" y="3342166"/>
              <a:ext cx="2918092" cy="157490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7" name="Oval 96"/>
            <p:cNvSpPr/>
            <p:nvPr/>
          </p:nvSpPr>
          <p:spPr>
            <a:xfrm>
              <a:off x="6010368" y="3277752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440458" y="3480266"/>
              <a:ext cx="1723006" cy="1462508"/>
              <a:chOff x="4172297" y="2380293"/>
              <a:chExt cx="1156551" cy="930580"/>
            </a:xfrm>
          </p:grpSpPr>
          <p:sp>
            <p:nvSpPr>
              <p:cNvPr id="88" name="Cloud 87"/>
              <p:cNvSpPr/>
              <p:nvPr/>
            </p:nvSpPr>
            <p:spPr>
              <a:xfrm>
                <a:off x="4172297" y="2380293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9" name="Content Placeholder 2"/>
              <p:cNvSpPr txBox="1">
                <a:spLocks/>
              </p:cNvSpPr>
              <p:nvPr/>
            </p:nvSpPr>
            <p:spPr>
              <a:xfrm>
                <a:off x="4553675" y="272153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W</a:t>
                </a:r>
                <a:endParaRPr lang="en-US" dirty="0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>
              <a:off x="4127252" y="3935526"/>
              <a:ext cx="286032" cy="1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507892" y="3936568"/>
              <a:ext cx="1279272" cy="1599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7125563" y="4516193"/>
              <a:ext cx="1156552" cy="930580"/>
              <a:chOff x="5953402" y="2794290"/>
              <a:chExt cx="1156552" cy="930580"/>
            </a:xfrm>
          </p:grpSpPr>
          <p:sp>
            <p:nvSpPr>
              <p:cNvPr id="82" name="Cloud 81"/>
              <p:cNvSpPr/>
              <p:nvPr/>
            </p:nvSpPr>
            <p:spPr>
              <a:xfrm>
                <a:off x="5953402" y="2794290"/>
                <a:ext cx="1156552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Content Placeholder 2"/>
              <p:cNvSpPr txBox="1">
                <a:spLocks/>
              </p:cNvSpPr>
              <p:nvPr/>
            </p:nvSpPr>
            <p:spPr>
              <a:xfrm>
                <a:off x="6346005" y="3043984"/>
                <a:ext cx="497931" cy="37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86" idx="5"/>
              <a:endCxn id="82" idx="2"/>
            </p:cNvCxnSpPr>
            <p:nvPr/>
          </p:nvCxnSpPr>
          <p:spPr>
            <a:xfrm>
              <a:off x="6825046" y="4821471"/>
              <a:ext cx="304104" cy="160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543560" y="3594946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698877" y="3357629"/>
              <a:ext cx="521772" cy="2389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078832" y="3451415"/>
              <a:ext cx="411183" cy="4061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6513423" y="4156749"/>
              <a:ext cx="474837" cy="43656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E</a:t>
              </a:r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786727" y="2522244"/>
              <a:ext cx="1156551" cy="930580"/>
              <a:chOff x="4848990" y="2317328"/>
              <a:chExt cx="1156551" cy="930580"/>
            </a:xfrm>
          </p:grpSpPr>
          <p:sp>
            <p:nvSpPr>
              <p:cNvPr id="84" name="Cloud 83"/>
              <p:cNvSpPr/>
              <p:nvPr/>
            </p:nvSpPr>
            <p:spPr>
              <a:xfrm>
                <a:off x="4848990" y="2317328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5229583" y="2594905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4127252" y="4336951"/>
              <a:ext cx="383048" cy="1097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ontent Placeholder 2"/>
            <p:cNvSpPr txBox="1">
              <a:spLocks/>
            </p:cNvSpPr>
            <p:nvPr/>
          </p:nvSpPr>
          <p:spPr>
            <a:xfrm>
              <a:off x="4715172" y="4294838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5642990" y="4206877"/>
              <a:ext cx="458682" cy="46305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87" idx="0"/>
              <a:endCxn id="97" idx="4"/>
            </p:cNvCxnSpPr>
            <p:nvPr/>
          </p:nvCxnSpPr>
          <p:spPr>
            <a:xfrm flipV="1">
              <a:off x="5823669" y="3494971"/>
              <a:ext cx="281808" cy="5150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87" idx="6"/>
              <a:endCxn id="86" idx="1"/>
            </p:cNvCxnSpPr>
            <p:nvPr/>
          </p:nvCxnSpPr>
          <p:spPr>
            <a:xfrm>
              <a:off x="5918777" y="4118647"/>
              <a:ext cx="771766" cy="5492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90862" y="4140734"/>
              <a:ext cx="1182447" cy="2976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5525405" y="2230684"/>
              <a:ext cx="1156551" cy="930580"/>
              <a:chOff x="5533140" y="2180154"/>
              <a:chExt cx="1156551" cy="930580"/>
            </a:xfrm>
          </p:grpSpPr>
          <p:sp>
            <p:nvSpPr>
              <p:cNvPr id="76" name="Cloud 75"/>
              <p:cNvSpPr/>
              <p:nvPr/>
            </p:nvSpPr>
            <p:spPr>
              <a:xfrm>
                <a:off x="5533140" y="2180154"/>
                <a:ext cx="1156551" cy="930580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9" name="Content Placeholder 2"/>
              <p:cNvSpPr txBox="1">
                <a:spLocks/>
              </p:cNvSpPr>
              <p:nvPr/>
            </p:nvSpPr>
            <p:spPr>
              <a:xfrm>
                <a:off x="5787633" y="2361764"/>
                <a:ext cx="547857" cy="3082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cxnSp>
          <p:nvCxnSpPr>
            <p:cNvPr id="80" name="Straight Connector 79"/>
            <p:cNvCxnSpPr>
              <a:stCxn id="97" idx="0"/>
              <a:endCxn id="76" idx="1"/>
            </p:cNvCxnSpPr>
            <p:nvPr/>
          </p:nvCxnSpPr>
          <p:spPr>
            <a:xfrm flipH="1" flipV="1">
              <a:off x="6103681" y="3160273"/>
              <a:ext cx="1796" cy="117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6662686" y="4636063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560" y="4010037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0" name="Oval 89"/>
            <p:cNvSpPr/>
            <p:nvPr/>
          </p:nvSpPr>
          <p:spPr>
            <a:xfrm>
              <a:off x="4460510" y="4336951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1" name="Oval 90"/>
            <p:cNvSpPr/>
            <p:nvPr/>
          </p:nvSpPr>
          <p:spPr>
            <a:xfrm>
              <a:off x="4328014" y="3834569"/>
              <a:ext cx="190217" cy="2172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1810371"/>
            <a:ext cx="586486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151708" y="886737"/>
            <a:ext cx="3984642" cy="4798229"/>
            <a:chOff x="2151708" y="886737"/>
            <a:chExt cx="3984642" cy="4798229"/>
          </a:xfrm>
        </p:grpSpPr>
        <p:grpSp>
          <p:nvGrpSpPr>
            <p:cNvPr id="6" name="Group 5"/>
            <p:cNvGrpSpPr/>
            <p:nvPr/>
          </p:nvGrpSpPr>
          <p:grpSpPr>
            <a:xfrm>
              <a:off x="2615966" y="1702053"/>
              <a:ext cx="644728" cy="561314"/>
              <a:chOff x="2036545" y="1140737"/>
              <a:chExt cx="644728" cy="56131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36545" y="1282894"/>
                <a:ext cx="644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(1,1) W</a:t>
                </a:r>
                <a:endParaRPr lang="en-US" sz="12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960672" y="886737"/>
              <a:ext cx="589441" cy="561314"/>
              <a:chOff x="2064189" y="1140737"/>
              <a:chExt cx="589441" cy="56131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16150" y="1282894"/>
                <a:ext cx="485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 smtClean="0"/>
                  <a:t>Start</a:t>
                </a:r>
                <a:endParaRPr lang="en-US" sz="1200" i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540080" y="1702053"/>
              <a:ext cx="589441" cy="561314"/>
              <a:chOff x="2064189" y="1140737"/>
              <a:chExt cx="589441" cy="56131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068605" y="1282894"/>
                <a:ext cx="5806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(1,1) Z</a:t>
                </a:r>
                <a:endParaRPr lang="en-US" sz="1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408907" y="1702052"/>
              <a:ext cx="589441" cy="561314"/>
              <a:chOff x="2064189" y="1140737"/>
              <a:chExt cx="589441" cy="56131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68605" y="1282894"/>
                <a:ext cx="5806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(1,1) Y</a:t>
                </a:r>
                <a:endParaRPr lang="en-US" sz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277734" y="1702051"/>
              <a:ext cx="589441" cy="561314"/>
              <a:chOff x="2064189" y="1140737"/>
              <a:chExt cx="589441" cy="561314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64597" y="1282894"/>
                <a:ext cx="5886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(1,1) X</a:t>
                </a:r>
                <a:endParaRPr lang="en-US" sz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151708" y="2429248"/>
              <a:ext cx="612668" cy="561314"/>
              <a:chOff x="2052575" y="1140737"/>
              <a:chExt cx="612668" cy="561314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(--,2) A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024250" y="2460781"/>
              <a:ext cx="612668" cy="561314"/>
              <a:chOff x="2052575" y="1140737"/>
              <a:chExt cx="612668" cy="56131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(--,2) B</a:t>
                </a:r>
                <a:endParaRPr lang="en-US" sz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937445" y="2460781"/>
              <a:ext cx="612668" cy="561314"/>
              <a:chOff x="2052575" y="1140737"/>
              <a:chExt cx="612668" cy="561314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(--,2) E</a:t>
                </a:r>
                <a:endParaRPr lang="en-US" sz="1200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826410" y="2483732"/>
              <a:ext cx="603050" cy="561314"/>
              <a:chOff x="2057384" y="1140737"/>
              <a:chExt cx="603050" cy="56131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57384" y="1282894"/>
                <a:ext cx="603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(2,2) D</a:t>
                </a:r>
                <a:endParaRPr lang="en-US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832822" y="3223596"/>
              <a:ext cx="590226" cy="561314"/>
              <a:chOff x="2063796" y="1140737"/>
              <a:chExt cx="590226" cy="56131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63796" y="1282894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(3,2) C</a:t>
                </a:r>
                <a:endParaRPr lang="en-US" sz="12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507651" y="3986430"/>
              <a:ext cx="598242" cy="561314"/>
              <a:chOff x="2059788" y="1140737"/>
              <a:chExt cx="598242" cy="56131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059788" y="1282894"/>
                <a:ext cx="598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(4,2) A</a:t>
                </a:r>
                <a:endParaRPr lang="en-US" sz="12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949058" y="3223595"/>
              <a:ext cx="612668" cy="561314"/>
              <a:chOff x="2052575" y="1140737"/>
              <a:chExt cx="612668" cy="561314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(--,2) D</a:t>
                </a:r>
                <a:endParaRPr lang="en-US" sz="12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949058" y="3985230"/>
              <a:ext cx="612668" cy="561314"/>
              <a:chOff x="2052575" y="1140737"/>
              <a:chExt cx="612668" cy="56131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(--,3) B</a:t>
                </a:r>
                <a:endParaRPr lang="en-US" sz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35863" y="3223595"/>
              <a:ext cx="612668" cy="561314"/>
              <a:chOff x="2052575" y="1140737"/>
              <a:chExt cx="612668" cy="56131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052575" y="1282894"/>
                <a:ext cx="6126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(--,2) C</a:t>
                </a:r>
                <a:endParaRPr lang="en-US" sz="12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919474" y="4745137"/>
              <a:ext cx="659156" cy="561314"/>
              <a:chOff x="2029331" y="1140737"/>
              <a:chExt cx="659156" cy="5613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029331" y="1282894"/>
                <a:ext cx="6591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(--,4) W</a:t>
                </a:r>
                <a:endParaRPr lang="en-US" sz="12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477194" y="4723655"/>
              <a:ext cx="659156" cy="561314"/>
              <a:chOff x="2029331" y="1140737"/>
              <a:chExt cx="659156" cy="56131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029331" y="1282894"/>
                <a:ext cx="6591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(5,--) W</a:t>
                </a:r>
                <a:endParaRPr lang="en-US" sz="1200" dirty="0"/>
              </a:p>
            </p:txBody>
          </p:sp>
        </p:grpSp>
        <p:cxnSp>
          <p:nvCxnSpPr>
            <p:cNvPr id="56" name="Straight Arrow Connector 55"/>
            <p:cNvCxnSpPr>
              <a:stCxn id="11" idx="2"/>
              <a:endCxn id="4" idx="7"/>
            </p:cNvCxnSpPr>
            <p:nvPr/>
          </p:nvCxnSpPr>
          <p:spPr>
            <a:xfrm flipH="1">
              <a:off x="3146729" y="1167394"/>
              <a:ext cx="813943" cy="6168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1" idx="3"/>
              <a:endCxn id="14" idx="0"/>
            </p:cNvCxnSpPr>
            <p:nvPr/>
          </p:nvCxnSpPr>
          <p:spPr>
            <a:xfrm flipH="1">
              <a:off x="3834801" y="1365848"/>
              <a:ext cx="212193" cy="33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1" idx="5"/>
              <a:endCxn id="17" idx="0"/>
            </p:cNvCxnSpPr>
            <p:nvPr/>
          </p:nvCxnSpPr>
          <p:spPr>
            <a:xfrm>
              <a:off x="4463791" y="1365848"/>
              <a:ext cx="239837" cy="3362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1" idx="6"/>
              <a:endCxn id="20" idx="1"/>
            </p:cNvCxnSpPr>
            <p:nvPr/>
          </p:nvCxnSpPr>
          <p:spPr>
            <a:xfrm>
              <a:off x="4550113" y="1167394"/>
              <a:ext cx="813943" cy="616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4" idx="3"/>
              <a:endCxn id="23" idx="0"/>
            </p:cNvCxnSpPr>
            <p:nvPr/>
          </p:nvCxnSpPr>
          <p:spPr>
            <a:xfrm flipH="1">
              <a:off x="2458043" y="2181164"/>
              <a:ext cx="271889" cy="24808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4" idx="5"/>
              <a:endCxn id="26" idx="0"/>
            </p:cNvCxnSpPr>
            <p:nvPr/>
          </p:nvCxnSpPr>
          <p:spPr>
            <a:xfrm>
              <a:off x="3146729" y="2181164"/>
              <a:ext cx="183856" cy="27961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709985" y="2908359"/>
              <a:ext cx="407260" cy="3611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6" idx="4"/>
              <a:endCxn id="47" idx="0"/>
            </p:cNvCxnSpPr>
            <p:nvPr/>
          </p:nvCxnSpPr>
          <p:spPr>
            <a:xfrm>
              <a:off x="3330585" y="3022095"/>
              <a:ext cx="11613" cy="20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20" idx="4"/>
              <a:endCxn id="32" idx="7"/>
            </p:cNvCxnSpPr>
            <p:nvPr/>
          </p:nvCxnSpPr>
          <p:spPr>
            <a:xfrm flipH="1">
              <a:off x="5336334" y="2263365"/>
              <a:ext cx="236121" cy="30257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4"/>
              <a:endCxn id="32" idx="1"/>
            </p:cNvCxnSpPr>
            <p:nvPr/>
          </p:nvCxnSpPr>
          <p:spPr>
            <a:xfrm>
              <a:off x="4703628" y="2263366"/>
              <a:ext cx="215909" cy="30256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32" idx="4"/>
              <a:endCxn id="35" idx="0"/>
            </p:cNvCxnSpPr>
            <p:nvPr/>
          </p:nvCxnSpPr>
          <p:spPr>
            <a:xfrm>
              <a:off x="5127936" y="3045046"/>
              <a:ext cx="0" cy="17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5" idx="5"/>
              <a:endCxn id="38" idx="0"/>
            </p:cNvCxnSpPr>
            <p:nvPr/>
          </p:nvCxnSpPr>
          <p:spPr>
            <a:xfrm>
              <a:off x="5336334" y="3702707"/>
              <a:ext cx="470439" cy="2837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35" idx="3"/>
              <a:endCxn id="44" idx="7"/>
            </p:cNvCxnSpPr>
            <p:nvPr/>
          </p:nvCxnSpPr>
          <p:spPr>
            <a:xfrm flipH="1">
              <a:off x="4463791" y="3702707"/>
              <a:ext cx="455746" cy="3647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38" idx="4"/>
              <a:endCxn id="53" idx="0"/>
            </p:cNvCxnSpPr>
            <p:nvPr/>
          </p:nvCxnSpPr>
          <p:spPr>
            <a:xfrm>
              <a:off x="5806773" y="4547744"/>
              <a:ext cx="0" cy="1759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44" idx="4"/>
              <a:endCxn id="50" idx="0"/>
            </p:cNvCxnSpPr>
            <p:nvPr/>
          </p:nvCxnSpPr>
          <p:spPr>
            <a:xfrm flipH="1">
              <a:off x="4249053" y="4546544"/>
              <a:ext cx="6340" cy="19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35" idx="2"/>
              <a:endCxn id="41" idx="6"/>
            </p:cNvCxnSpPr>
            <p:nvPr/>
          </p:nvCxnSpPr>
          <p:spPr>
            <a:xfrm flipH="1" flipV="1">
              <a:off x="4550113" y="3504252"/>
              <a:ext cx="28310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35" idx="1"/>
              <a:endCxn id="29" idx="5"/>
            </p:cNvCxnSpPr>
            <p:nvPr/>
          </p:nvCxnSpPr>
          <p:spPr>
            <a:xfrm flipH="1" flipV="1">
              <a:off x="4452178" y="2939892"/>
              <a:ext cx="467359" cy="36590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648531" y="3449822"/>
              <a:ext cx="31214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3583254" y="3724478"/>
              <a:ext cx="444870" cy="3388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3612281" y="3005207"/>
              <a:ext cx="484785" cy="3659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3510681" y="2903607"/>
              <a:ext cx="484785" cy="36590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3637645" y="3558681"/>
              <a:ext cx="31214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3475119" y="3801319"/>
              <a:ext cx="444870" cy="33888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2621601" y="2979730"/>
              <a:ext cx="407260" cy="3611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4" idx="4"/>
              <a:endCxn id="29" idx="1"/>
            </p:cNvCxnSpPr>
            <p:nvPr/>
          </p:nvCxnSpPr>
          <p:spPr>
            <a:xfrm>
              <a:off x="3834801" y="2263367"/>
              <a:ext cx="200580" cy="27961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005640" y="5284856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{1}</a:t>
              </a:r>
              <a:endParaRPr lang="en-US" sz="20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559436" y="5284856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{2}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35" y="972099"/>
            <a:ext cx="3987130" cy="49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12482</TotalTime>
  <Words>76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1505</cp:revision>
  <dcterms:created xsi:type="dcterms:W3CDTF">2015-10-01T19:12:12Z</dcterms:created>
  <dcterms:modified xsi:type="dcterms:W3CDTF">2016-01-21T02:08:53Z</dcterms:modified>
</cp:coreProperties>
</file>