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64812" y="2369544"/>
            <a:ext cx="385930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43047" y="2375606"/>
            <a:ext cx="385930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884551" y="2695657"/>
            <a:ext cx="473226" cy="60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884551" y="2701719"/>
            <a:ext cx="2051461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1357777" y="2695657"/>
            <a:ext cx="285325" cy="60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2936012" y="2701719"/>
            <a:ext cx="475758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2653219" y="2701719"/>
            <a:ext cx="282793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1643102" y="2701719"/>
            <a:ext cx="1292910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1357777" y="2695657"/>
            <a:ext cx="2053993" cy="618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1357777" y="2695657"/>
            <a:ext cx="1295442" cy="618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78496" y="3140061"/>
            <a:ext cx="1367053" cy="1528912"/>
            <a:chOff x="3494225" y="2201543"/>
            <a:chExt cx="1367053" cy="1528912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144481" cy="938289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542633" y="3242589"/>
              <a:ext cx="559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g1</a:t>
              </a:r>
              <a:endParaRPr lang="en-US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90324" y="3268790"/>
              <a:ext cx="570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g2</a:t>
              </a:r>
              <a:endParaRPr lang="en-US" sz="24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350705" cy="15289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2941662" y="2044814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339928" y="3150839"/>
            <a:ext cx="1360691" cy="1529366"/>
            <a:chOff x="6730932" y="2201543"/>
            <a:chExt cx="1360691" cy="1529366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144481" cy="938289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99884" y="3269244"/>
              <a:ext cx="510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l1</a:t>
              </a:r>
              <a:endParaRPr lang="en-US" sz="24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68353" y="3268790"/>
              <a:ext cx="523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l2</a:t>
              </a:r>
              <a:endParaRPr lang="en-US" sz="24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350705" cy="15289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374595" y="2058008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3928665" y="1748852"/>
            <a:ext cx="3116265" cy="3108989"/>
            <a:chOff x="4687799" y="1520056"/>
            <a:chExt cx="3116265" cy="3108989"/>
          </a:xfrm>
        </p:grpSpPr>
        <p:sp>
          <p:nvSpPr>
            <p:cNvPr id="146" name="TextBox 145"/>
            <p:cNvSpPr txBox="1"/>
            <p:nvPr/>
          </p:nvSpPr>
          <p:spPr>
            <a:xfrm>
              <a:off x="7318545" y="1520056"/>
              <a:ext cx="485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Start</a:t>
              </a:r>
              <a:endParaRPr lang="en-US" sz="1200" i="1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028904" y="1808025"/>
              <a:ext cx="589441" cy="561314"/>
              <a:chOff x="2064189" y="1140737"/>
              <a:chExt cx="589441" cy="561314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43" name="Oval 142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221691" y="1282894"/>
                <a:ext cx="274435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180317" y="2695890"/>
              <a:ext cx="589441" cy="561314"/>
              <a:chOff x="2064189" y="1140737"/>
              <a:chExt cx="589441" cy="561314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25699" y="1282894"/>
                <a:ext cx="2664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C</a:t>
                </a:r>
                <a:endParaRPr lang="en-US" sz="12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028904" y="2706379"/>
              <a:ext cx="589441" cy="561314"/>
              <a:chOff x="2064189" y="1140737"/>
              <a:chExt cx="589441" cy="561314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219287" y="1282894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D</a:t>
                </a:r>
                <a:endParaRPr lang="en-US" sz="12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174279" y="1811981"/>
              <a:ext cx="589441" cy="561314"/>
              <a:chOff x="2064189" y="1140737"/>
              <a:chExt cx="589441" cy="561314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224898" y="1282894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B</a:t>
                </a:r>
                <a:endParaRPr lang="en-US" sz="12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180317" y="3771265"/>
              <a:ext cx="589441" cy="561314"/>
              <a:chOff x="2064189" y="1140737"/>
              <a:chExt cx="589441" cy="561314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23" name="Oval 122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226501" y="1282894"/>
                <a:ext cx="264816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X</a:t>
                </a:r>
                <a:endParaRPr lang="en-US" sz="1200" dirty="0"/>
              </a:p>
            </p:txBody>
          </p:sp>
        </p:grpSp>
        <p:cxnSp>
          <p:nvCxnSpPr>
            <p:cNvPr id="69" name="Straight Arrow Connector 68"/>
            <p:cNvCxnSpPr>
              <a:endCxn id="143" idx="0"/>
            </p:cNvCxnSpPr>
            <p:nvPr/>
          </p:nvCxnSpPr>
          <p:spPr>
            <a:xfrm>
              <a:off x="7323625" y="1577993"/>
              <a:ext cx="0" cy="23003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3" idx="4"/>
              <a:endCxn id="131" idx="0"/>
            </p:cNvCxnSpPr>
            <p:nvPr/>
          </p:nvCxnSpPr>
          <p:spPr>
            <a:xfrm>
              <a:off x="7323625" y="2369339"/>
              <a:ext cx="0" cy="33704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31" idx="1"/>
              <a:endCxn id="129" idx="5"/>
            </p:cNvCxnSpPr>
            <p:nvPr/>
          </p:nvCxnSpPr>
          <p:spPr>
            <a:xfrm flipH="1" flipV="1">
              <a:off x="6677398" y="2291092"/>
              <a:ext cx="437828" cy="4974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43" idx="3"/>
              <a:endCxn id="133" idx="7"/>
            </p:cNvCxnSpPr>
            <p:nvPr/>
          </p:nvCxnSpPr>
          <p:spPr>
            <a:xfrm flipH="1">
              <a:off x="6683436" y="2287136"/>
              <a:ext cx="431790" cy="49095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33" idx="0"/>
              <a:endCxn id="129" idx="4"/>
            </p:cNvCxnSpPr>
            <p:nvPr/>
          </p:nvCxnSpPr>
          <p:spPr>
            <a:xfrm flipH="1" flipV="1">
              <a:off x="6469000" y="2373295"/>
              <a:ext cx="6038" cy="3225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7023825" y="3786860"/>
              <a:ext cx="589441" cy="561314"/>
              <a:chOff x="2064189" y="1140737"/>
              <a:chExt cx="589441" cy="561314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226501" y="1282894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Y</a:t>
                </a:r>
                <a:endParaRPr lang="en-US" sz="1200" dirty="0"/>
              </a:p>
            </p:txBody>
          </p:sp>
        </p:grpSp>
        <p:cxnSp>
          <p:nvCxnSpPr>
            <p:cNvPr id="153" name="Straight Arrow Connector 152"/>
            <p:cNvCxnSpPr>
              <a:stCxn id="131" idx="4"/>
              <a:endCxn id="151" idx="0"/>
            </p:cNvCxnSpPr>
            <p:nvPr/>
          </p:nvCxnSpPr>
          <p:spPr>
            <a:xfrm flipH="1">
              <a:off x="7318546" y="3267693"/>
              <a:ext cx="5079" cy="5191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4688404" y="2694539"/>
              <a:ext cx="589441" cy="561314"/>
              <a:chOff x="2064189" y="1140737"/>
              <a:chExt cx="589441" cy="561314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217684" y="1282894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G</a:t>
                </a:r>
                <a:endParaRPr lang="en-US" sz="1200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5439113" y="2694540"/>
              <a:ext cx="589441" cy="561314"/>
              <a:chOff x="2064189" y="1140737"/>
              <a:chExt cx="589441" cy="561314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2217684" y="1282894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H</a:t>
                </a:r>
                <a:endParaRPr lang="en-US" sz="1200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4687799" y="1809702"/>
              <a:ext cx="589441" cy="561314"/>
              <a:chOff x="2064189" y="1140737"/>
              <a:chExt cx="589441" cy="561314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228905" y="1282894"/>
                <a:ext cx="260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E</a:t>
                </a:r>
                <a:endParaRPr lang="en-US" sz="1200" dirty="0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438508" y="1809703"/>
              <a:ext cx="589441" cy="561314"/>
              <a:chOff x="2064189" y="1140737"/>
              <a:chExt cx="589441" cy="561314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231310" y="1282894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F</a:t>
                </a:r>
                <a:endParaRPr lang="en-US" sz="1200" dirty="0"/>
              </a:p>
            </p:txBody>
          </p:sp>
        </p:grpSp>
        <p:cxnSp>
          <p:nvCxnSpPr>
            <p:cNvPr id="168" name="Straight Arrow Connector 167"/>
            <p:cNvCxnSpPr>
              <a:stCxn id="157" idx="0"/>
              <a:endCxn id="163" idx="4"/>
            </p:cNvCxnSpPr>
            <p:nvPr/>
          </p:nvCxnSpPr>
          <p:spPr>
            <a:xfrm flipH="1" flipV="1">
              <a:off x="4982520" y="2371016"/>
              <a:ext cx="605" cy="3235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57" idx="7"/>
              <a:endCxn id="166" idx="3"/>
            </p:cNvCxnSpPr>
            <p:nvPr/>
          </p:nvCxnSpPr>
          <p:spPr>
            <a:xfrm flipV="1">
              <a:off x="5191523" y="2288814"/>
              <a:ext cx="333307" cy="487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60" idx="0"/>
              <a:endCxn id="166" idx="4"/>
            </p:cNvCxnSpPr>
            <p:nvPr/>
          </p:nvCxnSpPr>
          <p:spPr>
            <a:xfrm flipH="1" flipV="1">
              <a:off x="5733229" y="2371017"/>
              <a:ext cx="605" cy="3235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0" idx="1"/>
              <a:endCxn id="163" idx="5"/>
            </p:cNvCxnSpPr>
            <p:nvPr/>
          </p:nvCxnSpPr>
          <p:spPr>
            <a:xfrm flipH="1" flipV="1">
              <a:off x="5190918" y="2288813"/>
              <a:ext cx="334517" cy="4879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23" idx="2"/>
              <a:endCxn id="157" idx="4"/>
            </p:cNvCxnSpPr>
            <p:nvPr/>
          </p:nvCxnSpPr>
          <p:spPr>
            <a:xfrm flipH="1" flipV="1">
              <a:off x="4983125" y="3255853"/>
              <a:ext cx="1197192" cy="79606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23" idx="1"/>
              <a:endCxn id="160" idx="4"/>
            </p:cNvCxnSpPr>
            <p:nvPr/>
          </p:nvCxnSpPr>
          <p:spPr>
            <a:xfrm flipH="1" flipV="1">
              <a:off x="5733834" y="3255854"/>
              <a:ext cx="532805" cy="5976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51" idx="1"/>
              <a:endCxn id="160" idx="5"/>
            </p:cNvCxnSpPr>
            <p:nvPr/>
          </p:nvCxnSpPr>
          <p:spPr>
            <a:xfrm flipH="1" flipV="1">
              <a:off x="5942232" y="3173651"/>
              <a:ext cx="1167915" cy="6954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51" idx="1"/>
              <a:endCxn id="157" idx="5"/>
            </p:cNvCxnSpPr>
            <p:nvPr/>
          </p:nvCxnSpPr>
          <p:spPr>
            <a:xfrm flipH="1" flipV="1">
              <a:off x="5191523" y="3173650"/>
              <a:ext cx="1918624" cy="6954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23" idx="4"/>
            </p:cNvCxnSpPr>
            <p:nvPr/>
          </p:nvCxnSpPr>
          <p:spPr>
            <a:xfrm flipH="1">
              <a:off x="6472019" y="4332579"/>
              <a:ext cx="3019" cy="2825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H="1">
              <a:off x="7318545" y="4346517"/>
              <a:ext cx="3019" cy="2825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6000236" y="4266414"/>
                  <a:ext cx="292516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236" y="4266414"/>
                  <a:ext cx="292516" cy="2995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833" r="-4167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Arrow Connector 191"/>
            <p:cNvCxnSpPr/>
            <p:nvPr/>
          </p:nvCxnSpPr>
          <p:spPr>
            <a:xfrm flipH="1">
              <a:off x="6683436" y="3185490"/>
              <a:ext cx="431790" cy="6679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6475038" y="3257204"/>
              <a:ext cx="0" cy="51406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39" y="1538951"/>
            <a:ext cx="6511092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7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12456</TotalTime>
  <Words>27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1484</cp:revision>
  <dcterms:created xsi:type="dcterms:W3CDTF">2015-10-01T19:12:12Z</dcterms:created>
  <dcterms:modified xsi:type="dcterms:W3CDTF">2016-01-22T18:15:38Z</dcterms:modified>
</cp:coreProperties>
</file>