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8" r:id="rId2"/>
    <p:sldId id="409" r:id="rId3"/>
    <p:sldId id="410" r:id="rId4"/>
    <p:sldId id="411" r:id="rId5"/>
    <p:sldId id="412" r:id="rId6"/>
    <p:sldId id="41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2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2377084" y="2203523"/>
            <a:ext cx="5841657" cy="3216089"/>
            <a:chOff x="2440458" y="2230684"/>
            <a:chExt cx="5841657" cy="3216089"/>
          </a:xfrm>
        </p:grpSpPr>
        <p:cxnSp>
          <p:nvCxnSpPr>
            <p:cNvPr id="77" name="Straight Connector 76"/>
            <p:cNvCxnSpPr>
              <a:stCxn id="97" idx="7"/>
            </p:cNvCxnSpPr>
            <p:nvPr/>
          </p:nvCxnSpPr>
          <p:spPr>
            <a:xfrm flipV="1">
              <a:off x="6172728" y="3156335"/>
              <a:ext cx="695927" cy="153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4413285" y="3342166"/>
              <a:ext cx="2918092" cy="157490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7" name="Oval 96"/>
            <p:cNvSpPr/>
            <p:nvPr/>
          </p:nvSpPr>
          <p:spPr>
            <a:xfrm>
              <a:off x="6010368" y="3277752"/>
              <a:ext cx="190217" cy="2172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440458" y="3480266"/>
              <a:ext cx="1723006" cy="1462508"/>
              <a:chOff x="4172297" y="2380293"/>
              <a:chExt cx="1156551" cy="930580"/>
            </a:xfrm>
          </p:grpSpPr>
          <p:sp>
            <p:nvSpPr>
              <p:cNvPr id="88" name="Cloud 87"/>
              <p:cNvSpPr/>
              <p:nvPr/>
            </p:nvSpPr>
            <p:spPr>
              <a:xfrm>
                <a:off x="4172297" y="2380293"/>
                <a:ext cx="1156551" cy="930580"/>
              </a:xfrm>
              <a:prstGeom prst="clou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9" name="Content Placeholder 2"/>
              <p:cNvSpPr txBox="1">
                <a:spLocks/>
              </p:cNvSpPr>
              <p:nvPr/>
            </p:nvSpPr>
            <p:spPr>
              <a:xfrm>
                <a:off x="4553675" y="2721534"/>
                <a:ext cx="547857" cy="3082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W</a:t>
                </a:r>
                <a:endParaRPr lang="en-US" dirty="0"/>
              </a:p>
            </p:txBody>
          </p:sp>
        </p:grpSp>
        <p:cxnSp>
          <p:nvCxnSpPr>
            <p:cNvPr id="66" name="Straight Connector 65"/>
            <p:cNvCxnSpPr/>
            <p:nvPr/>
          </p:nvCxnSpPr>
          <p:spPr>
            <a:xfrm>
              <a:off x="4127252" y="3935526"/>
              <a:ext cx="286032" cy="10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 flipV="1">
              <a:off x="4507892" y="3936568"/>
              <a:ext cx="1279272" cy="1599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7125563" y="4516193"/>
              <a:ext cx="1156552" cy="930580"/>
              <a:chOff x="5953402" y="2794290"/>
              <a:chExt cx="1156552" cy="930580"/>
            </a:xfrm>
          </p:grpSpPr>
          <p:sp>
            <p:nvSpPr>
              <p:cNvPr id="82" name="Cloud 81"/>
              <p:cNvSpPr/>
              <p:nvPr/>
            </p:nvSpPr>
            <p:spPr>
              <a:xfrm>
                <a:off x="5953402" y="2794290"/>
                <a:ext cx="1156552" cy="930580"/>
              </a:xfrm>
              <a:prstGeom prst="clou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3" name="Content Placeholder 2"/>
              <p:cNvSpPr txBox="1">
                <a:spLocks/>
              </p:cNvSpPr>
              <p:nvPr/>
            </p:nvSpPr>
            <p:spPr>
              <a:xfrm>
                <a:off x="6346005" y="3043984"/>
                <a:ext cx="497931" cy="3729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Z</a:t>
                </a:r>
                <a:endParaRPr lang="en-US" dirty="0"/>
              </a:p>
            </p:txBody>
          </p:sp>
        </p:grpSp>
        <p:cxnSp>
          <p:nvCxnSpPr>
            <p:cNvPr id="78" name="Straight Connector 77"/>
            <p:cNvCxnSpPr>
              <a:stCxn id="86" idx="5"/>
              <a:endCxn id="82" idx="2"/>
            </p:cNvCxnSpPr>
            <p:nvPr/>
          </p:nvCxnSpPr>
          <p:spPr>
            <a:xfrm>
              <a:off x="6825046" y="4821471"/>
              <a:ext cx="304104" cy="1600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ontent Placeholder 2"/>
            <p:cNvSpPr txBox="1">
              <a:spLocks/>
            </p:cNvSpPr>
            <p:nvPr/>
          </p:nvSpPr>
          <p:spPr>
            <a:xfrm>
              <a:off x="4543560" y="3594946"/>
              <a:ext cx="458682" cy="46305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1" name="Content Placeholder 2"/>
            <p:cNvSpPr txBox="1">
              <a:spLocks/>
            </p:cNvSpPr>
            <p:nvPr/>
          </p:nvSpPr>
          <p:spPr>
            <a:xfrm>
              <a:off x="5698877" y="3357629"/>
              <a:ext cx="521772" cy="23895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dirty="0"/>
            </a:p>
          </p:txBody>
        </p:sp>
        <p:sp>
          <p:nvSpPr>
            <p:cNvPr id="62" name="Content Placeholder 2"/>
            <p:cNvSpPr txBox="1">
              <a:spLocks/>
            </p:cNvSpPr>
            <p:nvPr/>
          </p:nvSpPr>
          <p:spPr>
            <a:xfrm>
              <a:off x="6078832" y="3451415"/>
              <a:ext cx="411183" cy="40619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63" name="Content Placeholder 2"/>
            <p:cNvSpPr txBox="1">
              <a:spLocks/>
            </p:cNvSpPr>
            <p:nvPr/>
          </p:nvSpPr>
          <p:spPr>
            <a:xfrm>
              <a:off x="6513423" y="4156749"/>
              <a:ext cx="474837" cy="43656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E</a:t>
              </a:r>
              <a:endParaRPr lang="en-US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786727" y="2522244"/>
              <a:ext cx="1156551" cy="930580"/>
              <a:chOff x="4848990" y="2317328"/>
              <a:chExt cx="1156551" cy="930580"/>
            </a:xfrm>
          </p:grpSpPr>
          <p:sp>
            <p:nvSpPr>
              <p:cNvPr id="84" name="Cloud 83"/>
              <p:cNvSpPr/>
              <p:nvPr/>
            </p:nvSpPr>
            <p:spPr>
              <a:xfrm>
                <a:off x="4848990" y="2317328"/>
                <a:ext cx="1156551" cy="930580"/>
              </a:xfrm>
              <a:prstGeom prst="clou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32" name="Content Placeholder 2"/>
              <p:cNvSpPr txBox="1">
                <a:spLocks/>
              </p:cNvSpPr>
              <p:nvPr/>
            </p:nvSpPr>
            <p:spPr>
              <a:xfrm>
                <a:off x="5229583" y="2594905"/>
                <a:ext cx="547857" cy="3082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cxnSp>
          <p:nvCxnSpPr>
            <p:cNvPr id="39" name="Straight Connector 38"/>
            <p:cNvCxnSpPr/>
            <p:nvPr/>
          </p:nvCxnSpPr>
          <p:spPr>
            <a:xfrm>
              <a:off x="4127252" y="4336951"/>
              <a:ext cx="383048" cy="1097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ontent Placeholder 2"/>
            <p:cNvSpPr txBox="1">
              <a:spLocks/>
            </p:cNvSpPr>
            <p:nvPr/>
          </p:nvSpPr>
          <p:spPr>
            <a:xfrm>
              <a:off x="4715172" y="4294838"/>
              <a:ext cx="458682" cy="46305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3" name="Content Placeholder 2"/>
            <p:cNvSpPr txBox="1">
              <a:spLocks/>
            </p:cNvSpPr>
            <p:nvPr/>
          </p:nvSpPr>
          <p:spPr>
            <a:xfrm>
              <a:off x="5642990" y="4206877"/>
              <a:ext cx="458682" cy="46305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56" name="Straight Connector 55"/>
            <p:cNvCxnSpPr>
              <a:stCxn id="87" idx="0"/>
              <a:endCxn id="97" idx="4"/>
            </p:cNvCxnSpPr>
            <p:nvPr/>
          </p:nvCxnSpPr>
          <p:spPr>
            <a:xfrm flipV="1">
              <a:off x="5823669" y="3494971"/>
              <a:ext cx="281808" cy="5150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87" idx="6"/>
              <a:endCxn id="86" idx="1"/>
            </p:cNvCxnSpPr>
            <p:nvPr/>
          </p:nvCxnSpPr>
          <p:spPr>
            <a:xfrm>
              <a:off x="5918777" y="4118647"/>
              <a:ext cx="771766" cy="5492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90862" y="4140734"/>
              <a:ext cx="1182447" cy="297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5525405" y="2230684"/>
              <a:ext cx="1156551" cy="930580"/>
              <a:chOff x="5533140" y="2180154"/>
              <a:chExt cx="1156551" cy="930580"/>
            </a:xfrm>
          </p:grpSpPr>
          <p:sp>
            <p:nvSpPr>
              <p:cNvPr id="76" name="Cloud 75"/>
              <p:cNvSpPr/>
              <p:nvPr/>
            </p:nvSpPr>
            <p:spPr>
              <a:xfrm>
                <a:off x="5533140" y="2180154"/>
                <a:ext cx="1156551" cy="930580"/>
              </a:xfrm>
              <a:prstGeom prst="clou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9" name="Content Placeholder 2"/>
              <p:cNvSpPr txBox="1">
                <a:spLocks/>
              </p:cNvSpPr>
              <p:nvPr/>
            </p:nvSpPr>
            <p:spPr>
              <a:xfrm>
                <a:off x="5787633" y="2361764"/>
                <a:ext cx="547857" cy="3082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cxnSp>
          <p:nvCxnSpPr>
            <p:cNvPr id="80" name="Straight Connector 79"/>
            <p:cNvCxnSpPr>
              <a:stCxn id="97" idx="0"/>
              <a:endCxn id="76" idx="1"/>
            </p:cNvCxnSpPr>
            <p:nvPr/>
          </p:nvCxnSpPr>
          <p:spPr>
            <a:xfrm flipH="1" flipV="1">
              <a:off x="6103681" y="3160273"/>
              <a:ext cx="1796" cy="1174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6662686" y="4636063"/>
              <a:ext cx="190217" cy="2172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7" name="Oval 86"/>
            <p:cNvSpPr/>
            <p:nvPr/>
          </p:nvSpPr>
          <p:spPr>
            <a:xfrm>
              <a:off x="5728560" y="4010037"/>
              <a:ext cx="190217" cy="2172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0" name="Oval 89"/>
            <p:cNvSpPr/>
            <p:nvPr/>
          </p:nvSpPr>
          <p:spPr>
            <a:xfrm>
              <a:off x="4460510" y="4336951"/>
              <a:ext cx="190217" cy="2172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1" name="Oval 90"/>
            <p:cNvSpPr/>
            <p:nvPr/>
          </p:nvSpPr>
          <p:spPr>
            <a:xfrm>
              <a:off x="4328014" y="3834569"/>
              <a:ext cx="190217" cy="2172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3318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570" y="1810371"/>
            <a:ext cx="5864860" cy="32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2151708" y="886737"/>
            <a:ext cx="4058779" cy="4959546"/>
            <a:chOff x="2151708" y="886737"/>
            <a:chExt cx="4058779" cy="4959546"/>
          </a:xfrm>
        </p:grpSpPr>
        <p:grpSp>
          <p:nvGrpSpPr>
            <p:cNvPr id="59" name="Group 58"/>
            <p:cNvGrpSpPr/>
            <p:nvPr/>
          </p:nvGrpSpPr>
          <p:grpSpPr>
            <a:xfrm>
              <a:off x="2151708" y="886737"/>
              <a:ext cx="3984642" cy="4959546"/>
              <a:chOff x="2151708" y="886737"/>
              <a:chExt cx="3984642" cy="4959546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2151708" y="886737"/>
                <a:ext cx="3984642" cy="4419714"/>
                <a:chOff x="2151708" y="886737"/>
                <a:chExt cx="3984642" cy="4419714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2615966" y="1702053"/>
                  <a:ext cx="644728" cy="561314"/>
                  <a:chOff x="2036545" y="1140737"/>
                  <a:chExt cx="644728" cy="561314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rgbClr val="FFCCCC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2036545" y="1282894"/>
                    <a:ext cx="6447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/>
                      <a:t>(1,1) W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3960672" y="886737"/>
                  <a:ext cx="589441" cy="561314"/>
                  <a:chOff x="2064189" y="1140737"/>
                  <a:chExt cx="589441" cy="561314"/>
                </a:xfrm>
              </p:grpSpPr>
              <p:sp>
                <p:nvSpPr>
                  <p:cNvPr id="11" name="Oval 10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116150" y="1282894"/>
                    <a:ext cx="48551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i="1" dirty="0" smtClean="0"/>
                      <a:t>Start</a:t>
                    </a:r>
                    <a:endParaRPr lang="en-US" sz="1200" i="1" dirty="0"/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540080" y="1702053"/>
                  <a:ext cx="589441" cy="561314"/>
                  <a:chOff x="2064189" y="1140737"/>
                  <a:chExt cx="589441" cy="561314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068605" y="1282894"/>
                    <a:ext cx="58060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/>
                      <a:t>(1,1) Z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4408907" y="1702052"/>
                  <a:ext cx="589441" cy="561314"/>
                  <a:chOff x="2064189" y="1140737"/>
                  <a:chExt cx="589441" cy="561314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068605" y="1282894"/>
                    <a:ext cx="58060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/>
                      <a:t>(1,1) Y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5277734" y="1702051"/>
                  <a:ext cx="589441" cy="561314"/>
                  <a:chOff x="2064189" y="1140737"/>
                  <a:chExt cx="589441" cy="561314"/>
                </a:xfrm>
              </p:grpSpPr>
              <p:sp>
                <p:nvSpPr>
                  <p:cNvPr id="20" name="Oval 19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2064597" y="1282894"/>
                    <a:ext cx="58862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/>
                      <a:t>(1,1) X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2151708" y="2429248"/>
                  <a:ext cx="612668" cy="561314"/>
                  <a:chOff x="2052575" y="1140737"/>
                  <a:chExt cx="612668" cy="561314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rgbClr val="FFCCCC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052575" y="1282894"/>
                    <a:ext cx="61266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/>
                      <a:t>(--,2) A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3024250" y="2460781"/>
                  <a:ext cx="612668" cy="561314"/>
                  <a:chOff x="2052575" y="1140737"/>
                  <a:chExt cx="612668" cy="561314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rgbClr val="FFCCCC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2052575" y="1282894"/>
                    <a:ext cx="61266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/>
                      <a:t>(--,2) B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3937445" y="2460781"/>
                  <a:ext cx="612668" cy="561314"/>
                  <a:chOff x="2052575" y="1140737"/>
                  <a:chExt cx="612668" cy="561314"/>
                </a:xfrm>
              </p:grpSpPr>
              <p:sp>
                <p:nvSpPr>
                  <p:cNvPr id="29" name="Oval 28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2052575" y="1282894"/>
                    <a:ext cx="61266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/>
                      <a:t>(--,2) E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4826410" y="2483732"/>
                  <a:ext cx="603050" cy="561314"/>
                  <a:chOff x="2057384" y="1140737"/>
                  <a:chExt cx="603050" cy="561314"/>
                </a:xfrm>
              </p:grpSpPr>
              <p:sp>
                <p:nvSpPr>
                  <p:cNvPr id="32" name="Oval 31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057384" y="1282894"/>
                    <a:ext cx="6030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/>
                      <a:t>(2,2) D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4832822" y="3223596"/>
                  <a:ext cx="590226" cy="561314"/>
                  <a:chOff x="2063796" y="1140737"/>
                  <a:chExt cx="590226" cy="561314"/>
                </a:xfrm>
              </p:grpSpPr>
              <p:sp>
                <p:nvSpPr>
                  <p:cNvPr id="35" name="Oval 34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2063796" y="1282894"/>
                    <a:ext cx="5902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/>
                      <a:t>(3,2) C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5507651" y="3986430"/>
                  <a:ext cx="598242" cy="561314"/>
                  <a:chOff x="2059788" y="1140737"/>
                  <a:chExt cx="598242" cy="561314"/>
                </a:xfrm>
              </p:grpSpPr>
              <p:sp>
                <p:nvSpPr>
                  <p:cNvPr id="38" name="Oval 37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059788" y="1282894"/>
                    <a:ext cx="59824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/>
                      <a:t>(4,2) A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40" name="Group 39"/>
                <p:cNvGrpSpPr/>
                <p:nvPr/>
              </p:nvGrpSpPr>
              <p:grpSpPr>
                <a:xfrm>
                  <a:off x="3949058" y="3223595"/>
                  <a:ext cx="612668" cy="561314"/>
                  <a:chOff x="2052575" y="1140737"/>
                  <a:chExt cx="612668" cy="561314"/>
                </a:xfrm>
              </p:grpSpPr>
              <p:sp>
                <p:nvSpPr>
                  <p:cNvPr id="41" name="Oval 40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rgbClr val="FFCCCC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2052575" y="1282894"/>
                    <a:ext cx="61266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/>
                      <a:t>(--,2) D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3949058" y="3985230"/>
                  <a:ext cx="612668" cy="561314"/>
                  <a:chOff x="2052575" y="1140737"/>
                  <a:chExt cx="612668" cy="561314"/>
                </a:xfrm>
              </p:grpSpPr>
              <p:sp>
                <p:nvSpPr>
                  <p:cNvPr id="44" name="Oval 43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2052575" y="1282894"/>
                    <a:ext cx="61266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/>
                      <a:t>(--,3) B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46" name="Group 45"/>
                <p:cNvGrpSpPr/>
                <p:nvPr/>
              </p:nvGrpSpPr>
              <p:grpSpPr>
                <a:xfrm>
                  <a:off x="3035863" y="3223595"/>
                  <a:ext cx="612668" cy="561314"/>
                  <a:chOff x="2052575" y="1140737"/>
                  <a:chExt cx="612668" cy="56131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2052575" y="1282894"/>
                    <a:ext cx="61266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/>
                      <a:t>(--,2) C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3919474" y="4745137"/>
                  <a:ext cx="659156" cy="561314"/>
                  <a:chOff x="2029331" y="1140737"/>
                  <a:chExt cx="659156" cy="561314"/>
                </a:xfrm>
              </p:grpSpPr>
              <p:sp>
                <p:nvSpPr>
                  <p:cNvPr id="50" name="Oval 49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029331" y="1282894"/>
                    <a:ext cx="65915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/>
                      <a:t>(--,4) W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5477194" y="4745137"/>
                  <a:ext cx="659156" cy="561314"/>
                  <a:chOff x="2029331" y="1162219"/>
                  <a:chExt cx="659156" cy="561314"/>
                </a:xfrm>
              </p:grpSpPr>
              <p:sp>
                <p:nvSpPr>
                  <p:cNvPr id="53" name="Oval 52"/>
                  <p:cNvSpPr/>
                  <p:nvPr/>
                </p:nvSpPr>
                <p:spPr>
                  <a:xfrm>
                    <a:off x="2064189" y="1162219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2029331" y="1282894"/>
                    <a:ext cx="65915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/>
                      <a:t>(5,--) W</a:t>
                    </a:r>
                    <a:endParaRPr lang="en-US" sz="1200" dirty="0"/>
                  </a:p>
                </p:txBody>
              </p:sp>
            </p:grpSp>
            <p:cxnSp>
              <p:nvCxnSpPr>
                <p:cNvPr id="56" name="Straight Arrow Connector 55"/>
                <p:cNvCxnSpPr>
                  <a:stCxn id="11" idx="2"/>
                  <a:endCxn id="4" idx="7"/>
                </p:cNvCxnSpPr>
                <p:nvPr/>
              </p:nvCxnSpPr>
              <p:spPr>
                <a:xfrm flipH="1">
                  <a:off x="3146729" y="1167394"/>
                  <a:ext cx="813943" cy="6168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>
                  <a:stCxn id="11" idx="3"/>
                  <a:endCxn id="14" idx="0"/>
                </p:cNvCxnSpPr>
                <p:nvPr/>
              </p:nvCxnSpPr>
              <p:spPr>
                <a:xfrm flipH="1">
                  <a:off x="3834801" y="1365848"/>
                  <a:ext cx="212193" cy="33620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>
                  <a:stCxn id="11" idx="5"/>
                  <a:endCxn id="17" idx="0"/>
                </p:cNvCxnSpPr>
                <p:nvPr/>
              </p:nvCxnSpPr>
              <p:spPr>
                <a:xfrm>
                  <a:off x="4463791" y="1365848"/>
                  <a:ext cx="239837" cy="3362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>
                  <a:stCxn id="11" idx="6"/>
                  <a:endCxn id="20" idx="1"/>
                </p:cNvCxnSpPr>
                <p:nvPr/>
              </p:nvCxnSpPr>
              <p:spPr>
                <a:xfrm>
                  <a:off x="4550113" y="1167394"/>
                  <a:ext cx="813943" cy="61686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>
                  <a:stCxn id="4" idx="3"/>
                  <a:endCxn id="23" idx="0"/>
                </p:cNvCxnSpPr>
                <p:nvPr/>
              </p:nvCxnSpPr>
              <p:spPr>
                <a:xfrm flipH="1">
                  <a:off x="2458043" y="2181164"/>
                  <a:ext cx="271889" cy="2480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>
                  <a:stCxn id="4" idx="5"/>
                  <a:endCxn id="26" idx="0"/>
                </p:cNvCxnSpPr>
                <p:nvPr/>
              </p:nvCxnSpPr>
              <p:spPr>
                <a:xfrm>
                  <a:off x="3146729" y="2181164"/>
                  <a:ext cx="183856" cy="27961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2709985" y="2908359"/>
                  <a:ext cx="407260" cy="3611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>
                  <a:stCxn id="26" idx="4"/>
                  <a:endCxn id="47" idx="0"/>
                </p:cNvCxnSpPr>
                <p:nvPr/>
              </p:nvCxnSpPr>
              <p:spPr>
                <a:xfrm>
                  <a:off x="3330585" y="3022095"/>
                  <a:ext cx="11613" cy="2015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sys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>
                  <a:stCxn id="20" idx="4"/>
                  <a:endCxn id="32" idx="7"/>
                </p:cNvCxnSpPr>
                <p:nvPr/>
              </p:nvCxnSpPr>
              <p:spPr>
                <a:xfrm flipH="1">
                  <a:off x="5336334" y="2263365"/>
                  <a:ext cx="236121" cy="30257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>
                  <a:stCxn id="17" idx="4"/>
                  <a:endCxn id="32" idx="1"/>
                </p:cNvCxnSpPr>
                <p:nvPr/>
              </p:nvCxnSpPr>
              <p:spPr>
                <a:xfrm>
                  <a:off x="4703628" y="2263366"/>
                  <a:ext cx="215909" cy="30256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>
                  <a:stCxn id="32" idx="4"/>
                  <a:endCxn id="35" idx="0"/>
                </p:cNvCxnSpPr>
                <p:nvPr/>
              </p:nvCxnSpPr>
              <p:spPr>
                <a:xfrm>
                  <a:off x="5127936" y="3045046"/>
                  <a:ext cx="0" cy="17855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>
                  <a:stCxn id="35" idx="5"/>
                  <a:endCxn id="38" idx="0"/>
                </p:cNvCxnSpPr>
                <p:nvPr/>
              </p:nvCxnSpPr>
              <p:spPr>
                <a:xfrm>
                  <a:off x="5336334" y="3702707"/>
                  <a:ext cx="470439" cy="2837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>
                  <a:stCxn id="35" idx="3"/>
                  <a:endCxn id="44" idx="7"/>
                </p:cNvCxnSpPr>
                <p:nvPr/>
              </p:nvCxnSpPr>
              <p:spPr>
                <a:xfrm flipH="1">
                  <a:off x="4463791" y="3702707"/>
                  <a:ext cx="455746" cy="36472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>
                  <a:stCxn id="38" idx="4"/>
                  <a:endCxn id="53" idx="0"/>
                </p:cNvCxnSpPr>
                <p:nvPr/>
              </p:nvCxnSpPr>
              <p:spPr>
                <a:xfrm>
                  <a:off x="5806773" y="4547744"/>
                  <a:ext cx="0" cy="19739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/>
                <p:cNvCxnSpPr>
                  <a:stCxn id="44" idx="4"/>
                  <a:endCxn id="50" idx="0"/>
                </p:cNvCxnSpPr>
                <p:nvPr/>
              </p:nvCxnSpPr>
              <p:spPr>
                <a:xfrm flipH="1">
                  <a:off x="4249053" y="4546544"/>
                  <a:ext cx="6340" cy="19859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/>
                <p:cNvCxnSpPr>
                  <a:stCxn id="35" idx="2"/>
                  <a:endCxn id="41" idx="6"/>
                </p:cNvCxnSpPr>
                <p:nvPr/>
              </p:nvCxnSpPr>
              <p:spPr>
                <a:xfrm flipH="1" flipV="1">
                  <a:off x="4550113" y="3504252"/>
                  <a:ext cx="283102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stCxn id="35" idx="1"/>
                  <a:endCxn id="29" idx="5"/>
                </p:cNvCxnSpPr>
                <p:nvPr/>
              </p:nvCxnSpPr>
              <p:spPr>
                <a:xfrm flipH="1" flipV="1">
                  <a:off x="4452178" y="2939892"/>
                  <a:ext cx="467359" cy="36590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/>
                <p:cNvCxnSpPr/>
                <p:nvPr/>
              </p:nvCxnSpPr>
              <p:spPr>
                <a:xfrm>
                  <a:off x="3648531" y="3449822"/>
                  <a:ext cx="31214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3583254" y="3724478"/>
                  <a:ext cx="444870" cy="3388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 flipV="1">
                  <a:off x="3612281" y="3005207"/>
                  <a:ext cx="484785" cy="3659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/>
                <p:cNvCxnSpPr/>
                <p:nvPr/>
              </p:nvCxnSpPr>
              <p:spPr>
                <a:xfrm flipH="1">
                  <a:off x="3510681" y="2903607"/>
                  <a:ext cx="484785" cy="3659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 flipH="1">
                  <a:off x="3637645" y="3558681"/>
                  <a:ext cx="31214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/>
                <p:cNvCxnSpPr/>
                <p:nvPr/>
              </p:nvCxnSpPr>
              <p:spPr>
                <a:xfrm flipH="1" flipV="1">
                  <a:off x="3475119" y="3801319"/>
                  <a:ext cx="444870" cy="3388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/>
                <p:cNvCxnSpPr/>
                <p:nvPr/>
              </p:nvCxnSpPr>
              <p:spPr>
                <a:xfrm flipH="1" flipV="1">
                  <a:off x="2621601" y="2979730"/>
                  <a:ext cx="407260" cy="3611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/>
                <p:cNvCxnSpPr>
                  <a:stCxn id="14" idx="4"/>
                  <a:endCxn id="29" idx="1"/>
                </p:cNvCxnSpPr>
                <p:nvPr/>
              </p:nvCxnSpPr>
              <p:spPr>
                <a:xfrm>
                  <a:off x="3834801" y="2263367"/>
                  <a:ext cx="200580" cy="27961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TextBox 78"/>
              <p:cNvSpPr txBox="1"/>
              <p:nvPr/>
            </p:nvSpPr>
            <p:spPr>
              <a:xfrm>
                <a:off x="3869637" y="5251834"/>
                <a:ext cx="7482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err="1" smtClean="0"/>
                  <a:t>Prefs</a:t>
                </a:r>
                <a:r>
                  <a:rPr lang="en-US" sz="1200" dirty="0" smtClean="0"/>
                  <a:t>: {2}</a:t>
                </a:r>
                <a:endParaRPr lang="en-US" sz="1200" dirty="0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4718034" y="5284969"/>
                <a:ext cx="589441" cy="561314"/>
                <a:chOff x="4718034" y="5284969"/>
                <a:chExt cx="589441" cy="561314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4718034" y="5284969"/>
                  <a:ext cx="589441" cy="56131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4811582" y="5427126"/>
                  <a:ext cx="4154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i="1" dirty="0" smtClean="0"/>
                    <a:t>end</a:t>
                  </a:r>
                  <a:endParaRPr lang="en-US" sz="1200" i="1" dirty="0"/>
                </a:p>
              </p:txBody>
            </p:sp>
          </p:grpSp>
          <p:cxnSp>
            <p:nvCxnSpPr>
              <p:cNvPr id="94" name="Straight Arrow Connector 93"/>
              <p:cNvCxnSpPr>
                <a:stCxn id="53" idx="3"/>
                <a:endCxn id="81" idx="7"/>
              </p:cNvCxnSpPr>
              <p:nvPr/>
            </p:nvCxnSpPr>
            <p:spPr>
              <a:xfrm flipH="1">
                <a:off x="5221153" y="5224248"/>
                <a:ext cx="377221" cy="1429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50" idx="5"/>
                <a:endCxn id="81" idx="1"/>
              </p:cNvCxnSpPr>
              <p:nvPr/>
            </p:nvCxnSpPr>
            <p:spPr>
              <a:xfrm>
                <a:off x="4457451" y="5224248"/>
                <a:ext cx="346905" cy="1429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Box 99"/>
            <p:cNvSpPr txBox="1"/>
            <p:nvPr/>
          </p:nvSpPr>
          <p:spPr>
            <a:xfrm>
              <a:off x="5462205" y="5255578"/>
              <a:ext cx="748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 smtClean="0"/>
                <a:t>Prefs</a:t>
              </a:r>
              <a:r>
                <a:rPr lang="en-US" sz="1200" dirty="0" smtClean="0"/>
                <a:t>: {1}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851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856" y="941616"/>
            <a:ext cx="4060288" cy="497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792117" y="525966"/>
            <a:ext cx="4704558" cy="5413770"/>
            <a:chOff x="2765883" y="280639"/>
            <a:chExt cx="4704558" cy="54137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771078" y="280639"/>
                  <a:ext cx="98142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𝐑𝐨𝐮𝐭𝐞𝐫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078" y="280639"/>
                  <a:ext cx="981423" cy="2462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453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012688" y="557638"/>
                  <a:ext cx="292778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match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3,2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688" y="557638"/>
                  <a:ext cx="2927789" cy="246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500" b="-21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289297" y="834637"/>
                  <a:ext cx="41068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export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4,2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𝑀𝐸𝐷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←80,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297" y="834637"/>
                  <a:ext cx="4106894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80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771078" y="1174093"/>
                  <a:ext cx="95539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𝐑𝐨𝐮𝐭𝐞𝐫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078" y="1174093"/>
                  <a:ext cx="955390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692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012688" y="1451092"/>
                  <a:ext cx="300204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match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−, 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688" y="1451092"/>
                  <a:ext cx="3002040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43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289296" y="1728091"/>
                  <a:ext cx="418114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export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−,3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𝑀𝐸𝐷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←81,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296" y="1728091"/>
                  <a:ext cx="4181145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044" b="-268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012688" y="2005090"/>
                  <a:ext cx="296196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match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3, 2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dirty="0" smtClean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688" y="2005090"/>
                  <a:ext cx="2961965" cy="2462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46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289296" y="2288357"/>
                  <a:ext cx="418114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export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−,3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𝑀𝐸𝐷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←81,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296" y="2288357"/>
                  <a:ext cx="4181145" cy="24622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044" b="-268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771078" y="2632696"/>
                  <a:ext cx="93936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𝐑𝐨𝐮𝐭𝐞𝐫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078" y="2632696"/>
                  <a:ext cx="939360" cy="24622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792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012688" y="2909695"/>
                  <a:ext cx="386753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match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−, 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 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=99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688" y="2909695"/>
                  <a:ext cx="3867534" cy="24622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890" b="-21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247618" y="3186694"/>
                  <a:ext cx="301133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export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−,2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7618" y="3186694"/>
                  <a:ext cx="3011337" cy="2462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834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012688" y="3463693"/>
                  <a:ext cx="292368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match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2, 2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688" y="3463693"/>
                  <a:ext cx="2923685" cy="24622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500" b="-21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247618" y="3740692"/>
                  <a:ext cx="31447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export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3,2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7618" y="3740692"/>
                  <a:ext cx="3144772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713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771078" y="4044680"/>
                  <a:ext cx="9666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𝐑𝐨𝐮𝐭𝐞𝐫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𝐃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078" y="4044680"/>
                  <a:ext cx="966611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7595"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012688" y="4321129"/>
                  <a:ext cx="191558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match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𝑟𝑒𝑔𝑒𝑥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):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688" y="4321129"/>
                  <a:ext cx="1915589" cy="24622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822"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247618" y="4609070"/>
                  <a:ext cx="292778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export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7618" y="4609070"/>
                  <a:ext cx="2927789" cy="24622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917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765883" y="4934150"/>
                  <a:ext cx="94096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𝐑𝐨𝐮𝐭𝐞𝐫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𝐄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5883" y="4934150"/>
                  <a:ext cx="940963" cy="24622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7792"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012688" y="5201967"/>
                  <a:ext cx="153086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match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𝑟𝑒𝑔𝑒𝑥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):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688" y="5201967"/>
                  <a:ext cx="1530868" cy="24622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4781" b="-317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289296" y="5448188"/>
                  <a:ext cx="300204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export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−,2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296" y="5448188"/>
                  <a:ext cx="3002040" cy="246221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846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5819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01" y="629806"/>
            <a:ext cx="4773582" cy="548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7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12511</TotalTime>
  <Words>182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Ryan Beckett</cp:lastModifiedBy>
  <cp:revision>1551</cp:revision>
  <dcterms:created xsi:type="dcterms:W3CDTF">2015-10-01T19:12:12Z</dcterms:created>
  <dcterms:modified xsi:type="dcterms:W3CDTF">2016-01-22T19:38:16Z</dcterms:modified>
</cp:coreProperties>
</file>