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12" r:id="rId2"/>
    <p:sldId id="413" r:id="rId3"/>
    <p:sldId id="421" r:id="rId4"/>
    <p:sldId id="422" r:id="rId5"/>
    <p:sldId id="414" r:id="rId6"/>
    <p:sldId id="415" r:id="rId7"/>
    <p:sldId id="416" r:id="rId8"/>
    <p:sldId id="417" r:id="rId9"/>
    <p:sldId id="419" r:id="rId10"/>
    <p:sldId id="420" r:id="rId11"/>
    <p:sldId id="423" r:id="rId12"/>
    <p:sldId id="42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1"/>
    <p:restoredTop sz="94682"/>
  </p:normalViewPr>
  <p:slideViewPr>
    <p:cSldViewPr snapToGrid="0">
      <p:cViewPr>
        <p:scale>
          <a:sx n="188" d="100"/>
          <a:sy n="188" d="100"/>
        </p:scale>
        <p:origin x="-3576" y="-27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B65A4-74BE-2E49-B697-B48CA3DADDCF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437-4189-E14E-8E73-0C93B1A9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20" Type="http://schemas.openxmlformats.org/officeDocument/2006/relationships/image" Target="../media/image53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9.png"/><Relationship Id="rId43" Type="http://schemas.openxmlformats.org/officeDocument/2006/relationships/image" Target="../media/image24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44" Type="http://schemas.openxmlformats.org/officeDocument/2006/relationships/image" Target="../media/image29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7.png"/><Relationship Id="rId31" Type="http://schemas.openxmlformats.org/officeDocument/2006/relationships/image" Target="../media/image8.png"/><Relationship Id="rId32" Type="http://schemas.openxmlformats.org/officeDocument/2006/relationships/image" Target="../media/image9.png"/><Relationship Id="rId33" Type="http://schemas.openxmlformats.org/officeDocument/2006/relationships/image" Target="../media/image10.png"/><Relationship Id="rId34" Type="http://schemas.openxmlformats.org/officeDocument/2006/relationships/image" Target="../media/image11.png"/><Relationship Id="rId35" Type="http://schemas.openxmlformats.org/officeDocument/2006/relationships/image" Target="../media/image12.png"/><Relationship Id="rId36" Type="http://schemas.openxmlformats.org/officeDocument/2006/relationships/image" Target="../media/image13.png"/><Relationship Id="rId3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38" Type="http://schemas.openxmlformats.org/officeDocument/2006/relationships/image" Target="../media/image15.png"/><Relationship Id="rId39" Type="http://schemas.openxmlformats.org/officeDocument/2006/relationships/image" Target="../media/image16.png"/><Relationship Id="rId40" Type="http://schemas.openxmlformats.org/officeDocument/2006/relationships/image" Target="../media/image17.png"/><Relationship Id="rId4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34460" y="1049733"/>
            <a:ext cx="889686" cy="481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203"/>
          <p:cNvCxnSpPr>
            <a:stCxn id="2" idx="4"/>
            <a:endCxn id="158" idx="0"/>
          </p:cNvCxnSpPr>
          <p:nvPr/>
        </p:nvCxnSpPr>
        <p:spPr>
          <a:xfrm>
            <a:off x="4979303" y="1531647"/>
            <a:ext cx="574" cy="2968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512139" y="3880344"/>
            <a:ext cx="766243" cy="654703"/>
            <a:chOff x="6874016" y="1656010"/>
            <a:chExt cx="766243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77987" y="1814084"/>
              <a:ext cx="559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296756" y="2938753"/>
            <a:ext cx="766243" cy="654703"/>
            <a:chOff x="6874016" y="1656010"/>
            <a:chExt cx="766243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927403" y="1814084"/>
              <a:ext cx="672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(AL,0)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596755" y="2938754"/>
            <a:ext cx="766243" cy="654703"/>
            <a:chOff x="6874016" y="1656010"/>
            <a:chExt cx="766243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903291" y="1814084"/>
              <a:ext cx="712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(AG,0)</a:t>
              </a:r>
              <a:endParaRPr lang="en-US" sz="1600" dirty="0"/>
            </a:p>
          </p:txBody>
        </p:sp>
      </p:grpSp>
      <p:cxnSp>
        <p:nvCxnSpPr>
          <p:cNvPr id="153" name="Straight Connector 152"/>
          <p:cNvCxnSpPr>
            <a:stCxn id="155" idx="4"/>
            <a:endCxn id="147" idx="0"/>
          </p:cNvCxnSpPr>
          <p:nvPr/>
        </p:nvCxnSpPr>
        <p:spPr>
          <a:xfrm>
            <a:off x="6679878" y="2480613"/>
            <a:ext cx="0" cy="45814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6296756" y="1825910"/>
            <a:ext cx="766243" cy="654703"/>
            <a:chOff x="6874016" y="1656010"/>
            <a:chExt cx="766243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39728" y="1814084"/>
              <a:ext cx="652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(TL,0)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96755" y="1828540"/>
            <a:ext cx="766243" cy="654703"/>
            <a:chOff x="6874016" y="1656010"/>
            <a:chExt cx="766243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904852" y="1814084"/>
              <a:ext cx="688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(TG,0)</a:t>
              </a:r>
              <a:endParaRPr lang="en-US" sz="1600" dirty="0"/>
            </a:p>
          </p:txBody>
        </p:sp>
      </p:grpSp>
      <p:cxnSp>
        <p:nvCxnSpPr>
          <p:cNvPr id="162" name="Straight Connector 161"/>
          <p:cNvCxnSpPr>
            <a:stCxn id="158" idx="4"/>
            <a:endCxn id="150" idx="0"/>
          </p:cNvCxnSpPr>
          <p:nvPr/>
        </p:nvCxnSpPr>
        <p:spPr>
          <a:xfrm>
            <a:off x="4979877" y="2483243"/>
            <a:ext cx="0" cy="45551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0" idx="4"/>
            <a:endCxn id="120" idx="1"/>
          </p:cNvCxnSpPr>
          <p:nvPr/>
        </p:nvCxnSpPr>
        <p:spPr>
          <a:xfrm>
            <a:off x="4979877" y="3593457"/>
            <a:ext cx="644476" cy="38276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7" idx="4"/>
            <a:endCxn id="120" idx="7"/>
          </p:cNvCxnSpPr>
          <p:nvPr/>
        </p:nvCxnSpPr>
        <p:spPr>
          <a:xfrm flipH="1">
            <a:off x="6166168" y="3593456"/>
            <a:ext cx="513710" cy="38276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20" idx="3"/>
          </p:cNvCxnSpPr>
          <p:nvPr/>
        </p:nvCxnSpPr>
        <p:spPr>
          <a:xfrm flipH="1">
            <a:off x="5341434" y="4439168"/>
            <a:ext cx="282919" cy="422764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909262" y="2014761"/>
                <a:ext cx="1530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(1,∞)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62" y="2014761"/>
                <a:ext cx="15309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390" t="-148889" r="-4382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" t="-146667" r="-541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4.  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44" t="-146667" r="-777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868441" y="2534614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1, I-local</a:t>
            </a:r>
            <a:r>
              <a:rPr lang="en-US" b="1" dirty="0" smtClean="0"/>
              <a:t>, I-mesh1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732345" y="3669086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2, I-striping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3.  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62" t="-146667" r="-5525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5.  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blipFill rotWithShape="0">
                <a:blip r:embed="rId7"/>
                <a:stretch>
                  <a:fillRect l="-3734" t="-132653" r="-5394" b="-16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221130" y="2014760"/>
                <a:ext cx="150547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6.  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(1, 2)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30" y="2014760"/>
                <a:ext cx="1505477" cy="296556"/>
              </a:xfrm>
              <a:prstGeom prst="rect">
                <a:avLst/>
              </a:prstGeom>
              <a:blipFill rotWithShape="0">
                <a:blip r:embed="rId8"/>
                <a:stretch>
                  <a:fillRect l="-3644" t="-137500" r="-5263" b="-16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45032" y="368147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I-out2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174801" y="3484420"/>
            <a:ext cx="208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I-global, I-striping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74801" y="2548766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5, I-local, I-mesh2</a:t>
            </a:r>
            <a:endParaRPr lang="en-US" b="1" dirty="0"/>
          </a:p>
        </p:txBody>
      </p:sp>
      <p:cxnSp>
        <p:nvCxnSpPr>
          <p:cNvPr id="35" name="Straight Connector 34"/>
          <p:cNvCxnSpPr>
            <a:stCxn id="150" idx="7"/>
          </p:cNvCxnSpPr>
          <p:nvPr/>
        </p:nvCxnSpPr>
        <p:spPr>
          <a:xfrm flipV="1">
            <a:off x="5250784" y="2518050"/>
            <a:ext cx="302892" cy="51658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0" idx="0"/>
          </p:cNvCxnSpPr>
          <p:nvPr/>
        </p:nvCxnSpPr>
        <p:spPr>
          <a:xfrm flipH="1" flipV="1">
            <a:off x="5895260" y="3435381"/>
            <a:ext cx="1" cy="44496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2230" y="2119957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21900" y="3039553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cxnSp>
        <p:nvCxnSpPr>
          <p:cNvPr id="51" name="Straight Connector 50"/>
          <p:cNvCxnSpPr>
            <a:stCxn id="147" idx="1"/>
          </p:cNvCxnSpPr>
          <p:nvPr/>
        </p:nvCxnSpPr>
        <p:spPr>
          <a:xfrm flipH="1" flipV="1">
            <a:off x="6145277" y="2529411"/>
            <a:ext cx="263693" cy="50522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906" y="2128451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06" y="4828336"/>
            <a:ext cx="1602935" cy="57498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99" y="4828337"/>
            <a:ext cx="1471608" cy="58022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786896" y="4987160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(N1,0)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336606" y="4987160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(N2,0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70" name="Straight Connector 69"/>
          <p:cNvCxnSpPr>
            <a:stCxn id="120" idx="5"/>
          </p:cNvCxnSpPr>
          <p:nvPr/>
        </p:nvCxnSpPr>
        <p:spPr>
          <a:xfrm>
            <a:off x="6166168" y="4439168"/>
            <a:ext cx="312691" cy="43391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5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285999" y="1231464"/>
            <a:ext cx="4320541" cy="1803292"/>
            <a:chOff x="2285999" y="1065209"/>
            <a:chExt cx="4320541" cy="1803292"/>
          </a:xfrm>
        </p:grpSpPr>
        <p:sp>
          <p:nvSpPr>
            <p:cNvPr id="4" name="Rectangle 3"/>
            <p:cNvSpPr/>
            <p:nvPr/>
          </p:nvSpPr>
          <p:spPr>
            <a:xfrm>
              <a:off x="2285999" y="1065209"/>
              <a:ext cx="4320541" cy="180329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89005" y="1407535"/>
                  <a:ext cx="27993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005" y="1407535"/>
                  <a:ext cx="279935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74" t="-143478" r="-239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48900" y="2057384"/>
                  <a:ext cx="3405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900" y="2057384"/>
                  <a:ext cx="340586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6" t="-146667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277247" y="2376630"/>
                  <a:ext cx="26065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247" y="2376630"/>
                  <a:ext cx="260654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03" t="-143478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508598" y="1735302"/>
                  <a:ext cx="35195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598" y="1735302"/>
                  <a:ext cx="35195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60" t="-2222" r="-2080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13106" y="25445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106" y="2544563"/>
                  <a:ext cx="22602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2285997" y="3134109"/>
            <a:ext cx="4320543" cy="2866454"/>
            <a:chOff x="2285998" y="3281427"/>
            <a:chExt cx="4320543" cy="2866454"/>
          </a:xfrm>
        </p:grpSpPr>
        <p:sp>
          <p:nvSpPr>
            <p:cNvPr id="32" name="Rectangle 31"/>
            <p:cNvSpPr/>
            <p:nvPr/>
          </p:nvSpPr>
          <p:spPr>
            <a:xfrm>
              <a:off x="2285998" y="3281427"/>
              <a:ext cx="4320543" cy="2866454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437465" y="3691354"/>
                  <a:ext cx="30753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465" y="3691354"/>
                  <a:ext cx="307539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389" t="-143478" r="-238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409958" y="5330557"/>
                  <a:ext cx="3405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958" y="5330557"/>
                  <a:ext cx="3405868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94" t="-143478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238361" y="5649803"/>
                  <a:ext cx="26065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361" y="5649803"/>
                  <a:ext cx="260654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7" t="-148889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78816" y="5820169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816" y="5820169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436060" y="4060685"/>
                  <a:ext cx="30753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060" y="4060685"/>
                  <a:ext cx="307539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89" t="-146667" r="-2381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457953" y="4545303"/>
                  <a:ext cx="4066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1,…, 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53" y="4545303"/>
                  <a:ext cx="406604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00" t="-2174" r="-1649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457953" y="4864549"/>
                  <a:ext cx="4066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1,…, 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53" y="4864549"/>
                  <a:ext cx="406604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0" t="-2222" r="-16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474308" y="42409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08" y="4240925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474308" y="504786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08" y="5047865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44"/>
          <p:cNvSpPr txBox="1"/>
          <p:nvPr/>
        </p:nvSpPr>
        <p:spPr>
          <a:xfrm>
            <a:off x="2352807" y="1220034"/>
            <a:ext cx="12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Template S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399753" y="3139601"/>
            <a:ext cx="21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 S1, S2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6696209" y="1231464"/>
            <a:ext cx="4207724" cy="1803292"/>
            <a:chOff x="2297429" y="1065209"/>
            <a:chExt cx="4207724" cy="1803292"/>
          </a:xfrm>
        </p:grpSpPr>
        <p:sp>
          <p:nvSpPr>
            <p:cNvPr id="23" name="Rectangle 22"/>
            <p:cNvSpPr/>
            <p:nvPr/>
          </p:nvSpPr>
          <p:spPr>
            <a:xfrm>
              <a:off x="2297429" y="1065209"/>
              <a:ext cx="4207724" cy="180329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386135" y="1407535"/>
                  <a:ext cx="33563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135" y="1407535"/>
                  <a:ext cx="335636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52" t="-143478" r="-199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894670" y="2057384"/>
                  <a:ext cx="3405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4670" y="2057384"/>
                  <a:ext cx="3405868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894" t="-146667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723017" y="2376630"/>
                  <a:ext cx="26065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017" y="2376630"/>
                  <a:ext cx="2606547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467" t="-143478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405728" y="1735302"/>
                  <a:ext cx="4076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5728" y="1735302"/>
                  <a:ext cx="4076565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96" t="-2222" r="-149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758876" y="25445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8876" y="2544563"/>
                  <a:ext cx="226023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/>
          <p:cNvSpPr txBox="1"/>
          <p:nvPr/>
        </p:nvSpPr>
        <p:spPr>
          <a:xfrm>
            <a:off x="6728727" y="1220034"/>
            <a:ext cx="242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Incremental Template S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6696209" y="3134109"/>
            <a:ext cx="4184864" cy="1838480"/>
            <a:chOff x="2297429" y="1065209"/>
            <a:chExt cx="4184864" cy="1838480"/>
          </a:xfrm>
        </p:grpSpPr>
        <p:sp>
          <p:nvSpPr>
            <p:cNvPr id="31" name="Rectangle 30"/>
            <p:cNvSpPr/>
            <p:nvPr/>
          </p:nvSpPr>
          <p:spPr>
            <a:xfrm>
              <a:off x="2297429" y="1065209"/>
              <a:ext cx="4184864" cy="183848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454715" y="1430395"/>
                  <a:ext cx="25274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𝑜𝑟𝑖𝑔𝑖𝑛𝑎𝑡𝑒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715" y="1430395"/>
                  <a:ext cx="2527422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2651" t="-146667" r="-2892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517147" y="1707394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7147" y="1707394"/>
                  <a:ext cx="226023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extBox 50"/>
          <p:cNvSpPr txBox="1"/>
          <p:nvPr/>
        </p:nvSpPr>
        <p:spPr>
          <a:xfrm>
            <a:off x="6751587" y="3122679"/>
            <a:ext cx="257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Incremental Template TG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44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071342" y="5717134"/>
            <a:ext cx="1320055" cy="511599"/>
          </a:xfrm>
          <a:prstGeom prst="rightArrow">
            <a:avLst>
              <a:gd name="adj1" fmla="val 50000"/>
              <a:gd name="adj2" fmla="val 573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662426" y="2396991"/>
            <a:ext cx="1548501" cy="965834"/>
            <a:chOff x="5912143" y="2908936"/>
            <a:chExt cx="1548501" cy="965834"/>
          </a:xfrm>
        </p:grpSpPr>
        <p:sp>
          <p:nvSpPr>
            <p:cNvPr id="13" name="Rectangle 12"/>
            <p:cNvSpPr/>
            <p:nvPr/>
          </p:nvSpPr>
          <p:spPr>
            <a:xfrm>
              <a:off x="5912143" y="2908936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12143" y="3068687"/>
              <a:ext cx="15485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Abstract</a:t>
              </a:r>
            </a:p>
            <a:p>
              <a:pPr algn="ctr"/>
              <a:r>
                <a:rPr lang="en-US" dirty="0" smtClean="0"/>
                <a:t>Product Graph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60568" y="842382"/>
            <a:ext cx="1548501" cy="965834"/>
            <a:chOff x="4995357" y="1497331"/>
            <a:chExt cx="1548501" cy="965834"/>
          </a:xfrm>
        </p:grpSpPr>
        <p:sp>
          <p:nvSpPr>
            <p:cNvPr id="15" name="Rectangle 14"/>
            <p:cNvSpPr/>
            <p:nvPr/>
          </p:nvSpPr>
          <p:spPr>
            <a:xfrm>
              <a:off x="4995357" y="1497331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54627" y="1657082"/>
              <a:ext cx="10299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Abstract</a:t>
              </a:r>
            </a:p>
            <a:p>
              <a:pPr algn="ctr"/>
              <a:r>
                <a:rPr lang="en-US" dirty="0" smtClean="0"/>
                <a:t>Topology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59881" y="2453655"/>
            <a:ext cx="1596527" cy="965834"/>
            <a:chOff x="7249723" y="1497331"/>
            <a:chExt cx="1596527" cy="965834"/>
          </a:xfrm>
        </p:grpSpPr>
        <p:sp>
          <p:nvSpPr>
            <p:cNvPr id="17" name="Rectangle 16"/>
            <p:cNvSpPr/>
            <p:nvPr/>
          </p:nvSpPr>
          <p:spPr>
            <a:xfrm>
              <a:off x="7273737" y="1497331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49723" y="1508223"/>
              <a:ext cx="15965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Routing &amp;</a:t>
              </a:r>
            </a:p>
            <a:p>
              <a:pPr algn="ctr"/>
              <a:r>
                <a:rPr lang="en-US" dirty="0" smtClean="0"/>
                <a:t>Fault-tolerance</a:t>
              </a:r>
            </a:p>
            <a:p>
              <a:pPr algn="ctr"/>
              <a:r>
                <a:rPr lang="en-US" dirty="0" smtClean="0"/>
                <a:t>Policy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1109" y="842381"/>
            <a:ext cx="1548501" cy="965834"/>
            <a:chOff x="2711526" y="1491347"/>
            <a:chExt cx="1548501" cy="965834"/>
          </a:xfrm>
        </p:grpSpPr>
        <p:sp>
          <p:nvSpPr>
            <p:cNvPr id="19" name="Rectangle 18"/>
            <p:cNvSpPr/>
            <p:nvPr/>
          </p:nvSpPr>
          <p:spPr>
            <a:xfrm>
              <a:off x="2711526" y="1491347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43835" y="1651098"/>
              <a:ext cx="1083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Concrete </a:t>
              </a:r>
            </a:p>
            <a:p>
              <a:pPr algn="ctr"/>
              <a:r>
                <a:rPr lang="en-US" dirty="0"/>
                <a:t>T</a:t>
              </a:r>
              <a:r>
                <a:rPr lang="en-US" dirty="0" smtClean="0"/>
                <a:t>opology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60568" y="3916183"/>
            <a:ext cx="1548501" cy="965834"/>
            <a:chOff x="5912143" y="4235173"/>
            <a:chExt cx="1548501" cy="965834"/>
          </a:xfrm>
        </p:grpSpPr>
        <p:sp>
          <p:nvSpPr>
            <p:cNvPr id="21" name="Rectangle 20"/>
            <p:cNvSpPr/>
            <p:nvPr/>
          </p:nvSpPr>
          <p:spPr>
            <a:xfrm>
              <a:off x="5912143" y="4235173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16688" y="4394924"/>
              <a:ext cx="11394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Device</a:t>
              </a:r>
            </a:p>
            <a:p>
              <a:pPr algn="ctr"/>
              <a:r>
                <a:rPr lang="en-US" dirty="0" smtClean="0"/>
                <a:t>Templates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60568" y="5486926"/>
            <a:ext cx="1552221" cy="965834"/>
            <a:chOff x="5910285" y="5561410"/>
            <a:chExt cx="1552221" cy="965834"/>
          </a:xfrm>
        </p:grpSpPr>
        <p:sp>
          <p:nvSpPr>
            <p:cNvPr id="23" name="Rectangle 22"/>
            <p:cNvSpPr/>
            <p:nvPr/>
          </p:nvSpPr>
          <p:spPr>
            <a:xfrm>
              <a:off x="5912143" y="5561410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10285" y="5721161"/>
              <a:ext cx="15522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Device</a:t>
              </a:r>
            </a:p>
            <a:p>
              <a:pPr algn="ctr"/>
              <a:r>
                <a:rPr lang="en-US" dirty="0" smtClean="0"/>
                <a:t>Configurations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3799723" y="1914136"/>
            <a:ext cx="269757" cy="41897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6221153" y="1863430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>
            <a:off x="4769670" y="1070813"/>
            <a:ext cx="761263" cy="508967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6209738" y="3414558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209737" y="4956911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711552" y="1539118"/>
            <a:ext cx="919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Well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Formed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25581" y="5042713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Concretize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5581" y="3242216"/>
            <a:ext cx="1287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Global to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 policy</a:t>
            </a: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74978" y="1763550"/>
            <a:ext cx="96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Joint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Left Arrow 48"/>
          <p:cNvSpPr/>
          <p:nvPr/>
        </p:nvSpPr>
        <p:spPr>
          <a:xfrm>
            <a:off x="7272417" y="2681785"/>
            <a:ext cx="506807" cy="432180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>
            <a:stCxn id="8" idx="2"/>
            <a:endCxn id="67" idx="0"/>
          </p:cNvCxnSpPr>
          <p:nvPr/>
        </p:nvCxnSpPr>
        <p:spPr>
          <a:xfrm flipH="1">
            <a:off x="6130474" y="1383158"/>
            <a:ext cx="5436" cy="2857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28" idx="2"/>
            <a:endCxn id="59" idx="0"/>
          </p:cNvCxnSpPr>
          <p:nvPr/>
        </p:nvCxnSpPr>
        <p:spPr>
          <a:xfrm>
            <a:off x="4552239" y="1388398"/>
            <a:ext cx="0" cy="2418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74328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cxnSp>
        <p:nvCxnSpPr>
          <p:cNvPr id="89" name="Straight Connector 88"/>
          <p:cNvCxnSpPr>
            <a:stCxn id="8" idx="2"/>
            <a:endCxn id="59" idx="0"/>
          </p:cNvCxnSpPr>
          <p:nvPr/>
        </p:nvCxnSpPr>
        <p:spPr>
          <a:xfrm flipH="1">
            <a:off x="4552239" y="1383158"/>
            <a:ext cx="1583671" cy="2470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8" idx="2"/>
            <a:endCxn id="67" idx="0"/>
          </p:cNvCxnSpPr>
          <p:nvPr/>
        </p:nvCxnSpPr>
        <p:spPr>
          <a:xfrm>
            <a:off x="4552239" y="1388398"/>
            <a:ext cx="1578235" cy="28053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35" y="808172"/>
            <a:ext cx="1471608" cy="58022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938089" y="927770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79012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056" y="16294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2731" y="163318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4039724" y="1904385"/>
            <a:ext cx="61061" cy="692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5547"/>
            <a:ext cx="806613" cy="641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1946653"/>
            <a:ext cx="1754485" cy="650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5775073" y="1959296"/>
            <a:ext cx="787615" cy="648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4039724" y="1904385"/>
            <a:ext cx="1764413" cy="703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59296"/>
            <a:ext cx="915737" cy="637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1946653"/>
            <a:ext cx="51133" cy="660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907398" y="1955547"/>
            <a:ext cx="896739" cy="651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>
            <a:stCxn id="96" idx="2"/>
            <a:endCxn id="5" idx="0"/>
          </p:cNvCxnSpPr>
          <p:nvPr/>
        </p:nvCxnSpPr>
        <p:spPr>
          <a:xfrm flipH="1">
            <a:off x="5775073" y="1332358"/>
            <a:ext cx="360837" cy="3008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04385"/>
            <a:ext cx="1626223" cy="692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59296"/>
            <a:ext cx="2603021" cy="637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907398" y="1955547"/>
            <a:ext cx="2567956" cy="652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5775073" y="1959296"/>
            <a:ext cx="2458832" cy="648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5547"/>
            <a:ext cx="2493897" cy="64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1946653"/>
            <a:ext cx="3441769" cy="650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6613821" y="1946653"/>
            <a:ext cx="1620084" cy="660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4039724" y="1904385"/>
            <a:ext cx="3435630" cy="703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3787382" y="157827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61479" y="162054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96" idx="2"/>
            <a:endCxn id="87" idx="0"/>
          </p:cNvCxnSpPr>
          <p:nvPr/>
        </p:nvCxnSpPr>
        <p:spPr>
          <a:xfrm>
            <a:off x="6135910" y="1332358"/>
            <a:ext cx="477911" cy="2881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8" idx="2"/>
            <a:endCxn id="86" idx="0"/>
          </p:cNvCxnSpPr>
          <p:nvPr/>
        </p:nvCxnSpPr>
        <p:spPr>
          <a:xfrm flipH="1">
            <a:off x="4039724" y="1328674"/>
            <a:ext cx="470923" cy="249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8" idx="2"/>
            <a:endCxn id="4" idx="0"/>
          </p:cNvCxnSpPr>
          <p:nvPr/>
        </p:nvCxnSpPr>
        <p:spPr>
          <a:xfrm>
            <a:off x="4510647" y="1328674"/>
            <a:ext cx="396751" cy="3007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6" idx="2"/>
            <a:endCxn id="86" idx="0"/>
          </p:cNvCxnSpPr>
          <p:nvPr/>
        </p:nvCxnSpPr>
        <p:spPr>
          <a:xfrm flipH="1">
            <a:off x="4039724" y="1332358"/>
            <a:ext cx="2096186" cy="24591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757371"/>
            <a:ext cx="1602935" cy="57498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478072" y="848837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3" y="748448"/>
            <a:ext cx="1471608" cy="58022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918496" y="8543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  <p:cxnSp>
        <p:nvCxnSpPr>
          <p:cNvPr id="104" name="Straight Connector 103"/>
          <p:cNvCxnSpPr>
            <a:stCxn id="98" idx="2"/>
            <a:endCxn id="87" idx="0"/>
          </p:cNvCxnSpPr>
          <p:nvPr/>
        </p:nvCxnSpPr>
        <p:spPr>
          <a:xfrm>
            <a:off x="4510647" y="1328674"/>
            <a:ext cx="2103174" cy="2918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6" idx="2"/>
            <a:endCxn id="4" idx="0"/>
          </p:cNvCxnSpPr>
          <p:nvPr/>
        </p:nvCxnSpPr>
        <p:spPr>
          <a:xfrm flipH="1">
            <a:off x="4907398" y="1332358"/>
            <a:ext cx="1228512" cy="2970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8" idx="2"/>
            <a:endCxn id="5" idx="0"/>
          </p:cNvCxnSpPr>
          <p:nvPr/>
        </p:nvCxnSpPr>
        <p:spPr>
          <a:xfrm>
            <a:off x="4510647" y="1328674"/>
            <a:ext cx="1264426" cy="304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5976178" y="870269"/>
            <a:ext cx="1240099" cy="420702"/>
            <a:chOff x="3862426" y="1524547"/>
            <a:chExt cx="1240099" cy="42070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44636" y="858760"/>
            <a:ext cx="1240099" cy="437600"/>
            <a:chOff x="2688268" y="1516712"/>
            <a:chExt cx="1240099" cy="437600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79" name="Straight Connector 78"/>
          <p:cNvCxnSpPr>
            <a:stCxn id="74" idx="2"/>
          </p:cNvCxnSpPr>
          <p:nvPr/>
        </p:nvCxnSpPr>
        <p:spPr>
          <a:xfrm flipH="1">
            <a:off x="6000358" y="1290971"/>
            <a:ext cx="607843" cy="366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7" idx="2"/>
          </p:cNvCxnSpPr>
          <p:nvPr/>
        </p:nvCxnSpPr>
        <p:spPr>
          <a:xfrm>
            <a:off x="5452405" y="1287297"/>
            <a:ext cx="545232" cy="39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010323" y="1657930"/>
            <a:ext cx="3961300" cy="2937670"/>
            <a:chOff x="4010323" y="1657930"/>
            <a:chExt cx="3961300" cy="2937670"/>
          </a:xfrm>
        </p:grpSpPr>
        <p:sp>
          <p:nvSpPr>
            <p:cNvPr id="154" name="TextBox 153"/>
            <p:cNvSpPr txBox="1"/>
            <p:nvPr/>
          </p:nvSpPr>
          <p:spPr>
            <a:xfrm>
              <a:off x="5984310" y="4195327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Local services</a:t>
              </a:r>
              <a:endParaRPr lang="en-US" sz="2000" baseline="-25000" dirty="0"/>
            </a:p>
          </p:txBody>
        </p:sp>
        <p:cxnSp>
          <p:nvCxnSpPr>
            <p:cNvPr id="121" name="Straight Connector 120"/>
            <p:cNvCxnSpPr>
              <a:endCxn id="114" idx="0"/>
            </p:cNvCxnSpPr>
            <p:nvPr/>
          </p:nvCxnSpPr>
          <p:spPr>
            <a:xfrm>
              <a:off x="6000358" y="1984043"/>
              <a:ext cx="982433" cy="645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32" idx="0"/>
            </p:cNvCxnSpPr>
            <p:nvPr/>
          </p:nvCxnSpPr>
          <p:spPr>
            <a:xfrm flipH="1">
              <a:off x="5054513" y="1984043"/>
              <a:ext cx="945845" cy="649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4010323" y="4195490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Global services</a:t>
              </a:r>
              <a:endParaRPr lang="en-US" sz="20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367" r="-183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8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833" r="-187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6032480" y="2425541"/>
              <a:ext cx="1649298" cy="1785644"/>
              <a:chOff x="6427902" y="2431637"/>
              <a:chExt cx="1649298" cy="178564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121049" y="2635572"/>
                <a:ext cx="509506" cy="1184482"/>
                <a:chOff x="4422388" y="3319803"/>
                <a:chExt cx="833540" cy="2253683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30277" y="3319803"/>
                  <a:ext cx="825651" cy="62048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 flipH="1">
                <a:off x="7373391" y="2961685"/>
                <a:ext cx="4822" cy="5322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7056585" y="3817171"/>
                <a:ext cx="633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LP</a:t>
                </a:r>
                <a:endParaRPr lang="en-US" sz="2000" baseline="-250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624784" y="2431637"/>
                <a:ext cx="1452416" cy="17484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27902" y="2431637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Q</a:t>
                </a:r>
                <a:endParaRPr lang="en-US" sz="2000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20408" r="-18367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8367" r="-183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868" r="-1509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17308" r="-1538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4085846" y="2433089"/>
              <a:ext cx="1684190" cy="1787477"/>
              <a:chOff x="3665711" y="2433089"/>
              <a:chExt cx="1684190" cy="1787477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4382036" y="2633123"/>
                <a:ext cx="504684" cy="1208704"/>
                <a:chOff x="4422388" y="3273718"/>
                <a:chExt cx="825651" cy="2299768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4422388" y="3273718"/>
                  <a:ext cx="825651" cy="2299768"/>
                  <a:chOff x="4422388" y="3273718"/>
                  <a:chExt cx="825651" cy="2299768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4422388" y="4953000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4422388" y="3273718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6" name="Straight Connector 125"/>
                <p:cNvCxnSpPr>
                  <a:stCxn id="132" idx="2"/>
                  <a:endCxn id="130" idx="0"/>
                </p:cNvCxnSpPr>
                <p:nvPr/>
              </p:nvCxnSpPr>
              <p:spPr>
                <a:xfrm>
                  <a:off x="4835214" y="3894204"/>
                  <a:ext cx="0" cy="10587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/>
              <p:cNvSpPr txBox="1"/>
              <p:nvPr/>
            </p:nvSpPr>
            <p:spPr>
              <a:xfrm>
                <a:off x="4257121" y="3820456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GP</a:t>
                </a:r>
                <a:endParaRPr lang="en-US" sz="2000" baseline="-25000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867464" y="2433089"/>
                <a:ext cx="1482437" cy="174702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13793" r="-1551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14035" r="-1578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TextBox 71"/>
              <p:cNvSpPr txBox="1"/>
              <p:nvPr/>
            </p:nvSpPr>
            <p:spPr>
              <a:xfrm>
                <a:off x="3665711" y="2440405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</a:t>
                </a:r>
                <a:endParaRPr lang="en-US" sz="2000" baseline="-25000" dirty="0"/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5748016" y="165793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0000" r="-2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4396" t="-2174" r="-769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4396" t="-2222" r="-76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951150" y="2274766"/>
            <a:ext cx="2748944" cy="1925417"/>
            <a:chOff x="8006240" y="1952431"/>
            <a:chExt cx="2748944" cy="1925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5405" r="-473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164" r="-479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294" r="-559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895" r="-489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202" r="-620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6723" r="-756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723" r="-672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2≤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706" r="-4706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3734" t="-146667" r="-332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3376" t="-143478" r="-337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5921" r="-526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1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8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>
            <a:stCxn id="63" idx="2"/>
          </p:cNvCxnSpPr>
          <p:nvPr/>
        </p:nvCxnSpPr>
        <p:spPr>
          <a:xfrm flipH="1">
            <a:off x="2643853" y="2707030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5" idx="2"/>
          </p:cNvCxnSpPr>
          <p:nvPr/>
        </p:nvCxnSpPr>
        <p:spPr>
          <a:xfrm flipH="1">
            <a:off x="2643854" y="2745747"/>
            <a:ext cx="202968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3" idx="2"/>
          </p:cNvCxnSpPr>
          <p:nvPr/>
        </p:nvCxnSpPr>
        <p:spPr>
          <a:xfrm>
            <a:off x="3095307" y="2707030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5" idx="2"/>
          </p:cNvCxnSpPr>
          <p:nvPr/>
        </p:nvCxnSpPr>
        <p:spPr>
          <a:xfrm>
            <a:off x="4673542" y="2745747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5" idx="2"/>
          </p:cNvCxnSpPr>
          <p:nvPr/>
        </p:nvCxnSpPr>
        <p:spPr>
          <a:xfrm flipH="1">
            <a:off x="4347206" y="2745747"/>
            <a:ext cx="326336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5" idx="2"/>
          </p:cNvCxnSpPr>
          <p:nvPr/>
        </p:nvCxnSpPr>
        <p:spPr>
          <a:xfrm flipH="1">
            <a:off x="3402404" y="2745747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3" idx="2"/>
          </p:cNvCxnSpPr>
          <p:nvPr/>
        </p:nvCxnSpPr>
        <p:spPr>
          <a:xfrm>
            <a:off x="3095307" y="2707030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3" idx="2"/>
          </p:cNvCxnSpPr>
          <p:nvPr/>
        </p:nvCxnSpPr>
        <p:spPr>
          <a:xfrm>
            <a:off x="3095307" y="2707030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43853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402404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2777441" y="3548577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777441" y="3548577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347205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105756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480793" y="3559355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80793" y="3559355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7" idx="2"/>
          </p:cNvCxnSpPr>
          <p:nvPr/>
        </p:nvCxnSpPr>
        <p:spPr>
          <a:xfrm>
            <a:off x="8825124" y="2745747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7" idx="2"/>
          </p:cNvCxnSpPr>
          <p:nvPr/>
        </p:nvCxnSpPr>
        <p:spPr>
          <a:xfrm flipH="1">
            <a:off x="7879278" y="2745747"/>
            <a:ext cx="945846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802733" y="3600010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79277" y="3581573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572782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550391" y="32738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6935" y="325546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550391" y="385847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26935" y="388634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42965" y="238091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21200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91511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50062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91511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50062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94863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53414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94863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53414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A4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19699" y="1646991"/>
            <a:ext cx="1240099" cy="420702"/>
            <a:chOff x="3862426" y="1524547"/>
            <a:chExt cx="1240099" cy="42070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88157" y="1635482"/>
            <a:ext cx="1240099" cy="437600"/>
            <a:chOff x="2688268" y="1516712"/>
            <a:chExt cx="1240099" cy="43760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47" name="Straight Connector 46"/>
          <p:cNvCxnSpPr>
            <a:stCxn id="45" idx="2"/>
            <a:endCxn id="63" idx="0"/>
          </p:cNvCxnSpPr>
          <p:nvPr/>
        </p:nvCxnSpPr>
        <p:spPr>
          <a:xfrm flipH="1">
            <a:off x="3095307" y="2073082"/>
            <a:ext cx="212900" cy="307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2"/>
            <a:endCxn id="63" idx="0"/>
          </p:cNvCxnSpPr>
          <p:nvPr/>
        </p:nvCxnSpPr>
        <p:spPr>
          <a:xfrm flipH="1">
            <a:off x="3095307" y="2057397"/>
            <a:ext cx="1344442" cy="323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2"/>
            <a:endCxn id="65" idx="0"/>
          </p:cNvCxnSpPr>
          <p:nvPr/>
        </p:nvCxnSpPr>
        <p:spPr>
          <a:xfrm>
            <a:off x="4439749" y="2057397"/>
            <a:ext cx="233793" cy="362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2"/>
            <a:endCxn id="65" idx="0"/>
          </p:cNvCxnSpPr>
          <p:nvPr/>
        </p:nvCxnSpPr>
        <p:spPr>
          <a:xfrm>
            <a:off x="3308207" y="2073082"/>
            <a:ext cx="1365335" cy="34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758833" y="1657287"/>
            <a:ext cx="1240099" cy="420702"/>
            <a:chOff x="3862426" y="1524547"/>
            <a:chExt cx="1240099" cy="420702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627291" y="1645778"/>
            <a:ext cx="1240099" cy="437600"/>
            <a:chOff x="2688268" y="1516712"/>
            <a:chExt cx="1240099" cy="43760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81" name="Straight Connector 80"/>
          <p:cNvCxnSpPr>
            <a:stCxn id="79" idx="2"/>
            <a:endCxn id="57" idx="0"/>
          </p:cNvCxnSpPr>
          <p:nvPr/>
        </p:nvCxnSpPr>
        <p:spPr>
          <a:xfrm>
            <a:off x="8235060" y="2074315"/>
            <a:ext cx="590064" cy="345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6" idx="2"/>
            <a:endCxn id="57" idx="0"/>
          </p:cNvCxnSpPr>
          <p:nvPr/>
        </p:nvCxnSpPr>
        <p:spPr>
          <a:xfrm flipH="1">
            <a:off x="8825124" y="2077989"/>
            <a:ext cx="565732" cy="341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02486" y="5660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8443" y="527983"/>
            <a:ext cx="8631739" cy="5008829"/>
            <a:chOff x="798443" y="527983"/>
            <a:chExt cx="8631739" cy="5008829"/>
          </a:xfrm>
        </p:grpSpPr>
        <p:sp>
          <p:nvSpPr>
            <p:cNvPr id="2" name="Oval 1"/>
            <p:cNvSpPr/>
            <p:nvPr/>
          </p:nvSpPr>
          <p:spPr>
            <a:xfrm>
              <a:off x="4625393" y="527983"/>
              <a:ext cx="889686" cy="4819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02808" y="2622500"/>
              <a:ext cx="819455" cy="654703"/>
              <a:chOff x="6847409" y="1564570"/>
              <a:chExt cx="819455" cy="6547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(S1,1,0)</a:t>
                </a:r>
                <a:endParaRPr lang="en-US" sz="16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478106" y="1812496"/>
              <a:ext cx="857927" cy="654703"/>
              <a:chOff x="6847409" y="1656010"/>
              <a:chExt cx="857927" cy="654703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(N1,0,0)</a:t>
                </a:r>
                <a:endParaRPr lang="en-US" sz="16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471014" y="2622500"/>
              <a:ext cx="819455" cy="654703"/>
              <a:chOff x="6847409" y="1564570"/>
              <a:chExt cx="819455" cy="654703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(S2,1,0)</a:t>
                </a:r>
                <a:endParaRPr lang="en-US" sz="16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977814" y="3710691"/>
              <a:ext cx="843501" cy="654703"/>
              <a:chOff x="6847409" y="1473130"/>
              <a:chExt cx="843501" cy="65470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(A3,1,0)</a:t>
                </a:r>
                <a:endParaRPr lang="en-US" sz="1600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020222" y="3712347"/>
              <a:ext cx="843501" cy="654703"/>
              <a:chOff x="6847409" y="1473130"/>
              <a:chExt cx="843501" cy="654703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(A4,1,0)</a:t>
                </a:r>
                <a:endParaRPr lang="en-US" sz="1600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98443" y="3714242"/>
              <a:ext cx="843501" cy="654703"/>
              <a:chOff x="6847409" y="1473130"/>
              <a:chExt cx="843501" cy="654703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(A1,1,0)</a:t>
                </a:r>
                <a:endParaRPr lang="en-US" sz="1600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893005" y="3710691"/>
              <a:ext cx="843501" cy="654703"/>
              <a:chOff x="6847409" y="1473130"/>
              <a:chExt cx="843501" cy="654703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(A2,1,0)</a:t>
                </a:r>
                <a:endParaRPr lang="en-US" sz="1600" dirty="0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808909" y="4869756"/>
              <a:ext cx="824265" cy="654703"/>
              <a:chOff x="6847409" y="1473130"/>
              <a:chExt cx="824265" cy="654703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(T1,1,0)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1891114" y="4866205"/>
              <a:ext cx="824265" cy="654703"/>
              <a:chOff x="6847409" y="1473130"/>
              <a:chExt cx="824265" cy="654703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(T2,1,0)</a:t>
                </a:r>
                <a:endParaRPr lang="en-US" sz="1600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970946" y="4869756"/>
              <a:ext cx="824265" cy="654703"/>
              <a:chOff x="6847409" y="1473130"/>
              <a:chExt cx="824265" cy="654703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(T3,1,0)</a:t>
                </a:r>
                <a:endParaRPr lang="en-US" sz="1600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016080" y="4866205"/>
              <a:ext cx="824265" cy="654703"/>
              <a:chOff x="6847409" y="1473130"/>
              <a:chExt cx="824265" cy="654703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(T4,1,0)</a:t>
                </a:r>
                <a:endParaRPr lang="en-US" sz="16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5933680" y="2686602"/>
              <a:ext cx="819455" cy="654703"/>
              <a:chOff x="6847409" y="1564570"/>
              <a:chExt cx="819455" cy="65470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(S1,0,1)</a:t>
                </a:r>
                <a:endParaRPr lang="en-US" sz="1600" dirty="0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044565" y="1812496"/>
              <a:ext cx="857927" cy="654703"/>
              <a:chOff x="6847409" y="1656010"/>
              <a:chExt cx="857927" cy="654703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(N2,0,0)</a:t>
                </a:r>
                <a:endParaRPr lang="en-US" sz="1600" dirty="0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8037472" y="2659567"/>
              <a:ext cx="819455" cy="654703"/>
              <a:chOff x="6847409" y="1564570"/>
              <a:chExt cx="819455" cy="654703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(S2,0,1)</a:t>
                </a:r>
                <a:endParaRPr lang="en-US" sz="1600" dirty="0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7519559" y="3723044"/>
              <a:ext cx="843501" cy="654703"/>
              <a:chOff x="6847409" y="1473130"/>
              <a:chExt cx="843501" cy="654703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(A3,0,1)</a:t>
                </a:r>
                <a:endParaRPr lang="en-US" sz="16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8586681" y="3724700"/>
              <a:ext cx="843501" cy="654703"/>
              <a:chOff x="6847409" y="1473130"/>
              <a:chExt cx="843501" cy="654703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(A4,0,1)</a:t>
                </a:r>
                <a:endParaRPr lang="en-US" sz="16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5377259" y="3726595"/>
              <a:ext cx="843501" cy="654703"/>
              <a:chOff x="6847409" y="1473130"/>
              <a:chExt cx="843501" cy="654703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(A1,0,1)</a:t>
                </a:r>
                <a:endParaRPr lang="en-US" sz="1600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459464" y="3723044"/>
              <a:ext cx="843501" cy="654703"/>
              <a:chOff x="6847409" y="1473130"/>
              <a:chExt cx="843501" cy="654703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(A2,0,1)</a:t>
                </a:r>
                <a:endParaRPr lang="en-US" sz="1600" dirty="0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5375368" y="4882109"/>
              <a:ext cx="824265" cy="654703"/>
              <a:chOff x="6847409" y="1473130"/>
              <a:chExt cx="824265" cy="654703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(T1,0,1)</a:t>
                </a:r>
                <a:endParaRPr lang="en-US" sz="1600" dirty="0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6457573" y="4878558"/>
              <a:ext cx="824265" cy="654703"/>
              <a:chOff x="6847409" y="1473130"/>
              <a:chExt cx="824265" cy="654703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(T2,0,1)</a:t>
                </a:r>
                <a:endParaRPr lang="en-US" sz="1600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7525048" y="4882109"/>
              <a:ext cx="824265" cy="654703"/>
              <a:chOff x="6847409" y="1473130"/>
              <a:chExt cx="824265" cy="654703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(T3,0,1)</a:t>
                </a:r>
                <a:endParaRPr lang="en-US" sz="1600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8582539" y="4878558"/>
              <a:ext cx="824265" cy="654703"/>
              <a:chOff x="6847409" y="1473130"/>
              <a:chExt cx="824265" cy="654703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(T4,0,1)</a:t>
                </a:r>
                <a:endParaRPr lang="en-US" sz="1600" dirty="0"/>
              </a:p>
            </p:txBody>
          </p:sp>
        </p:grpSp>
        <p:cxnSp>
          <p:nvCxnSpPr>
            <p:cNvPr id="7" name="Straight Connector 6"/>
            <p:cNvCxnSpPr>
              <a:stCxn id="2" idx="3"/>
              <a:endCxn id="91" idx="7"/>
            </p:cNvCxnSpPr>
            <p:nvPr/>
          </p:nvCxnSpPr>
          <p:spPr>
            <a:xfrm flipH="1">
              <a:off x="3158742" y="939322"/>
              <a:ext cx="1596942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" idx="4"/>
              <a:endCxn id="283" idx="0"/>
            </p:cNvCxnSpPr>
            <p:nvPr/>
          </p:nvCxnSpPr>
          <p:spPr>
            <a:xfrm>
              <a:off x="5070236" y="1009897"/>
              <a:ext cx="3245" cy="28213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2" idx="5"/>
              <a:endCxn id="175" idx="1"/>
            </p:cNvCxnSpPr>
            <p:nvPr/>
          </p:nvCxnSpPr>
          <p:spPr>
            <a:xfrm>
              <a:off x="5384788" y="939322"/>
              <a:ext cx="1798598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75" idx="5"/>
              <a:endCxn id="178" idx="0"/>
            </p:cNvCxnSpPr>
            <p:nvPr/>
          </p:nvCxnSpPr>
          <p:spPr>
            <a:xfrm>
              <a:off x="7725201" y="2371320"/>
              <a:ext cx="722000" cy="288247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75" idx="3"/>
              <a:endCxn id="172" idx="0"/>
            </p:cNvCxnSpPr>
            <p:nvPr/>
          </p:nvCxnSpPr>
          <p:spPr>
            <a:xfrm flipH="1">
              <a:off x="6343409" y="2371320"/>
              <a:ext cx="839977" cy="315282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72" idx="3"/>
              <a:endCxn id="187" idx="0"/>
            </p:cNvCxnSpPr>
            <p:nvPr/>
          </p:nvCxnSpPr>
          <p:spPr>
            <a:xfrm flipH="1">
              <a:off x="5786988" y="3245426"/>
              <a:ext cx="285513" cy="4811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72" idx="5"/>
              <a:endCxn id="190" idx="0"/>
            </p:cNvCxnSpPr>
            <p:nvPr/>
          </p:nvCxnSpPr>
          <p:spPr>
            <a:xfrm>
              <a:off x="6614316" y="3245426"/>
              <a:ext cx="254877" cy="4776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178" idx="3"/>
              <a:endCxn id="181" idx="0"/>
            </p:cNvCxnSpPr>
            <p:nvPr/>
          </p:nvCxnSpPr>
          <p:spPr>
            <a:xfrm flipH="1">
              <a:off x="7929288" y="3218391"/>
              <a:ext cx="247005" cy="50465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78" idx="5"/>
              <a:endCxn id="184" idx="0"/>
            </p:cNvCxnSpPr>
            <p:nvPr/>
          </p:nvCxnSpPr>
          <p:spPr>
            <a:xfrm>
              <a:off x="8718108" y="3218391"/>
              <a:ext cx="278302" cy="50630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184" idx="3"/>
              <a:endCxn id="199" idx="7"/>
            </p:cNvCxnSpPr>
            <p:nvPr/>
          </p:nvCxnSpPr>
          <p:spPr>
            <a:xfrm flipH="1">
              <a:off x="8205684" y="4283524"/>
              <a:ext cx="519818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184" idx="4"/>
              <a:endCxn id="202" idx="0"/>
            </p:cNvCxnSpPr>
            <p:nvPr/>
          </p:nvCxnSpPr>
          <p:spPr>
            <a:xfrm flipH="1">
              <a:off x="8992268" y="4379403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181" idx="5"/>
              <a:endCxn id="202" idx="1"/>
            </p:cNvCxnSpPr>
            <p:nvPr/>
          </p:nvCxnSpPr>
          <p:spPr>
            <a:xfrm>
              <a:off x="8200195" y="4281868"/>
              <a:ext cx="521165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81" idx="4"/>
              <a:endCxn id="199" idx="0"/>
            </p:cNvCxnSpPr>
            <p:nvPr/>
          </p:nvCxnSpPr>
          <p:spPr>
            <a:xfrm>
              <a:off x="7929288" y="4377747"/>
              <a:ext cx="5489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190" idx="4"/>
              <a:endCxn id="196" idx="0"/>
            </p:cNvCxnSpPr>
            <p:nvPr/>
          </p:nvCxnSpPr>
          <p:spPr>
            <a:xfrm flipH="1">
              <a:off x="6867302" y="4377747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87" idx="4"/>
              <a:endCxn id="193" idx="0"/>
            </p:cNvCxnSpPr>
            <p:nvPr/>
          </p:nvCxnSpPr>
          <p:spPr>
            <a:xfrm flipH="1">
              <a:off x="5785097" y="4381298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87" idx="5"/>
              <a:endCxn id="196" idx="1"/>
            </p:cNvCxnSpPr>
            <p:nvPr/>
          </p:nvCxnSpPr>
          <p:spPr>
            <a:xfrm>
              <a:off x="6057895" y="4285419"/>
              <a:ext cx="538499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190" idx="3"/>
              <a:endCxn id="193" idx="7"/>
            </p:cNvCxnSpPr>
            <p:nvPr/>
          </p:nvCxnSpPr>
          <p:spPr>
            <a:xfrm flipH="1">
              <a:off x="6056004" y="4281868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91" idx="5"/>
              <a:endCxn id="101" idx="0"/>
            </p:cNvCxnSpPr>
            <p:nvPr/>
          </p:nvCxnSpPr>
          <p:spPr>
            <a:xfrm>
              <a:off x="3158742" y="2371320"/>
              <a:ext cx="722001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91" idx="3"/>
              <a:endCxn id="89" idx="0"/>
            </p:cNvCxnSpPr>
            <p:nvPr/>
          </p:nvCxnSpPr>
          <p:spPr>
            <a:xfrm flipH="1">
              <a:off x="1812537" y="2371320"/>
              <a:ext cx="804390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101" idx="5"/>
              <a:endCxn id="127" idx="0"/>
            </p:cNvCxnSpPr>
            <p:nvPr/>
          </p:nvCxnSpPr>
          <p:spPr>
            <a:xfrm>
              <a:off x="4151650" y="3181324"/>
              <a:ext cx="278301" cy="53102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101" idx="3"/>
              <a:endCxn id="124" idx="0"/>
            </p:cNvCxnSpPr>
            <p:nvPr/>
          </p:nvCxnSpPr>
          <p:spPr>
            <a:xfrm flipH="1">
              <a:off x="3387543" y="3181324"/>
              <a:ext cx="222292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89" idx="5"/>
              <a:endCxn id="133" idx="0"/>
            </p:cNvCxnSpPr>
            <p:nvPr/>
          </p:nvCxnSpPr>
          <p:spPr>
            <a:xfrm>
              <a:off x="2083444" y="3181324"/>
              <a:ext cx="219290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89" idx="3"/>
              <a:endCxn id="130" idx="0"/>
            </p:cNvCxnSpPr>
            <p:nvPr/>
          </p:nvCxnSpPr>
          <p:spPr>
            <a:xfrm flipH="1">
              <a:off x="1208172" y="3181324"/>
              <a:ext cx="333457" cy="5329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133" idx="4"/>
              <a:endCxn id="139" idx="0"/>
            </p:cNvCxnSpPr>
            <p:nvPr/>
          </p:nvCxnSpPr>
          <p:spPr>
            <a:xfrm flipH="1">
              <a:off x="2300843" y="4365394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127" idx="4"/>
              <a:endCxn id="145" idx="0"/>
            </p:cNvCxnSpPr>
            <p:nvPr/>
          </p:nvCxnSpPr>
          <p:spPr>
            <a:xfrm flipH="1">
              <a:off x="4425809" y="4367050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124" idx="4"/>
              <a:endCxn id="142" idx="0"/>
            </p:cNvCxnSpPr>
            <p:nvPr/>
          </p:nvCxnSpPr>
          <p:spPr>
            <a:xfrm flipH="1">
              <a:off x="3380675" y="4365394"/>
              <a:ext cx="6868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124" idx="5"/>
              <a:endCxn id="145" idx="1"/>
            </p:cNvCxnSpPr>
            <p:nvPr/>
          </p:nvCxnSpPr>
          <p:spPr>
            <a:xfrm>
              <a:off x="3658450" y="4269515"/>
              <a:ext cx="496451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127" idx="3"/>
              <a:endCxn id="142" idx="7"/>
            </p:cNvCxnSpPr>
            <p:nvPr/>
          </p:nvCxnSpPr>
          <p:spPr>
            <a:xfrm flipH="1">
              <a:off x="3651582" y="4271171"/>
              <a:ext cx="507461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133" idx="3"/>
              <a:endCxn id="136" idx="7"/>
            </p:cNvCxnSpPr>
            <p:nvPr/>
          </p:nvCxnSpPr>
          <p:spPr>
            <a:xfrm flipH="1">
              <a:off x="1489545" y="4269515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130" idx="4"/>
              <a:endCxn id="136" idx="0"/>
            </p:cNvCxnSpPr>
            <p:nvPr/>
          </p:nvCxnSpPr>
          <p:spPr>
            <a:xfrm>
              <a:off x="1208172" y="4368945"/>
              <a:ext cx="10466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130" idx="5"/>
              <a:endCxn id="139" idx="1"/>
            </p:cNvCxnSpPr>
            <p:nvPr/>
          </p:nvCxnSpPr>
          <p:spPr>
            <a:xfrm>
              <a:off x="1479079" y="4273066"/>
              <a:ext cx="550856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83" idx="3"/>
              <a:endCxn id="92" idx="3"/>
            </p:cNvCxnSpPr>
            <p:nvPr/>
          </p:nvCxnSpPr>
          <p:spPr>
            <a:xfrm flipH="1">
              <a:off x="3336033" y="1850854"/>
              <a:ext cx="1426530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83" idx="5"/>
              <a:endCxn id="176" idx="1"/>
            </p:cNvCxnSpPr>
            <p:nvPr/>
          </p:nvCxnSpPr>
          <p:spPr>
            <a:xfrm>
              <a:off x="5384399" y="1850854"/>
              <a:ext cx="1660166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/>
            <p:cNvGrpSpPr/>
            <p:nvPr/>
          </p:nvGrpSpPr>
          <p:grpSpPr>
            <a:xfrm>
              <a:off x="4607169" y="1292030"/>
              <a:ext cx="906017" cy="892066"/>
              <a:chOff x="4607169" y="1205531"/>
              <a:chExt cx="906017" cy="892066"/>
            </a:xfrm>
          </p:grpSpPr>
          <p:sp>
            <p:nvSpPr>
              <p:cNvPr id="281" name="Arc 280"/>
              <p:cNvSpPr/>
              <p:nvPr/>
            </p:nvSpPr>
            <p:spPr>
              <a:xfrm>
                <a:off x="4886661" y="1622869"/>
                <a:ext cx="454240" cy="474728"/>
              </a:xfrm>
              <a:prstGeom prst="arc">
                <a:avLst>
                  <a:gd name="adj1" fmla="val 20615935"/>
                  <a:gd name="adj2" fmla="val 11255835"/>
                </a:avLst>
              </a:prstGeom>
              <a:ln w="25400">
                <a:solidFill>
                  <a:schemeClr val="tx1"/>
                </a:solidFill>
                <a:headEnd w="lg" len="lg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4607169" y="1205531"/>
                <a:ext cx="906017" cy="654703"/>
                <a:chOff x="6847409" y="1656010"/>
                <a:chExt cx="906017" cy="654703"/>
              </a:xfrm>
            </p:grpSpPr>
            <p:sp>
              <p:nvSpPr>
                <p:cNvPr id="283" name="Oval 282"/>
                <p:cNvSpPr/>
                <p:nvPr/>
              </p:nvSpPr>
              <p:spPr>
                <a:xfrm>
                  <a:off x="6874016" y="1656010"/>
                  <a:ext cx="879410" cy="6547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TextBox 283"/>
                <p:cNvSpPr txBox="1"/>
                <p:nvPr/>
              </p:nvSpPr>
              <p:spPr>
                <a:xfrm>
                  <a:off x="6847409" y="1814084"/>
                  <a:ext cx="9060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(out,0,0)</a:t>
                  </a:r>
                  <a:endParaRPr lang="en-US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87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97581" y="2780360"/>
            <a:ext cx="766243" cy="654703"/>
            <a:chOff x="6874016" y="1656010"/>
            <a:chExt cx="766243" cy="654703"/>
          </a:xfrm>
          <a:noFill/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9312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71233" y="1812496"/>
            <a:ext cx="857927" cy="654703"/>
            <a:chOff x="6847409" y="1656010"/>
            <a:chExt cx="857927" cy="654703"/>
          </a:xfrm>
          <a:noFill/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(N1,0,0)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94340" y="3814484"/>
            <a:ext cx="867738" cy="654703"/>
            <a:chOff x="6847409" y="1656010"/>
            <a:chExt cx="867738" cy="654703"/>
          </a:xfrm>
          <a:noFill/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92449" y="4947138"/>
            <a:ext cx="844142" cy="654703"/>
            <a:chOff x="6847409" y="1656010"/>
            <a:chExt cx="844142" cy="654703"/>
          </a:xfrm>
          <a:noFill/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29016" y="1787782"/>
            <a:ext cx="857927" cy="654703"/>
            <a:chOff x="6847409" y="1656010"/>
            <a:chExt cx="857927" cy="654703"/>
          </a:xfrm>
          <a:noFill/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(N2,0,0)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751869" y="939322"/>
            <a:ext cx="1003815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983049" cy="94433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4"/>
            <a:endCxn id="89" idx="0"/>
          </p:cNvCxnSpPr>
          <p:nvPr/>
        </p:nvCxnSpPr>
        <p:spPr>
          <a:xfrm flipH="1">
            <a:off x="3480703" y="2467199"/>
            <a:ext cx="259" cy="31316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2704069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 flipH="1">
            <a:off x="2702178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929160" y="1850854"/>
            <a:ext cx="833403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844617" cy="26427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3865686" y="3805682"/>
            <a:ext cx="867738" cy="654703"/>
            <a:chOff x="6847409" y="1656010"/>
            <a:chExt cx="867738" cy="654703"/>
          </a:xfrm>
          <a:noFill/>
        </p:grpSpPr>
        <p:sp>
          <p:nvSpPr>
            <p:cNvPr id="110" name="Oval 10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63795" y="4938336"/>
            <a:ext cx="844142" cy="654703"/>
            <a:chOff x="6847409" y="1656010"/>
            <a:chExt cx="844142" cy="654703"/>
          </a:xfrm>
          <a:noFill/>
        </p:grpSpPr>
        <p:sp>
          <p:nvSpPr>
            <p:cNvPr id="113" name="Oval 11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cxnSp>
        <p:nvCxnSpPr>
          <p:cNvPr id="115" name="Straight Connector 114"/>
          <p:cNvCxnSpPr>
            <a:stCxn id="110" idx="4"/>
            <a:endCxn id="113" idx="0"/>
          </p:cNvCxnSpPr>
          <p:nvPr/>
        </p:nvCxnSpPr>
        <p:spPr>
          <a:xfrm flipH="1">
            <a:off x="4273524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9" idx="5"/>
            <a:endCxn id="110" idx="0"/>
          </p:cNvCxnSpPr>
          <p:nvPr/>
        </p:nvCxnSpPr>
        <p:spPr>
          <a:xfrm>
            <a:off x="3751610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251670" y="2780360"/>
            <a:ext cx="766243" cy="654703"/>
            <a:chOff x="6874016" y="1656010"/>
            <a:chExt cx="766243" cy="654703"/>
          </a:xfrm>
          <a:noFill/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0455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(S,0,1)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448429" y="3814484"/>
            <a:ext cx="827534" cy="654703"/>
            <a:chOff x="6847409" y="1656010"/>
            <a:chExt cx="827534" cy="654703"/>
          </a:xfrm>
          <a:noFill/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446538" y="4947138"/>
            <a:ext cx="808298" cy="654703"/>
            <a:chOff x="6847409" y="1656010"/>
            <a:chExt cx="808298" cy="654703"/>
          </a:xfrm>
          <a:noFill/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52" name="Straight Connector 151"/>
          <p:cNvCxnSpPr>
            <a:stCxn id="120" idx="3"/>
            <a:endCxn id="147" idx="0"/>
          </p:cNvCxnSpPr>
          <p:nvPr/>
        </p:nvCxnSpPr>
        <p:spPr>
          <a:xfrm flipH="1">
            <a:off x="5858158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7" idx="4"/>
            <a:endCxn id="150" idx="0"/>
          </p:cNvCxnSpPr>
          <p:nvPr/>
        </p:nvCxnSpPr>
        <p:spPr>
          <a:xfrm flipH="1">
            <a:off x="5856267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019775" y="3805682"/>
            <a:ext cx="827534" cy="654703"/>
            <a:chOff x="6847409" y="1656010"/>
            <a:chExt cx="827534" cy="654703"/>
          </a:xfrm>
          <a:noFill/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017884" y="4938336"/>
            <a:ext cx="808298" cy="654703"/>
            <a:chOff x="6847409" y="1656010"/>
            <a:chExt cx="808298" cy="654703"/>
          </a:xfrm>
          <a:noFill/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60" name="Straight Connector 159"/>
          <p:cNvCxnSpPr>
            <a:stCxn id="155" idx="4"/>
            <a:endCxn id="158" idx="0"/>
          </p:cNvCxnSpPr>
          <p:nvPr/>
        </p:nvCxnSpPr>
        <p:spPr>
          <a:xfrm flipH="1">
            <a:off x="7427613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0" idx="5"/>
            <a:endCxn id="155" idx="0"/>
          </p:cNvCxnSpPr>
          <p:nvPr/>
        </p:nvCxnSpPr>
        <p:spPr>
          <a:xfrm>
            <a:off x="6905699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5" idx="4"/>
            <a:endCxn id="120" idx="0"/>
          </p:cNvCxnSpPr>
          <p:nvPr/>
        </p:nvCxnSpPr>
        <p:spPr>
          <a:xfrm flipH="1">
            <a:off x="6634792" y="2442485"/>
            <a:ext cx="3953" cy="337875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5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13905</TotalTime>
  <Words>612</Words>
  <Application>Microsoft Macintosh PowerPoint</Application>
  <PresentationFormat>Widescreen</PresentationFormat>
  <Paragraphs>300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A. Beckett</cp:lastModifiedBy>
  <cp:revision>1680</cp:revision>
  <dcterms:created xsi:type="dcterms:W3CDTF">2015-10-01T19:12:12Z</dcterms:created>
  <dcterms:modified xsi:type="dcterms:W3CDTF">2016-11-12T21:34:59Z</dcterms:modified>
</cp:coreProperties>
</file>