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2" r:id="rId2"/>
    <p:sldId id="413" r:id="rId3"/>
    <p:sldId id="414" r:id="rId4"/>
    <p:sldId id="415" r:id="rId5"/>
    <p:sldId id="4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7"/>
    <p:restoredTop sz="94670"/>
  </p:normalViewPr>
  <p:slideViewPr>
    <p:cSldViewPr snapToGrid="0">
      <p:cViewPr>
        <p:scale>
          <a:sx n="101" d="100"/>
          <a:sy n="101" d="100"/>
        </p:scale>
        <p:origin x="144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00785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59336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234373" y="2928512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34373" y="2928512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36621" y="1344207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804137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62688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937725" y="2939290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37725" y="2939290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02214" y="1956333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02212" y="1315169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56367" y="1956333"/>
            <a:ext cx="94584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79823" y="2941228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56367" y="2922791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49872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27481" y="261511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04025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27481" y="319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4025" y="322756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48443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06994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48443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06994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51795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10346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51795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10346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13438</TotalTime>
  <Words>180</Words>
  <Application>Microsoft Macintosh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1533</cp:revision>
  <dcterms:created xsi:type="dcterms:W3CDTF">2015-10-01T19:12:12Z</dcterms:created>
  <dcterms:modified xsi:type="dcterms:W3CDTF">2016-11-01T14:57:15Z</dcterms:modified>
</cp:coreProperties>
</file>