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74"/>
    <p:restoredTop sz="94653"/>
  </p:normalViewPr>
  <p:slideViewPr>
    <p:cSldViewPr snapToGrid="0">
      <p:cViewPr>
        <p:scale>
          <a:sx n="106" d="100"/>
          <a:sy n="106" d="100"/>
        </p:scale>
        <p:origin x="-85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82854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  <m:r>
                        <a:rPr lang="en-US" b="0" i="1" smtClean="0">
                          <a:latin typeface="Cambria Math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  <m:r>
                        <a:rPr lang="en-US" b="0" i="1" smtClean="0">
                          <a:latin typeface="Cambria Math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49" t="-146667" r="-4490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673" t="-148889" r="-5306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98716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(P1,0)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98716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(P2,0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510424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83158"/>
            <a:ext cx="360837" cy="2500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83158"/>
            <a:ext cx="477911" cy="237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83158"/>
            <a:ext cx="2096186" cy="1951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510424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86944" y="926493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83158"/>
            <a:ext cx="1228512" cy="2462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5984310" y="4195327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6240" y="1963317"/>
            <a:ext cx="2705743" cy="2586110"/>
            <a:chOff x="8488695" y="1173988"/>
            <a:chExt cx="2705743" cy="258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405" r="-473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164" r="-47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94" r="-55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95" r="-489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977" r="-620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769" r="-448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42" r="-47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58" r="-645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723" r="-75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56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000" r="-8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14" t="-146667" r="-339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5748016" y="165793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6000358" y="1984043"/>
            <a:ext cx="982433" cy="645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6000358" y="134740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5054513" y="1984043"/>
            <a:ext cx="945845" cy="649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10323" y="419549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83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0833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032480" y="2425541"/>
            <a:ext cx="1649298" cy="1785644"/>
            <a:chOff x="6427902" y="2431637"/>
            <a:chExt cx="1649298" cy="1785644"/>
          </a:xfrm>
        </p:grpSpPr>
        <p:grpSp>
          <p:nvGrpSpPr>
            <p:cNvPr id="106" name="Group 105"/>
            <p:cNvGrpSpPr/>
            <p:nvPr/>
          </p:nvGrpSpPr>
          <p:grpSpPr>
            <a:xfrm>
              <a:off x="7121049" y="2635572"/>
              <a:ext cx="509506" cy="1184482"/>
              <a:chOff x="4422388" y="3319803"/>
              <a:chExt cx="833540" cy="2253683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422388" y="4953000"/>
                <a:ext cx="825651" cy="6204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30277" y="3319803"/>
                <a:ext cx="825651" cy="620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8" name="Straight Connector 107"/>
            <p:cNvCxnSpPr>
              <a:stCxn id="114" idx="2"/>
              <a:endCxn id="112" idx="0"/>
            </p:cNvCxnSpPr>
            <p:nvPr/>
          </p:nvCxnSpPr>
          <p:spPr>
            <a:xfrm flipH="1">
              <a:off x="7373391" y="2961685"/>
              <a:ext cx="4822" cy="532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56585" y="3817171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LP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4784" y="2431637"/>
              <a:ext cx="1452416" cy="1748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7902" y="2431637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0408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8367" r="-183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8868" r="-1509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7308" r="-1538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85846" y="2433089"/>
            <a:ext cx="1684190" cy="1787477"/>
            <a:chOff x="3665711" y="2433089"/>
            <a:chExt cx="1684190" cy="1787477"/>
          </a:xfrm>
        </p:grpSpPr>
        <p:grpSp>
          <p:nvGrpSpPr>
            <p:cNvPr id="99" name="Group 98"/>
            <p:cNvGrpSpPr/>
            <p:nvPr/>
          </p:nvGrpSpPr>
          <p:grpSpPr>
            <a:xfrm>
              <a:off x="4382036" y="2633123"/>
              <a:ext cx="504684" cy="1208704"/>
              <a:chOff x="4422388" y="3273718"/>
              <a:chExt cx="825651" cy="229976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4422388" y="3273718"/>
                <a:ext cx="825651" cy="2299768"/>
                <a:chOff x="4422388" y="3273718"/>
                <a:chExt cx="825651" cy="229976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273718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3894204"/>
                <a:ext cx="0" cy="1058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257121" y="3820456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GP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867464" y="2433089"/>
              <a:ext cx="1482437" cy="1747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3793" r="-1551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035" r="-157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3665711" y="2440405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P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30677" cy="654703"/>
              <a:chOff x="6847409" y="1656010"/>
              <a:chExt cx="83067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306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(P1,0,0)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30677" cy="654703"/>
              <a:chOff x="6847409" y="1656010"/>
              <a:chExt cx="83067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306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</a:t>
                </a:r>
                <a:r>
                  <a:rPr lang="en-US" sz="1600" dirty="0" smtClean="0"/>
                  <a:t>P2,0,0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08783" y="1850854"/>
              <a:ext cx="145378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30677" cy="654703"/>
            <a:chOff x="6847409" y="1656010"/>
            <a:chExt cx="83067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30677" cy="654703"/>
            <a:chOff x="6847409" y="1656010"/>
            <a:chExt cx="83067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</a:t>
              </a:r>
              <a:r>
                <a:rPr lang="en-US" sz="1600" dirty="0" smtClean="0"/>
                <a:t>P2,0,0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01910" y="1850854"/>
            <a:ext cx="86065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13654</TotalTime>
  <Words>430</Words>
  <Application>Microsoft Macintosh PowerPoint</Application>
  <PresentationFormat>Widescreen</PresentationFormat>
  <Paragraphs>254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1602</cp:revision>
  <dcterms:created xsi:type="dcterms:W3CDTF">2015-10-01T19:12:12Z</dcterms:created>
  <dcterms:modified xsi:type="dcterms:W3CDTF">2016-11-10T03:12:28Z</dcterms:modified>
</cp:coreProperties>
</file>