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5884"/>
  </p:normalViewPr>
  <p:slideViewPr>
    <p:cSldViewPr snapToGrid="0">
      <p:cViewPr>
        <p:scale>
          <a:sx n="100" d="100"/>
          <a:sy n="100" d="100"/>
        </p:scale>
        <p:origin x="95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66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251608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733522"/>
            <a:ext cx="574" cy="26126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785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646863"/>
            <a:ext cx="0" cy="2918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99216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99479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649493"/>
            <a:ext cx="0" cy="2892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287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287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545777" y="4344168"/>
            <a:ext cx="78576" cy="33471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8889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821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8889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2653" r="-5263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962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340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543335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531462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69028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7021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344168"/>
            <a:ext cx="80253" cy="35846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2" t="-2174" r="-154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3" t="-2174" r="-7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99" t="-4444" r="-128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t="-2174" r="-12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20772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826839" y="3527847"/>
                <a:ext cx="3929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$</m:t>
                      </m:r>
                      <m:r>
                        <a:rPr lang="en-US" b="0" i="1" smtClean="0">
                          <a:latin typeface="Cambria Math" charset="0"/>
                        </a:rPr>
                        <m:t>𝐺𝑃</m:t>
                      </m:r>
                      <m:r>
                        <a:rPr lang="en-US" b="0" i="1" smtClean="0">
                          <a:latin typeface="Cambria Math" charset="0"/>
                        </a:rPr>
                        <m:t>⇒[100 :{</m:t>
                      </m:r>
                      <m:r>
                        <a:rPr lang="en-US" b="0" i="1" smtClean="0">
                          <a:latin typeface="Cambria Math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charset="0"/>
                        </a:rPr>
                        <m:t>}→(∗, </m:t>
                      </m:r>
                      <m:r>
                        <a:rPr lang="en-US" b="0" i="1" smtClean="0">
                          <a:latin typeface="Cambria Math" charset="0"/>
                        </a:rPr>
                        <m:t>𝑡𝑎𝑔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9" y="3527847"/>
                <a:ext cx="392985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395" t="-4444" r="-170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1"/>
            <a:ext cx="3907403" cy="566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bgp </a:t>
            </a:r>
            <a:r>
              <a:rPr lang="en-US" dirty="0"/>
              <a:t>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66290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86748" y="15883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11506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3113046" y="1211726"/>
            <a:ext cx="479356" cy="5253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188539" y="17371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613804" y="17386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47111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1211727"/>
            <a:ext cx="686440" cy="52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952692" y="2738665"/>
            <a:ext cx="66111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059241" y="15867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103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82454" y="1060147"/>
            <a:ext cx="1589" cy="3684734"/>
          </a:xfrm>
          <a:prstGeom prst="curvedConnector3">
            <a:avLst>
              <a:gd name="adj1" fmla="val 144864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2043834" y="607216"/>
            <a:ext cx="2365439" cy="15713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37748" y="589329"/>
            <a:ext cx="2367028" cy="16087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365388" y="1900162"/>
            <a:ext cx="192058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1211726"/>
            <a:ext cx="1273744" cy="1365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700350" y="1211727"/>
            <a:ext cx="1151521" cy="1363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14105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656956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319351" y="14840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14840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740385" y="14794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14794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11184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7684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084124" y="20622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20622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1621317"/>
            <a:ext cx="841256" cy="1126754"/>
            <a:chOff x="9223209" y="2652131"/>
            <a:chExt cx="841256" cy="112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5969" y="477018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477018"/>
                <a:ext cx="77386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59696" y="9019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901906"/>
                <a:ext cx="77982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813" r="-70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9696" y="81528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81528"/>
                <a:ext cx="67672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009" r="-810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51479" y="3758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579664" y="3758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4084376"/>
            <a:ext cx="1234684" cy="1864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49747" y="3780130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3780130"/>
                <a:ext cx="82086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27249" y="4051105"/>
                <a:ext cx="438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49" y="4051105"/>
                <a:ext cx="438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r="-138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47353" y="3882179"/>
            <a:ext cx="45277" cy="2189401"/>
          </a:xfrm>
          <a:prstGeom prst="curvedConnector3">
            <a:avLst>
              <a:gd name="adj1" fmla="val -5048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75" idx="2"/>
          </p:cNvCxnSpPr>
          <p:nvPr/>
        </p:nvCxnSpPr>
        <p:spPr>
          <a:xfrm flipH="1">
            <a:off x="2630418" y="4084376"/>
            <a:ext cx="2201588" cy="1864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303821" y="4084376"/>
            <a:ext cx="1146900" cy="1868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75" idx="2"/>
          </p:cNvCxnSpPr>
          <p:nvPr/>
        </p:nvCxnSpPr>
        <p:spPr>
          <a:xfrm>
            <a:off x="4832006" y="4084376"/>
            <a:ext cx="179995" cy="1868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21874" y="3586022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303821" y="4084376"/>
            <a:ext cx="3663385" cy="1269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832006" y="4084376"/>
            <a:ext cx="2135200" cy="1269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33112" y="3680528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071215" y="373221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215" y="3732214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11864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57194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7885066" y="896250"/>
            <a:ext cx="2782167" cy="1400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S: 	Spine</a:t>
            </a:r>
          </a:p>
          <a:p>
            <a:r>
              <a:rPr lang="en-US" sz="1700" dirty="0"/>
              <a:t>TG: 	Global ToR</a:t>
            </a:r>
          </a:p>
          <a:p>
            <a:r>
              <a:rPr lang="en-US" sz="1700" dirty="0"/>
              <a:t>TL: 	Local </a:t>
            </a:r>
            <a:r>
              <a:rPr lang="en-US" sz="1700" smtClean="0"/>
              <a:t>ToR</a:t>
            </a:r>
            <a:endParaRPr lang="en-US" sz="1700" dirty="0" smtClean="0"/>
          </a:p>
          <a:p>
            <a:r>
              <a:rPr lang="en-US" sz="1700" dirty="0" smtClean="0"/>
              <a:t>AG: 	Global Aggregation</a:t>
            </a:r>
          </a:p>
          <a:p>
            <a:r>
              <a:rPr lang="en-US" sz="1700" dirty="0" smtClean="0"/>
              <a:t>AL: 	Local Aggregation</a:t>
            </a:r>
          </a:p>
        </p:txBody>
      </p: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14170</TotalTime>
  <Words>1108</Words>
  <Application>Microsoft Macintosh PowerPoint</Application>
  <PresentationFormat>Widescreen</PresentationFormat>
  <Paragraphs>390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1774</cp:revision>
  <dcterms:created xsi:type="dcterms:W3CDTF">2015-10-01T19:12:12Z</dcterms:created>
  <dcterms:modified xsi:type="dcterms:W3CDTF">2017-03-15T15:31:55Z</dcterms:modified>
</cp:coreProperties>
</file>