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2" r:id="rId2"/>
    <p:sldId id="41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65"/>
  </p:normalViewPr>
  <p:slideViewPr>
    <p:cSldViewPr snapToGrid="0">
      <p:cViewPr varScale="1">
        <p:scale>
          <a:sx n="88" d="100"/>
          <a:sy n="88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81134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2845715" y="1988986"/>
            <a:ext cx="1255070" cy="60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2016820"/>
            <a:ext cx="2871341" cy="579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2845715" y="1988986"/>
            <a:ext cx="2958422" cy="618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2016820"/>
            <a:ext cx="1167989" cy="590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3" name="Straight Connector 42"/>
          <p:cNvCxnSpPr>
            <a:endCxn id="4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88986"/>
            <a:ext cx="432214" cy="607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2016820"/>
            <a:ext cx="4558625" cy="579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7730677" y="2016820"/>
            <a:ext cx="503228" cy="590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2845715" y="1988986"/>
            <a:ext cx="4629639" cy="61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2593373" y="166287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478335" y="169070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7676950" y="1338143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2845715" y="1352350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3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13387</TotalTime>
  <Words>79</Words>
  <Application>Microsoft Office PowerPoint</Application>
  <PresentationFormat>Widescreen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Ratul Mahajan</cp:lastModifiedBy>
  <cp:revision>1497</cp:revision>
  <dcterms:created xsi:type="dcterms:W3CDTF">2015-10-01T19:12:12Z</dcterms:created>
  <dcterms:modified xsi:type="dcterms:W3CDTF">2016-10-27T08:25:37Z</dcterms:modified>
</cp:coreProperties>
</file>