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11" r:id="rId2"/>
    <p:sldId id="327" r:id="rId3"/>
    <p:sldId id="326" r:id="rId4"/>
    <p:sldId id="329" r:id="rId5"/>
    <p:sldId id="330" r:id="rId6"/>
    <p:sldId id="331" r:id="rId7"/>
    <p:sldId id="332" r:id="rId8"/>
    <p:sldId id="333" r:id="rId9"/>
    <p:sldId id="334" r:id="rId10"/>
    <p:sldId id="33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9" autoAdjust="0"/>
  </p:normalViewPr>
  <p:slideViewPr>
    <p:cSldViewPr snapToGrid="0">
      <p:cViewPr varScale="1">
        <p:scale>
          <a:sx n="67" d="100"/>
          <a:sy n="67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F4AAC-2DBA-4350-B8AD-9952A0611963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610BB-2361-4EED-A9A5-C52785797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90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0610BB-2361-4EED-A9A5-C527857972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26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3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7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8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9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5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6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2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7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FE12-02FD-40D2-9E73-08CF8D46514A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25" y="1742180"/>
            <a:ext cx="9580789" cy="510697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44760" y="-208009"/>
            <a:ext cx="8139161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Consistency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35285" y="3472543"/>
            <a:ext cx="1469572" cy="54429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14602" y="328787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{1,2}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124200" y="4550229"/>
            <a:ext cx="838200" cy="38100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05251" y="4094398"/>
            <a:ext cx="1609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Least Preferred</a:t>
            </a:r>
          </a:p>
          <a:p>
            <a:r>
              <a:rPr lang="en-US" dirty="0" smtClean="0"/>
              <a:t>{2}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8512629" y="4094398"/>
            <a:ext cx="1001485" cy="86404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986942" y="3627175"/>
            <a:ext cx="1660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Most preferred </a:t>
            </a:r>
          </a:p>
          <a:p>
            <a:pPr algn="r"/>
            <a:r>
              <a:rPr lang="en-US" dirty="0" smtClean="0"/>
              <a:t>{1}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71678" y="1071429"/>
            <a:ext cx="3532262" cy="2596422"/>
            <a:chOff x="143008" y="1865269"/>
            <a:chExt cx="3532262" cy="2596422"/>
          </a:xfrm>
        </p:grpSpPr>
        <p:grpSp>
          <p:nvGrpSpPr>
            <p:cNvPr id="18" name="Group 17"/>
            <p:cNvGrpSpPr/>
            <p:nvPr/>
          </p:nvGrpSpPr>
          <p:grpSpPr>
            <a:xfrm>
              <a:off x="143008" y="3957688"/>
              <a:ext cx="565735" cy="504003"/>
              <a:chOff x="2022693" y="3983301"/>
              <a:chExt cx="565735" cy="504003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2022693" y="3983301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2146702" y="4050636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079799" y="1875066"/>
              <a:ext cx="565735" cy="504003"/>
              <a:chOff x="3421831" y="3983301"/>
              <a:chExt cx="565735" cy="504003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3421831" y="3983301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545840" y="4063515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</a:t>
                </a:r>
                <a:endParaRPr lang="en-US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018742" y="3947328"/>
              <a:ext cx="565735" cy="504003"/>
              <a:chOff x="5897087" y="3915965"/>
              <a:chExt cx="565735" cy="504003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5897087" y="3915965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021096" y="3983300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cxnSp>
          <p:nvCxnSpPr>
            <p:cNvPr id="21" name="Straight Connector 20"/>
            <p:cNvCxnSpPr>
              <a:stCxn id="48" idx="0"/>
              <a:endCxn id="42" idx="3"/>
            </p:cNvCxnSpPr>
            <p:nvPr/>
          </p:nvCxnSpPr>
          <p:spPr>
            <a:xfrm flipV="1">
              <a:off x="425876" y="3360735"/>
              <a:ext cx="272957" cy="5969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46" idx="5"/>
              <a:endCxn id="34" idx="0"/>
            </p:cNvCxnSpPr>
            <p:nvPr/>
          </p:nvCxnSpPr>
          <p:spPr>
            <a:xfrm>
              <a:off x="2562684" y="2305259"/>
              <a:ext cx="462375" cy="6317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615983" y="2930542"/>
              <a:ext cx="565735" cy="504003"/>
              <a:chOff x="4776625" y="3301308"/>
              <a:chExt cx="565735" cy="504003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900634" y="3368643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330021" y="1865269"/>
              <a:ext cx="565735" cy="504003"/>
              <a:chOff x="4776625" y="3301308"/>
              <a:chExt cx="565735" cy="504003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861997" y="3368643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</p:grpSp>
        <p:cxnSp>
          <p:nvCxnSpPr>
            <p:cNvPr id="25" name="Straight Connector 24"/>
            <p:cNvCxnSpPr>
              <a:stCxn id="40" idx="3"/>
              <a:endCxn id="42" idx="0"/>
            </p:cNvCxnSpPr>
            <p:nvPr/>
          </p:nvCxnSpPr>
          <p:spPr>
            <a:xfrm flipH="1">
              <a:off x="898851" y="2295462"/>
              <a:ext cx="514020" cy="6350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2318202" y="3957688"/>
              <a:ext cx="565735" cy="504003"/>
              <a:chOff x="5897087" y="3915965"/>
              <a:chExt cx="565735" cy="504003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5897087" y="3915965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021096" y="3983300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109535" y="3950565"/>
              <a:ext cx="565735" cy="504003"/>
              <a:chOff x="5897087" y="3915965"/>
              <a:chExt cx="565735" cy="504003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5897087" y="3915965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021096" y="398330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</a:t>
                </a:r>
                <a:endParaRPr lang="en-US" dirty="0"/>
              </a:p>
            </p:txBody>
          </p:sp>
        </p:grpSp>
        <p:cxnSp>
          <p:nvCxnSpPr>
            <p:cNvPr id="28" name="Straight Connector 27"/>
            <p:cNvCxnSpPr>
              <a:stCxn id="44" idx="0"/>
              <a:endCxn id="42" idx="5"/>
            </p:cNvCxnSpPr>
            <p:nvPr/>
          </p:nvCxnSpPr>
          <p:spPr>
            <a:xfrm flipH="1" flipV="1">
              <a:off x="1098868" y="3360735"/>
              <a:ext cx="202742" cy="5865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38" idx="0"/>
              <a:endCxn id="34" idx="3"/>
            </p:cNvCxnSpPr>
            <p:nvPr/>
          </p:nvCxnSpPr>
          <p:spPr>
            <a:xfrm flipV="1">
              <a:off x="2601070" y="3367209"/>
              <a:ext cx="223971" cy="5904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2742191" y="2937016"/>
              <a:ext cx="565735" cy="504003"/>
              <a:chOff x="4776625" y="3301308"/>
              <a:chExt cx="565735" cy="504003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900634" y="3368643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</p:grpSp>
        <p:cxnSp>
          <p:nvCxnSpPr>
            <p:cNvPr id="31" name="Straight Connector 30"/>
            <p:cNvCxnSpPr>
              <a:stCxn id="36" idx="0"/>
              <a:endCxn id="34" idx="5"/>
            </p:cNvCxnSpPr>
            <p:nvPr/>
          </p:nvCxnSpPr>
          <p:spPr>
            <a:xfrm flipH="1" flipV="1">
              <a:off x="3225076" y="3367209"/>
              <a:ext cx="167327" cy="5833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46" idx="3"/>
              <a:endCxn id="42" idx="7"/>
            </p:cNvCxnSpPr>
            <p:nvPr/>
          </p:nvCxnSpPr>
          <p:spPr>
            <a:xfrm flipH="1">
              <a:off x="1098868" y="2305259"/>
              <a:ext cx="1063781" cy="6990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40" idx="5"/>
              <a:endCxn id="34" idx="1"/>
            </p:cNvCxnSpPr>
            <p:nvPr/>
          </p:nvCxnSpPr>
          <p:spPr>
            <a:xfrm>
              <a:off x="1812906" y="2295462"/>
              <a:ext cx="1012135" cy="7153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093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4760" y="-208009"/>
            <a:ext cx="8139161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Consistency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8973873" y="1476786"/>
            <a:ext cx="565735" cy="5040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7566705" y="2471431"/>
            <a:ext cx="565735" cy="5040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10368446" y="2471431"/>
            <a:ext cx="565735" cy="5040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Arrow Connector 89"/>
          <p:cNvCxnSpPr>
            <a:stCxn id="83" idx="3"/>
            <a:endCxn id="84" idx="7"/>
          </p:cNvCxnSpPr>
          <p:nvPr/>
        </p:nvCxnSpPr>
        <p:spPr>
          <a:xfrm flipH="1">
            <a:off x="8049590" y="1906979"/>
            <a:ext cx="1007133" cy="638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3" idx="5"/>
            <a:endCxn id="86" idx="1"/>
          </p:cNvCxnSpPr>
          <p:nvPr/>
        </p:nvCxnSpPr>
        <p:spPr>
          <a:xfrm>
            <a:off x="9456758" y="1906979"/>
            <a:ext cx="994538" cy="638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4" idx="4"/>
            <a:endCxn id="100" idx="0"/>
          </p:cNvCxnSpPr>
          <p:nvPr/>
        </p:nvCxnSpPr>
        <p:spPr>
          <a:xfrm flipH="1">
            <a:off x="7841770" y="2975434"/>
            <a:ext cx="7803" cy="7885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6" idx="4"/>
          </p:cNvCxnSpPr>
          <p:nvPr/>
        </p:nvCxnSpPr>
        <p:spPr>
          <a:xfrm flipH="1">
            <a:off x="10651313" y="2975434"/>
            <a:ext cx="1" cy="752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7563889" y="3763994"/>
            <a:ext cx="555761" cy="5040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7606914" y="3815440"/>
            <a:ext cx="453926" cy="401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7690926" y="383957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4" name="Oval 103"/>
          <p:cNvSpPr/>
          <p:nvPr/>
        </p:nvSpPr>
        <p:spPr>
          <a:xfrm>
            <a:off x="8592113" y="311406"/>
            <a:ext cx="1329253" cy="5700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/>
          <p:cNvCxnSpPr>
            <a:stCxn id="104" idx="4"/>
            <a:endCxn id="83" idx="0"/>
          </p:cNvCxnSpPr>
          <p:nvPr/>
        </p:nvCxnSpPr>
        <p:spPr>
          <a:xfrm>
            <a:off x="9256740" y="881501"/>
            <a:ext cx="1" cy="5952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8996485" y="4777247"/>
            <a:ext cx="555761" cy="5040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9039510" y="4828693"/>
            <a:ext cx="453926" cy="401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9123522" y="48528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7130245" y="3855407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{1}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8333796" y="48604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{1,2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11" name="Oval 110"/>
          <p:cNvSpPr/>
          <p:nvPr/>
        </p:nvSpPr>
        <p:spPr>
          <a:xfrm>
            <a:off x="8973873" y="2472923"/>
            <a:ext cx="565735" cy="5040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2" name="Straight Arrow Connector 111"/>
          <p:cNvCxnSpPr>
            <a:stCxn id="83" idx="4"/>
            <a:endCxn id="111" idx="0"/>
          </p:cNvCxnSpPr>
          <p:nvPr/>
        </p:nvCxnSpPr>
        <p:spPr>
          <a:xfrm>
            <a:off x="9256741" y="1980789"/>
            <a:ext cx="0" cy="4921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endCxn id="114" idx="0"/>
          </p:cNvCxnSpPr>
          <p:nvPr/>
        </p:nvCxnSpPr>
        <p:spPr>
          <a:xfrm>
            <a:off x="9257849" y="2994486"/>
            <a:ext cx="6783" cy="7853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8986751" y="3779831"/>
            <a:ext cx="555761" cy="5040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9029776" y="3831277"/>
            <a:ext cx="453926" cy="401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9113788" y="38554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8339084" y="385260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</a:t>
            </a:r>
            <a:r>
              <a:rPr lang="en-US" dirty="0" smtClean="0"/>
              <a:t>1,2}</a:t>
            </a:r>
            <a:endParaRPr lang="en-US" dirty="0"/>
          </a:p>
        </p:txBody>
      </p:sp>
      <p:cxnSp>
        <p:nvCxnSpPr>
          <p:cNvPr id="118" name="Straight Arrow Connector 117"/>
          <p:cNvCxnSpPr>
            <a:stCxn id="114" idx="4"/>
            <a:endCxn id="106" idx="0"/>
          </p:cNvCxnSpPr>
          <p:nvPr/>
        </p:nvCxnSpPr>
        <p:spPr>
          <a:xfrm>
            <a:off x="9264632" y="4283834"/>
            <a:ext cx="9734" cy="4934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10372074" y="4725801"/>
            <a:ext cx="555761" cy="5040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10415099" y="4777247"/>
            <a:ext cx="453926" cy="401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10499111" y="48013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3" name="Oval 122"/>
          <p:cNvSpPr/>
          <p:nvPr/>
        </p:nvSpPr>
        <p:spPr>
          <a:xfrm>
            <a:off x="10362340" y="3728385"/>
            <a:ext cx="555761" cy="5040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10405365" y="3779831"/>
            <a:ext cx="453926" cy="401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10489377" y="38039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10913813" y="381352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</a:t>
            </a:r>
            <a:r>
              <a:rPr lang="en-US" dirty="0" smtClean="0"/>
              <a:t>1,2,3}</a:t>
            </a:r>
            <a:endParaRPr lang="en-US" dirty="0"/>
          </a:p>
        </p:txBody>
      </p:sp>
      <p:cxnSp>
        <p:nvCxnSpPr>
          <p:cNvPr id="127" name="Straight Arrow Connector 126"/>
          <p:cNvCxnSpPr>
            <a:stCxn id="123" idx="4"/>
            <a:endCxn id="119" idx="0"/>
          </p:cNvCxnSpPr>
          <p:nvPr/>
        </p:nvCxnSpPr>
        <p:spPr>
          <a:xfrm>
            <a:off x="10640221" y="4232388"/>
            <a:ext cx="9734" cy="4934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0969841" y="4793136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</a:t>
            </a:r>
            <a:r>
              <a:rPr lang="en-US" dirty="0" smtClean="0"/>
              <a:t>1,2,3}</a:t>
            </a:r>
            <a:endParaRPr lang="en-US" dirty="0"/>
          </a:p>
        </p:txBody>
      </p:sp>
      <p:sp>
        <p:nvSpPr>
          <p:cNvPr id="129" name="Oval 128"/>
          <p:cNvSpPr/>
          <p:nvPr/>
        </p:nvSpPr>
        <p:spPr>
          <a:xfrm>
            <a:off x="10374254" y="5701776"/>
            <a:ext cx="555761" cy="5040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10417279" y="5753222"/>
            <a:ext cx="453926" cy="401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10501291" y="57773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32" name="Straight Arrow Connector 131"/>
          <p:cNvCxnSpPr>
            <a:stCxn id="119" idx="4"/>
            <a:endCxn id="129" idx="0"/>
          </p:cNvCxnSpPr>
          <p:nvPr/>
        </p:nvCxnSpPr>
        <p:spPr>
          <a:xfrm>
            <a:off x="10649955" y="5229804"/>
            <a:ext cx="2180" cy="4719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0952503" y="5772752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</a:t>
            </a:r>
            <a:r>
              <a:rPr lang="en-US" dirty="0" smtClean="0"/>
              <a:t>1,2,3}</a:t>
            </a:r>
            <a:endParaRPr lang="en-US" dirty="0"/>
          </a:p>
        </p:txBody>
      </p:sp>
      <p:grpSp>
        <p:nvGrpSpPr>
          <p:cNvPr id="158" name="Group 157"/>
          <p:cNvGrpSpPr/>
          <p:nvPr/>
        </p:nvGrpSpPr>
        <p:grpSpPr>
          <a:xfrm>
            <a:off x="852099" y="3258990"/>
            <a:ext cx="5210937" cy="2792246"/>
            <a:chOff x="268980" y="1910326"/>
            <a:chExt cx="5210937" cy="2792246"/>
          </a:xfrm>
        </p:grpSpPr>
        <p:grpSp>
          <p:nvGrpSpPr>
            <p:cNvPr id="18" name="Group 17"/>
            <p:cNvGrpSpPr/>
            <p:nvPr/>
          </p:nvGrpSpPr>
          <p:grpSpPr>
            <a:xfrm>
              <a:off x="2272243" y="3126013"/>
              <a:ext cx="565735" cy="504003"/>
              <a:chOff x="2022693" y="3983301"/>
              <a:chExt cx="565735" cy="504003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2022693" y="3983301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2146702" y="4050636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546389" y="1910326"/>
              <a:ext cx="565735" cy="504003"/>
              <a:chOff x="3421831" y="3983301"/>
              <a:chExt cx="565735" cy="504003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3421831" y="3983301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545840" y="4063515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223623" y="3126013"/>
              <a:ext cx="565735" cy="504003"/>
              <a:chOff x="5897087" y="3915965"/>
              <a:chExt cx="565735" cy="504003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5897087" y="3915965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021096" y="3983300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cxnSp>
          <p:nvCxnSpPr>
            <p:cNvPr id="21" name="Straight Connector 20"/>
            <p:cNvCxnSpPr>
              <a:stCxn id="48" idx="5"/>
              <a:endCxn id="42" idx="2"/>
            </p:cNvCxnSpPr>
            <p:nvPr/>
          </p:nvCxnSpPr>
          <p:spPr>
            <a:xfrm>
              <a:off x="2755128" y="3556206"/>
              <a:ext cx="754625" cy="8943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46" idx="5"/>
              <a:endCxn id="34" idx="0"/>
            </p:cNvCxnSpPr>
            <p:nvPr/>
          </p:nvCxnSpPr>
          <p:spPr>
            <a:xfrm>
              <a:off x="4029274" y="2340519"/>
              <a:ext cx="1167776" cy="8484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509753" y="4198569"/>
              <a:ext cx="565735" cy="504003"/>
              <a:chOff x="4776625" y="3301308"/>
              <a:chExt cx="565735" cy="504003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900634" y="3368643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Z</a:t>
                </a:r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572302" y="3152056"/>
              <a:ext cx="565735" cy="504003"/>
              <a:chOff x="4776625" y="3301308"/>
              <a:chExt cx="565735" cy="504003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861997" y="3368643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</p:grpSp>
        <p:cxnSp>
          <p:nvCxnSpPr>
            <p:cNvPr id="25" name="Straight Connector 24"/>
            <p:cNvCxnSpPr>
              <a:stCxn id="34" idx="3"/>
              <a:endCxn id="42" idx="6"/>
            </p:cNvCxnSpPr>
            <p:nvPr/>
          </p:nvCxnSpPr>
          <p:spPr>
            <a:xfrm flipH="1">
              <a:off x="4075488" y="3619154"/>
              <a:ext cx="921544" cy="8314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268980" y="3121625"/>
              <a:ext cx="565735" cy="504003"/>
              <a:chOff x="5897087" y="3915965"/>
              <a:chExt cx="565735" cy="504003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5897087" y="3915965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021096" y="398330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914182" y="3188961"/>
              <a:ext cx="565735" cy="504003"/>
              <a:chOff x="4776625" y="3301308"/>
              <a:chExt cx="565735" cy="504003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34" name="Oval 33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900634" y="3368643"/>
                <a:ext cx="32733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</a:t>
                </a:r>
                <a:endParaRPr lang="en-US" dirty="0"/>
              </a:p>
            </p:txBody>
          </p:sp>
        </p:grpSp>
        <p:cxnSp>
          <p:nvCxnSpPr>
            <p:cNvPr id="33" name="Straight Connector 32"/>
            <p:cNvCxnSpPr>
              <a:stCxn id="40" idx="6"/>
              <a:endCxn id="34" idx="2"/>
            </p:cNvCxnSpPr>
            <p:nvPr/>
          </p:nvCxnSpPr>
          <p:spPr>
            <a:xfrm>
              <a:off x="4138037" y="3404058"/>
              <a:ext cx="776145" cy="369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46" idx="3"/>
              <a:endCxn id="48" idx="7"/>
            </p:cNvCxnSpPr>
            <p:nvPr/>
          </p:nvCxnSpPr>
          <p:spPr>
            <a:xfrm flipH="1">
              <a:off x="2755128" y="2340519"/>
              <a:ext cx="874111" cy="8593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stCxn id="40" idx="2"/>
              <a:endCxn id="48" idx="6"/>
            </p:cNvCxnSpPr>
            <p:nvPr/>
          </p:nvCxnSpPr>
          <p:spPr>
            <a:xfrm flipH="1" flipV="1">
              <a:off x="2837978" y="3378015"/>
              <a:ext cx="734324" cy="260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>
              <a:stCxn id="48" idx="2"/>
              <a:endCxn id="44" idx="6"/>
            </p:cNvCxnSpPr>
            <p:nvPr/>
          </p:nvCxnSpPr>
          <p:spPr>
            <a:xfrm flipH="1">
              <a:off x="1789358" y="3378015"/>
              <a:ext cx="48288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>
              <a:stCxn id="44" idx="2"/>
              <a:endCxn id="38" idx="6"/>
            </p:cNvCxnSpPr>
            <p:nvPr/>
          </p:nvCxnSpPr>
          <p:spPr>
            <a:xfrm flipH="1" flipV="1">
              <a:off x="834715" y="3373627"/>
              <a:ext cx="388908" cy="43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/>
              <p:cNvSpPr txBox="1"/>
              <p:nvPr/>
            </p:nvSpPr>
            <p:spPr>
              <a:xfrm>
                <a:off x="761059" y="995558"/>
                <a:ext cx="54654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≫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5" name="TextBox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59" y="995558"/>
                <a:ext cx="5465406" cy="276999"/>
              </a:xfrm>
              <a:prstGeom prst="rect">
                <a:avLst/>
              </a:prstGeom>
              <a:blipFill rotWithShape="0">
                <a:blip r:embed="rId2"/>
                <a:stretch>
                  <a:fillRect t="-2174" r="-55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TextBox 158"/>
              <p:cNvSpPr txBox="1"/>
              <p:nvPr/>
            </p:nvSpPr>
            <p:spPr>
              <a:xfrm>
                <a:off x="761059" y="1388304"/>
                <a:ext cx="59936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≫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59" y="1388304"/>
                <a:ext cx="5993692" cy="276999"/>
              </a:xfrm>
              <a:prstGeom prst="rect">
                <a:avLst/>
              </a:prstGeom>
              <a:blipFill rotWithShape="0">
                <a:blip r:embed="rId3"/>
                <a:stretch>
                  <a:fillRect t="-4444" r="-50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TextBox 159"/>
              <p:cNvSpPr txBox="1"/>
              <p:nvPr/>
            </p:nvSpPr>
            <p:spPr>
              <a:xfrm>
                <a:off x="761059" y="1782428"/>
                <a:ext cx="45300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59" y="1782428"/>
                <a:ext cx="4530086" cy="276999"/>
              </a:xfrm>
              <a:prstGeom prst="rect">
                <a:avLst/>
              </a:prstGeom>
              <a:blipFill rotWithShape="0"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686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4760" y="-208009"/>
            <a:ext cx="8139161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Topology Consistency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611211" y="1751023"/>
            <a:ext cx="9580789" cy="5106977"/>
            <a:chOff x="2611211" y="1751023"/>
            <a:chExt cx="9580789" cy="51069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1211" y="1751023"/>
              <a:ext cx="9580789" cy="510697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659196" y="3349661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{1,2}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81435" y="4895752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</a:t>
              </a:r>
              <a:r>
                <a:rPr lang="en-US" dirty="0" smtClean="0"/>
                <a:t>2}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4045" y="4895752"/>
              <a:ext cx="445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{</a:t>
              </a:r>
              <a:r>
                <a:rPr lang="en-US" dirty="0" smtClean="0"/>
                <a:t>1}</a:t>
              </a:r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35227" y="2063578"/>
                <a:ext cx="15022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27" y="2063578"/>
                <a:ext cx="1502271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659" r="-122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404642" y="2017411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735227" y="2459273"/>
                <a:ext cx="27829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𝑠𝑖𝑚𝑢𝑙𝑎𝑡𝑒𝑠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27" y="2459273"/>
                <a:ext cx="278294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07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/>
          <p:cNvSpPr/>
          <p:nvPr/>
        </p:nvSpPr>
        <p:spPr>
          <a:xfrm>
            <a:off x="6345818" y="3374375"/>
            <a:ext cx="956931" cy="435935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902677" y="4982251"/>
            <a:ext cx="956931" cy="435935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735227" y="3374375"/>
                <a:ext cx="23150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,(0,0,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27" y="3374375"/>
                <a:ext cx="231505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111" t="-4444" r="-343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17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4760" y="-208009"/>
            <a:ext cx="8139161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Topology Consistency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611211" y="1751023"/>
            <a:ext cx="9580789" cy="5106977"/>
            <a:chOff x="2611211" y="1751023"/>
            <a:chExt cx="9580789" cy="5106977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1211" y="1751023"/>
              <a:ext cx="9580789" cy="5106977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5659196" y="3349661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{1,2}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81435" y="4895752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</a:t>
              </a:r>
              <a:r>
                <a:rPr lang="en-US" dirty="0" smtClean="0"/>
                <a:t>2}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484045" y="4895752"/>
              <a:ext cx="445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{</a:t>
              </a:r>
              <a:r>
                <a:rPr lang="en-US" dirty="0" smtClean="0"/>
                <a:t>1}</a:t>
              </a:r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735227" y="2063578"/>
                <a:ext cx="5560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27" y="2063578"/>
                <a:ext cx="556050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4286" t="-4444" r="-1538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1416101" y="2017411"/>
            <a:ext cx="31052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 graph restricted to</a:t>
            </a:r>
          </a:p>
          <a:p>
            <a:r>
              <a:rPr lang="en-US" dirty="0" smtClean="0"/>
              <a:t>nodes that can reach accepting</a:t>
            </a:r>
          </a:p>
          <a:p>
            <a:r>
              <a:rPr lang="en-US" dirty="0" smtClean="0"/>
              <a:t>state with preference </a:t>
            </a:r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5225662" y="2575131"/>
            <a:ext cx="956931" cy="435935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354021" y="2562774"/>
            <a:ext cx="956931" cy="435935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465424" y="2562774"/>
            <a:ext cx="956931" cy="435935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581426" y="2562774"/>
            <a:ext cx="956931" cy="435935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316751" y="3349661"/>
            <a:ext cx="956931" cy="435935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527114" y="3359231"/>
            <a:ext cx="956931" cy="435935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486176" y="4185673"/>
            <a:ext cx="956931" cy="435935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527114" y="4982130"/>
            <a:ext cx="956931" cy="435935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9969397" y="4969772"/>
            <a:ext cx="956931" cy="435935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514756" y="5833287"/>
            <a:ext cx="956931" cy="928046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734580" y="5823117"/>
            <a:ext cx="956931" cy="928046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9942047" y="5835474"/>
            <a:ext cx="956931" cy="928046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1156775" y="5835474"/>
            <a:ext cx="956931" cy="928046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735227" y="3975383"/>
                <a:ext cx="6032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27" y="3975383"/>
                <a:ext cx="60324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3131" t="-2174" r="-1414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24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4760" y="-208009"/>
            <a:ext cx="8139161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Topology Consistency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611211" y="1751023"/>
            <a:ext cx="9580789" cy="5106977"/>
            <a:chOff x="2611211" y="1751023"/>
            <a:chExt cx="9580789" cy="51069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1211" y="1751023"/>
              <a:ext cx="9580789" cy="510697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659196" y="3349661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{1,2}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81435" y="4895752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</a:t>
              </a:r>
              <a:r>
                <a:rPr lang="en-US" dirty="0" smtClean="0"/>
                <a:t>2}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4045" y="4895752"/>
              <a:ext cx="445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{</a:t>
              </a:r>
              <a:r>
                <a:rPr lang="en-US" dirty="0" smtClean="0"/>
                <a:t>1}</a:t>
              </a:r>
              <a:endParaRPr 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11667" y="2017411"/>
            <a:ext cx="278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Define “can prefer” relation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673452" y="2514631"/>
                <a:ext cx="20418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𝑝𝑟𝑒𝑓𝑒𝑟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52" y="2514631"/>
                <a:ext cx="2041841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194" t="-4444" r="-89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715293" y="2468021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73452" y="3349661"/>
                <a:ext cx="31515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𝑎𝑐𝑐𝑒𝑝𝑡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𝑎𝑐𝑐𝑒𝑝𝑡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52" y="3349661"/>
                <a:ext cx="315156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967" t="-2174" r="-193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949225" y="3892604"/>
                <a:ext cx="27072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225" y="3892604"/>
                <a:ext cx="270721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802" t="-4444" r="-45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20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4760" y="-208009"/>
            <a:ext cx="8139161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Topology Consistency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611211" y="1751023"/>
            <a:ext cx="9580789" cy="5106977"/>
            <a:chOff x="2611211" y="1751023"/>
            <a:chExt cx="9580789" cy="51069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1211" y="1751023"/>
              <a:ext cx="9580789" cy="510697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659196" y="3349661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{1,2}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81435" y="4895752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</a:t>
              </a:r>
              <a:r>
                <a:rPr lang="en-US" dirty="0" smtClean="0"/>
                <a:t>2}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4045" y="4895752"/>
              <a:ext cx="445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{</a:t>
              </a:r>
              <a:r>
                <a:rPr lang="en-US" dirty="0" smtClean="0"/>
                <a:t>1}</a:t>
              </a:r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674161" y="2221935"/>
                <a:ext cx="30302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𝑝𝑟𝑒𝑓𝑒𝑟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(0,0,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61" y="2221935"/>
                <a:ext cx="3030252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604" t="-2174" r="-241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674161" y="2574277"/>
                <a:ext cx="30302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𝑝𝑟𝑒𝑓𝑒𝑟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(0,1,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61" y="2574277"/>
                <a:ext cx="303025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604" t="-2174" r="-241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74161" y="2899757"/>
                <a:ext cx="30302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𝑝𝑟𝑒𝑓𝑒𝑟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(1,0,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61" y="2899757"/>
                <a:ext cx="303025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604" t="-4444" r="-241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674161" y="3252099"/>
                <a:ext cx="30302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𝑝𝑟𝑒𝑓𝑒𝑟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(0,1,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61" y="3252099"/>
                <a:ext cx="303025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604" t="-2174" r="-241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16396" y="3956224"/>
            <a:ext cx="37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“can prefer” is reflexive and transitive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6396" y="4304511"/>
            <a:ext cx="1843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forms a preorder</a:t>
            </a:r>
          </a:p>
        </p:txBody>
      </p:sp>
    </p:spTree>
    <p:extLst>
      <p:ext uri="{BB962C8B-B14F-4D97-AF65-F5344CB8AC3E}">
        <p14:creationId xmlns:p14="http://schemas.microsoft.com/office/powerpoint/2010/main" val="258471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4760" y="-208009"/>
            <a:ext cx="8139161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Topology Consistency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674161" y="2221935"/>
                <a:ext cx="30302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𝑝𝑟𝑒𝑓𝑒𝑟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(0,0,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61" y="2221935"/>
                <a:ext cx="3030252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604" t="-2174" r="-241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674161" y="2574277"/>
                <a:ext cx="30302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𝑝𝑟𝑒𝑓𝑒𝑟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(0,1,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61" y="2574277"/>
                <a:ext cx="3030252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604" t="-2174" r="-241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74161" y="2899757"/>
                <a:ext cx="30302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𝑝𝑟𝑒𝑓𝑒𝑟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(1,0,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61" y="2899757"/>
                <a:ext cx="303025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604" t="-4444" r="-241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674161" y="3252099"/>
                <a:ext cx="30302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𝑝𝑟𝑒𝑓𝑒𝑟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(0,1,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61" y="3252099"/>
                <a:ext cx="303025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604" t="-2174" r="-241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16396" y="3956224"/>
            <a:ext cx="37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“can prefer” is reflexive and transitive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6396" y="4304511"/>
            <a:ext cx="1843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forms a preorder</a:t>
            </a:r>
          </a:p>
        </p:txBody>
      </p:sp>
      <p:sp>
        <p:nvSpPr>
          <p:cNvPr id="15" name="Oval 14"/>
          <p:cNvSpPr/>
          <p:nvPr/>
        </p:nvSpPr>
        <p:spPr>
          <a:xfrm>
            <a:off x="6746236" y="2786254"/>
            <a:ext cx="939667" cy="8466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(0,0,X)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746236" y="4673843"/>
            <a:ext cx="939667" cy="8466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(1,0,X)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9023999" y="3642545"/>
            <a:ext cx="939667" cy="8466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(0,1,X)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17" idx="1"/>
            <a:endCxn id="15" idx="3"/>
          </p:cNvCxnSpPr>
          <p:nvPr/>
        </p:nvCxnSpPr>
        <p:spPr>
          <a:xfrm flipV="1">
            <a:off x="6883847" y="3508900"/>
            <a:ext cx="0" cy="12889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5"/>
            <a:endCxn id="17" idx="7"/>
          </p:cNvCxnSpPr>
          <p:nvPr/>
        </p:nvCxnSpPr>
        <p:spPr>
          <a:xfrm>
            <a:off x="7548292" y="3508900"/>
            <a:ext cx="0" cy="12889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6"/>
          </p:cNvCxnSpPr>
          <p:nvPr/>
        </p:nvCxnSpPr>
        <p:spPr>
          <a:xfrm flipV="1">
            <a:off x="7685903" y="4304511"/>
            <a:ext cx="1445740" cy="7926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5" idx="6"/>
            <a:endCxn id="18" idx="1"/>
          </p:cNvCxnSpPr>
          <p:nvPr/>
        </p:nvCxnSpPr>
        <p:spPr>
          <a:xfrm>
            <a:off x="7685903" y="3209570"/>
            <a:ext cx="1475707" cy="5569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13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4760" y="-208009"/>
            <a:ext cx="8139161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Topology Consistency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2959" y="2786254"/>
            <a:ext cx="4030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any two nodes are incomparable, then </a:t>
            </a:r>
            <a:endParaRPr lang="en-US" dirty="0"/>
          </a:p>
          <a:p>
            <a:r>
              <a:rPr lang="en-US" dirty="0" smtClean="0"/>
              <a:t>this is a counter example</a:t>
            </a:r>
          </a:p>
        </p:txBody>
      </p:sp>
      <p:sp>
        <p:nvSpPr>
          <p:cNvPr id="15" name="Oval 14"/>
          <p:cNvSpPr/>
          <p:nvPr/>
        </p:nvSpPr>
        <p:spPr>
          <a:xfrm>
            <a:off x="6746236" y="2786254"/>
            <a:ext cx="939667" cy="8466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(0,0,X)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746236" y="4673843"/>
            <a:ext cx="939667" cy="8466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(1,0,X)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9023999" y="3642545"/>
            <a:ext cx="939667" cy="8466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(0,1,X)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17" idx="1"/>
            <a:endCxn id="15" idx="3"/>
          </p:cNvCxnSpPr>
          <p:nvPr/>
        </p:nvCxnSpPr>
        <p:spPr>
          <a:xfrm flipV="1">
            <a:off x="6883847" y="3508900"/>
            <a:ext cx="0" cy="12889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5"/>
            <a:endCxn id="17" idx="7"/>
          </p:cNvCxnSpPr>
          <p:nvPr/>
        </p:nvCxnSpPr>
        <p:spPr>
          <a:xfrm>
            <a:off x="7548292" y="3508900"/>
            <a:ext cx="0" cy="12889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6"/>
          </p:cNvCxnSpPr>
          <p:nvPr/>
        </p:nvCxnSpPr>
        <p:spPr>
          <a:xfrm flipV="1">
            <a:off x="7685903" y="4304511"/>
            <a:ext cx="1445740" cy="7926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5" idx="6"/>
            <a:endCxn id="18" idx="1"/>
          </p:cNvCxnSpPr>
          <p:nvPr/>
        </p:nvCxnSpPr>
        <p:spPr>
          <a:xfrm>
            <a:off x="7685903" y="3209570"/>
            <a:ext cx="1475707" cy="5569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81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4760" y="-208009"/>
            <a:ext cx="8139161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Topology Consistency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2959" y="2786254"/>
            <a:ext cx="4045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Whenever we can prefer either node,</a:t>
            </a:r>
          </a:p>
          <a:p>
            <a:r>
              <a:rPr lang="en-US" dirty="0" smtClean="0"/>
              <a:t>these edges can be dropped to indicate </a:t>
            </a:r>
          </a:p>
          <a:p>
            <a:r>
              <a:rPr lang="en-US" dirty="0" smtClean="0"/>
              <a:t>that there is no constraint between them</a:t>
            </a:r>
          </a:p>
        </p:txBody>
      </p:sp>
      <p:sp>
        <p:nvSpPr>
          <p:cNvPr id="15" name="Oval 14"/>
          <p:cNvSpPr/>
          <p:nvPr/>
        </p:nvSpPr>
        <p:spPr>
          <a:xfrm>
            <a:off x="6746236" y="2786254"/>
            <a:ext cx="939667" cy="8466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(0,0,X)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746236" y="4673843"/>
            <a:ext cx="939667" cy="8466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(1,0,X)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9023999" y="3642545"/>
            <a:ext cx="939667" cy="8466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(0,1,X)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17" idx="6"/>
          </p:cNvCxnSpPr>
          <p:nvPr/>
        </p:nvCxnSpPr>
        <p:spPr>
          <a:xfrm flipV="1">
            <a:off x="7685903" y="4304511"/>
            <a:ext cx="1445740" cy="7926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5" idx="6"/>
            <a:endCxn id="18" idx="1"/>
          </p:cNvCxnSpPr>
          <p:nvPr/>
        </p:nvCxnSpPr>
        <p:spPr>
          <a:xfrm>
            <a:off x="7685903" y="3209570"/>
            <a:ext cx="1475707" cy="5569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56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4760" y="-208009"/>
            <a:ext cx="8139161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Topology Consistency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2959" y="2786254"/>
            <a:ext cx="3287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Topological sort produces a valid </a:t>
            </a:r>
          </a:p>
          <a:p>
            <a:r>
              <a:rPr lang="en-US" dirty="0" smtClean="0"/>
              <a:t>preference-based ordering</a:t>
            </a:r>
          </a:p>
        </p:txBody>
      </p:sp>
      <p:sp>
        <p:nvSpPr>
          <p:cNvPr id="15" name="Oval 14"/>
          <p:cNvSpPr/>
          <p:nvPr/>
        </p:nvSpPr>
        <p:spPr>
          <a:xfrm>
            <a:off x="6746236" y="2786254"/>
            <a:ext cx="939667" cy="8466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(0,0,X)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746236" y="4673843"/>
            <a:ext cx="939667" cy="8466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(1,0,X)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9023999" y="3642545"/>
            <a:ext cx="939667" cy="8466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(0,1,X)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17" idx="6"/>
          </p:cNvCxnSpPr>
          <p:nvPr/>
        </p:nvCxnSpPr>
        <p:spPr>
          <a:xfrm flipV="1">
            <a:off x="7685903" y="4304511"/>
            <a:ext cx="1445740" cy="7926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5" idx="6"/>
            <a:endCxn id="18" idx="1"/>
          </p:cNvCxnSpPr>
          <p:nvPr/>
        </p:nvCxnSpPr>
        <p:spPr>
          <a:xfrm>
            <a:off x="7685903" y="3209570"/>
            <a:ext cx="1475707" cy="5569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74743" y="4002504"/>
                <a:ext cx="36677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𝑝𝑟𝑒𝑓𝑒𝑟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(0,1,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43" y="4002504"/>
                <a:ext cx="366779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827" t="-4444" r="-182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974743" y="4423836"/>
                <a:ext cx="2417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𝑝𝑟𝑒𝑓𝑒𝑟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43" y="4423836"/>
                <a:ext cx="241700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030" t="-4444" r="-176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084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13389</TotalTime>
  <Words>284</Words>
  <Application>Microsoft Office PowerPoint</Application>
  <PresentationFormat>Widescreen</PresentationFormat>
  <Paragraphs>110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Beckett</dc:creator>
  <cp:lastModifiedBy>Ryan Beckett</cp:lastModifiedBy>
  <cp:revision>1221</cp:revision>
  <dcterms:created xsi:type="dcterms:W3CDTF">2015-10-01T19:12:12Z</dcterms:created>
  <dcterms:modified xsi:type="dcterms:W3CDTF">2015-11-18T17:57:17Z</dcterms:modified>
</cp:coreProperties>
</file>