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5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0354" y="4573704"/>
            <a:ext cx="510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Policy</a:t>
            </a:r>
          </a:p>
          <a:p>
            <a:r>
              <a:rPr lang="en-US" sz="2000" dirty="0" smtClean="0"/>
              <a:t>All </a:t>
            </a:r>
            <a:r>
              <a:rPr lang="en-US" sz="2000" dirty="0" err="1" smtClean="0"/>
              <a:t>switc</a:t>
            </a:r>
            <a:endParaRPr lang="en-US" sz="2000" dirty="0" smtClean="0"/>
          </a:p>
          <a:p>
            <a:r>
              <a:rPr lang="en-US" sz="2000" dirty="0" smtClean="0"/>
              <a:t>Pods 1 and 2 hold global services, which should be advertised externally </a:t>
            </a:r>
            <a:r>
              <a:rPr lang="en-US" sz="2000" dirty="0" smtClean="0"/>
              <a:t>as an aggregate PG</a:t>
            </a:r>
            <a:endParaRPr lang="en-US" sz="2000" baseline="-25000" dirty="0"/>
          </a:p>
          <a:p>
            <a:endParaRPr lang="en-US" sz="1050" baseline="-25000" dirty="0" smtClean="0"/>
          </a:p>
          <a:p>
            <a:r>
              <a:rPr lang="en-US" sz="2000" dirty="0" smtClean="0"/>
              <a:t>Pods 3 and 4 hold local services, which </a:t>
            </a:r>
            <a:r>
              <a:rPr lang="en-US" sz="2000" dirty="0" smtClean="0"/>
              <a:t>should not be announced externally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113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1495</cp:revision>
  <dcterms:created xsi:type="dcterms:W3CDTF">2015-10-01T19:12:12Z</dcterms:created>
  <dcterms:modified xsi:type="dcterms:W3CDTF">2016-10-27T02:04:31Z</dcterms:modified>
</cp:coreProperties>
</file>