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/>
    <p:restoredTop sz="94682"/>
  </p:normalViewPr>
  <p:slideViewPr>
    <p:cSldViewPr snapToGrid="0">
      <p:cViewPr>
        <p:scale>
          <a:sx n="118" d="100"/>
          <a:sy n="118" d="100"/>
        </p:scale>
        <p:origin x="4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49" t="-146667" r="-4490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673" t="-148889" r="-530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(P1,0)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(P2,0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P2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30677" cy="654703"/>
              <a:chOff x="6847409" y="1656010"/>
              <a:chExt cx="83067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(P1,0,0)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30677" cy="654703"/>
              <a:chOff x="6847409" y="1656010"/>
              <a:chExt cx="83067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306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(P2,0,0)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08783" y="1850854"/>
              <a:ext cx="145378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13795</TotalTime>
  <Words>431</Words>
  <Application>Microsoft Macintosh PowerPoint</Application>
  <PresentationFormat>Widescreen</PresentationFormat>
  <Paragraphs>254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1630</cp:revision>
  <dcterms:created xsi:type="dcterms:W3CDTF">2015-10-01T19:12:12Z</dcterms:created>
  <dcterms:modified xsi:type="dcterms:W3CDTF">2016-11-11T16:41:39Z</dcterms:modified>
</cp:coreProperties>
</file>