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2" r:id="rId2"/>
    <p:sldId id="413" r:id="rId3"/>
    <p:sldId id="4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4"/>
    <p:restoredTop sz="94670"/>
  </p:normalViewPr>
  <p:slideViewPr>
    <p:cSldViewPr snapToGrid="0">
      <p:cViewPr>
        <p:scale>
          <a:sx n="90" d="100"/>
          <a:sy n="90" d="100"/>
        </p:scale>
        <p:origin x="192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13433</TotalTime>
  <Words>166</Words>
  <Application>Microsoft Macintosh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1524</cp:revision>
  <dcterms:created xsi:type="dcterms:W3CDTF">2015-10-01T19:12:12Z</dcterms:created>
  <dcterms:modified xsi:type="dcterms:W3CDTF">2016-11-01T13:09:54Z</dcterms:modified>
</cp:coreProperties>
</file>