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412" r:id="rId2"/>
    <p:sldId id="413" r:id="rId3"/>
    <p:sldId id="421" r:id="rId4"/>
    <p:sldId id="422" r:id="rId5"/>
    <p:sldId id="414" r:id="rId6"/>
    <p:sldId id="415" r:id="rId7"/>
    <p:sldId id="416" r:id="rId8"/>
    <p:sldId id="417" r:id="rId9"/>
    <p:sldId id="419" r:id="rId10"/>
    <p:sldId id="420" r:id="rId11"/>
    <p:sldId id="423" r:id="rId12"/>
    <p:sldId id="429" r:id="rId13"/>
    <p:sldId id="424" r:id="rId14"/>
    <p:sldId id="426" r:id="rId15"/>
    <p:sldId id="42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CECE"/>
    <a:srgbClr val="FBE5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05"/>
    <p:restoredTop sz="95856"/>
  </p:normalViewPr>
  <p:slideViewPr>
    <p:cSldViewPr snapToGrid="0">
      <p:cViewPr>
        <p:scale>
          <a:sx n="91" d="100"/>
          <a:sy n="91" d="100"/>
        </p:scale>
        <p:origin x="1064" y="8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CB65A4-74BE-2E49-B697-B48CA3DADDCF}" type="datetimeFigureOut">
              <a:rPr lang="en-US" smtClean="0"/>
              <a:t>11/13/16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574437-4189-E14E-8E73-0C93B1A92DE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424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74437-4189-E14E-8E73-0C93B1A92DE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067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74437-4189-E14E-8E73-0C93B1A92DE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4918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74437-4189-E14E-8E73-0C93B1A92DE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8895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74437-4189-E14E-8E73-0C93B1A92DE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1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11/13/16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236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11/13/16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670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11/13/16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283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11/13/16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097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11/13/16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53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11/13/16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158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11/13/16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062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11/13/16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5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11/13/16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327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11/13/16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1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11/13/16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779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2FE12-02FD-40D2-9E73-08CF8D46514A}" type="datetimeFigureOut">
              <a:rPr lang="en-US" smtClean="0"/>
              <a:t>11/13/16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553DD-9BD7-4D9E-9629-DC41329079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644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7" Type="http://schemas.openxmlformats.org/officeDocument/2006/relationships/image" Target="../media/image33.png"/><Relationship Id="rId8" Type="http://schemas.openxmlformats.org/officeDocument/2006/relationships/image" Target="../media/image34.png"/><Relationship Id="rId9" Type="http://schemas.openxmlformats.org/officeDocument/2006/relationships/image" Target="../media/image1.png"/><Relationship Id="rId10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42.png"/><Relationship Id="rId20" Type="http://schemas.openxmlformats.org/officeDocument/2006/relationships/image" Target="../media/image53.png"/><Relationship Id="rId10" Type="http://schemas.openxmlformats.org/officeDocument/2006/relationships/image" Target="../media/image43.png"/><Relationship Id="rId11" Type="http://schemas.openxmlformats.org/officeDocument/2006/relationships/image" Target="../media/image44.png"/><Relationship Id="rId12" Type="http://schemas.openxmlformats.org/officeDocument/2006/relationships/image" Target="../media/image45.png"/><Relationship Id="rId13" Type="http://schemas.openxmlformats.org/officeDocument/2006/relationships/image" Target="../media/image46.png"/><Relationship Id="rId14" Type="http://schemas.openxmlformats.org/officeDocument/2006/relationships/image" Target="../media/image47.png"/><Relationship Id="rId15" Type="http://schemas.openxmlformats.org/officeDocument/2006/relationships/image" Target="../media/image48.png"/><Relationship Id="rId16" Type="http://schemas.openxmlformats.org/officeDocument/2006/relationships/image" Target="../media/image49.png"/><Relationship Id="rId17" Type="http://schemas.openxmlformats.org/officeDocument/2006/relationships/image" Target="../media/image50.png"/><Relationship Id="rId18" Type="http://schemas.openxmlformats.org/officeDocument/2006/relationships/image" Target="../media/image51.png"/><Relationship Id="rId19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image" Target="../media/image39.png"/><Relationship Id="rId7" Type="http://schemas.openxmlformats.org/officeDocument/2006/relationships/image" Target="../media/image40.png"/><Relationship Id="rId8" Type="http://schemas.openxmlformats.org/officeDocument/2006/relationships/image" Target="../media/image4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61.png"/><Relationship Id="rId20" Type="http://schemas.openxmlformats.org/officeDocument/2006/relationships/image" Target="../media/image72.png"/><Relationship Id="rId21" Type="http://schemas.openxmlformats.org/officeDocument/2006/relationships/image" Target="../media/image73.png"/><Relationship Id="rId22" Type="http://schemas.openxmlformats.org/officeDocument/2006/relationships/image" Target="../media/image74.png"/><Relationship Id="rId23" Type="http://schemas.openxmlformats.org/officeDocument/2006/relationships/image" Target="../media/image75.png"/><Relationship Id="rId24" Type="http://schemas.openxmlformats.org/officeDocument/2006/relationships/image" Target="../media/image76.png"/><Relationship Id="rId25" Type="http://schemas.openxmlformats.org/officeDocument/2006/relationships/image" Target="../media/image77.png"/><Relationship Id="rId26" Type="http://schemas.openxmlformats.org/officeDocument/2006/relationships/image" Target="../media/image78.png"/><Relationship Id="rId10" Type="http://schemas.openxmlformats.org/officeDocument/2006/relationships/image" Target="../media/image62.png"/><Relationship Id="rId11" Type="http://schemas.openxmlformats.org/officeDocument/2006/relationships/image" Target="../media/image63.png"/><Relationship Id="rId12" Type="http://schemas.openxmlformats.org/officeDocument/2006/relationships/image" Target="../media/image64.png"/><Relationship Id="rId13" Type="http://schemas.openxmlformats.org/officeDocument/2006/relationships/image" Target="../media/image65.png"/><Relationship Id="rId14" Type="http://schemas.openxmlformats.org/officeDocument/2006/relationships/image" Target="../media/image66.png"/><Relationship Id="rId15" Type="http://schemas.openxmlformats.org/officeDocument/2006/relationships/image" Target="../media/image67.png"/><Relationship Id="rId16" Type="http://schemas.openxmlformats.org/officeDocument/2006/relationships/image" Target="../media/image68.png"/><Relationship Id="rId17" Type="http://schemas.openxmlformats.org/officeDocument/2006/relationships/image" Target="../media/image69.png"/><Relationship Id="rId18" Type="http://schemas.openxmlformats.org/officeDocument/2006/relationships/image" Target="../media/image70.png"/><Relationship Id="rId19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4.png"/><Relationship Id="rId3" Type="http://schemas.openxmlformats.org/officeDocument/2006/relationships/image" Target="../media/image55.png"/><Relationship Id="rId4" Type="http://schemas.openxmlformats.org/officeDocument/2006/relationships/image" Target="../media/image56.png"/><Relationship Id="rId5" Type="http://schemas.openxmlformats.org/officeDocument/2006/relationships/image" Target="../media/image57.png"/><Relationship Id="rId6" Type="http://schemas.openxmlformats.org/officeDocument/2006/relationships/image" Target="../media/image58.png"/><Relationship Id="rId7" Type="http://schemas.openxmlformats.org/officeDocument/2006/relationships/image" Target="../media/image59.png"/><Relationship Id="rId8" Type="http://schemas.openxmlformats.org/officeDocument/2006/relationships/image" Target="../media/image60.png"/></Relationships>
</file>

<file path=ppt/slides/_rels/slide1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720.png"/><Relationship Id="rId12" Type="http://schemas.openxmlformats.org/officeDocument/2006/relationships/image" Target="../media/image730.png"/><Relationship Id="rId13" Type="http://schemas.openxmlformats.org/officeDocument/2006/relationships/image" Target="../media/image740.png"/><Relationship Id="rId14" Type="http://schemas.openxmlformats.org/officeDocument/2006/relationships/image" Target="../media/image750.png"/><Relationship Id="rId15" Type="http://schemas.openxmlformats.org/officeDocument/2006/relationships/image" Target="../media/image760.png"/><Relationship Id="rId16" Type="http://schemas.openxmlformats.org/officeDocument/2006/relationships/image" Target="../media/image77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50.png"/><Relationship Id="rId3" Type="http://schemas.openxmlformats.org/officeDocument/2006/relationships/image" Target="../media/image660.png"/><Relationship Id="rId4" Type="http://schemas.openxmlformats.org/officeDocument/2006/relationships/image" Target="../media/image670.png"/><Relationship Id="rId5" Type="http://schemas.openxmlformats.org/officeDocument/2006/relationships/image" Target="../media/image680.png"/><Relationship Id="rId6" Type="http://schemas.openxmlformats.org/officeDocument/2006/relationships/image" Target="../media/image690.png"/><Relationship Id="rId7" Type="http://schemas.openxmlformats.org/officeDocument/2006/relationships/image" Target="../media/image700.png"/><Relationship Id="rId8" Type="http://schemas.openxmlformats.org/officeDocument/2006/relationships/image" Target="../media/image710.png"/><Relationship Id="rId9" Type="http://schemas.openxmlformats.org/officeDocument/2006/relationships/image" Target="../media/image550.png"/><Relationship Id="rId10" Type="http://schemas.openxmlformats.org/officeDocument/2006/relationships/image" Target="../media/image54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42" Type="http://schemas.openxmlformats.org/officeDocument/2006/relationships/image" Target="../media/image19.png"/><Relationship Id="rId43" Type="http://schemas.openxmlformats.org/officeDocument/2006/relationships/image" Target="../media/image24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23" Type="http://schemas.openxmlformats.org/officeDocument/2006/relationships/image" Target="../media/image22.png"/><Relationship Id="rId24" Type="http://schemas.openxmlformats.org/officeDocument/2006/relationships/image" Target="../media/image23.png"/><Relationship Id="rId44" Type="http://schemas.openxmlformats.org/officeDocument/2006/relationships/image" Target="../media/image29.png"/><Relationship Id="rId26" Type="http://schemas.openxmlformats.org/officeDocument/2006/relationships/image" Target="../media/image25.png"/><Relationship Id="rId27" Type="http://schemas.openxmlformats.org/officeDocument/2006/relationships/image" Target="../media/image26.png"/><Relationship Id="rId28" Type="http://schemas.openxmlformats.org/officeDocument/2006/relationships/image" Target="../media/image27.png"/><Relationship Id="rId29" Type="http://schemas.openxmlformats.org/officeDocument/2006/relationships/image" Target="../media/image28.png"/><Relationship Id="rId30" Type="http://schemas.openxmlformats.org/officeDocument/2006/relationships/image" Target="../media/image7.png"/><Relationship Id="rId31" Type="http://schemas.openxmlformats.org/officeDocument/2006/relationships/image" Target="../media/image8.png"/><Relationship Id="rId32" Type="http://schemas.openxmlformats.org/officeDocument/2006/relationships/image" Target="../media/image9.png"/><Relationship Id="rId33" Type="http://schemas.openxmlformats.org/officeDocument/2006/relationships/image" Target="../media/image10.png"/><Relationship Id="rId34" Type="http://schemas.openxmlformats.org/officeDocument/2006/relationships/image" Target="../media/image11.png"/><Relationship Id="rId35" Type="http://schemas.openxmlformats.org/officeDocument/2006/relationships/image" Target="../media/image12.png"/><Relationship Id="rId36" Type="http://schemas.openxmlformats.org/officeDocument/2006/relationships/image" Target="../media/image13.png"/><Relationship Id="rId37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38" Type="http://schemas.openxmlformats.org/officeDocument/2006/relationships/image" Target="../media/image15.png"/><Relationship Id="rId39" Type="http://schemas.openxmlformats.org/officeDocument/2006/relationships/image" Target="../media/image16.png"/><Relationship Id="rId40" Type="http://schemas.openxmlformats.org/officeDocument/2006/relationships/image" Target="../media/image17.png"/><Relationship Id="rId41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7637" y="-44719"/>
            <a:ext cx="6007995" cy="8528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Example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299897" y="1630220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S1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878132" y="1668937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S2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15" name="Straight Connector 114"/>
          <p:cNvCxnSpPr>
            <a:stCxn id="59" idx="2"/>
            <a:endCxn id="51" idx="0"/>
          </p:cNvCxnSpPr>
          <p:nvPr/>
        </p:nvCxnSpPr>
        <p:spPr>
          <a:xfrm flipH="1">
            <a:off x="4100785" y="1956333"/>
            <a:ext cx="451454" cy="6403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67" idx="2"/>
            <a:endCxn id="51" idx="0"/>
          </p:cNvCxnSpPr>
          <p:nvPr/>
        </p:nvCxnSpPr>
        <p:spPr>
          <a:xfrm flipH="1">
            <a:off x="4100785" y="1995050"/>
            <a:ext cx="2029689" cy="6016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59" idx="2"/>
            <a:endCxn id="52" idx="0"/>
          </p:cNvCxnSpPr>
          <p:nvPr/>
        </p:nvCxnSpPr>
        <p:spPr>
          <a:xfrm>
            <a:off x="4552239" y="1956333"/>
            <a:ext cx="307097" cy="6403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67" idx="2"/>
            <a:endCxn id="114" idx="0"/>
          </p:cNvCxnSpPr>
          <p:nvPr/>
        </p:nvCxnSpPr>
        <p:spPr>
          <a:xfrm>
            <a:off x="6130474" y="1995050"/>
            <a:ext cx="432214" cy="6124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67" idx="2"/>
            <a:endCxn id="113" idx="0"/>
          </p:cNvCxnSpPr>
          <p:nvPr/>
        </p:nvCxnSpPr>
        <p:spPr>
          <a:xfrm flipH="1">
            <a:off x="5804137" y="1995050"/>
            <a:ext cx="326337" cy="6124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stCxn id="67" idx="2"/>
            <a:endCxn id="52" idx="0"/>
          </p:cNvCxnSpPr>
          <p:nvPr/>
        </p:nvCxnSpPr>
        <p:spPr>
          <a:xfrm flipH="1">
            <a:off x="4859336" y="1995050"/>
            <a:ext cx="1271138" cy="6016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59" idx="2"/>
            <a:endCxn id="114" idx="0"/>
          </p:cNvCxnSpPr>
          <p:nvPr/>
        </p:nvCxnSpPr>
        <p:spPr>
          <a:xfrm>
            <a:off x="4552239" y="1956333"/>
            <a:ext cx="2010449" cy="6511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59" idx="2"/>
            <a:endCxn id="113" idx="0"/>
          </p:cNvCxnSpPr>
          <p:nvPr/>
        </p:nvCxnSpPr>
        <p:spPr>
          <a:xfrm>
            <a:off x="4552239" y="1956333"/>
            <a:ext cx="1251898" cy="6511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3711568" y="2433392"/>
            <a:ext cx="1502424" cy="1467357"/>
            <a:chOff x="3470440" y="2201543"/>
            <a:chExt cx="1502424" cy="1467357"/>
          </a:xfrm>
        </p:grpSpPr>
        <p:grpSp>
          <p:nvGrpSpPr>
            <p:cNvPr id="13" name="Group 12"/>
            <p:cNvGrpSpPr/>
            <p:nvPr/>
          </p:nvGrpSpPr>
          <p:grpSpPr>
            <a:xfrm>
              <a:off x="3607315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2" name="Rectangle 1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T3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Rectangle 49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T4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" name="Rectangle 50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A3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2" name="Rectangle 51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A4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73" name="Straight Connector 72"/>
              <p:cNvCxnSpPr>
                <a:stCxn id="51" idx="2"/>
                <a:endCxn id="2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>
                <a:stCxn id="52" idx="2"/>
                <a:endCxn id="50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TextBox 4"/>
            <p:cNvSpPr txBox="1"/>
            <p:nvPr/>
          </p:nvSpPr>
          <p:spPr>
            <a:xfrm>
              <a:off x="3470440" y="3266653"/>
              <a:ext cx="6988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3</a:t>
              </a:r>
              <a:endParaRPr lang="en-US" sz="2000" baseline="-250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206099" y="3268790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4</a:t>
              </a:r>
              <a:endParaRPr lang="en-US" sz="2000" baseline="-250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494225" y="2201543"/>
              <a:ext cx="1478639" cy="1465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cxnSp>
        <p:nvCxnSpPr>
          <p:cNvPr id="46" name="Straight Connector 45"/>
          <p:cNvCxnSpPr/>
          <p:nvPr/>
        </p:nvCxnSpPr>
        <p:spPr>
          <a:xfrm>
            <a:off x="6076747" y="1338145"/>
            <a:ext cx="0" cy="324730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5431469" y="2444170"/>
            <a:ext cx="1502730" cy="1467811"/>
            <a:chOff x="6730932" y="2201543"/>
            <a:chExt cx="1502730" cy="1467811"/>
          </a:xfrm>
        </p:grpSpPr>
        <p:grpSp>
          <p:nvGrpSpPr>
            <p:cNvPr id="105" name="Group 104"/>
            <p:cNvGrpSpPr/>
            <p:nvPr/>
          </p:nvGrpSpPr>
          <p:grpSpPr>
            <a:xfrm>
              <a:off x="6851258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106" name="Group 105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111" name="Rectangle 110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T5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T6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3" name="Rectangle 112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A5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A6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07" name="Straight Connector 106"/>
              <p:cNvCxnSpPr>
                <a:stCxn id="113" idx="2"/>
                <a:endCxn id="111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>
                <a:stCxn id="114" idx="2"/>
                <a:endCxn id="112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TextBox 36"/>
            <p:cNvSpPr txBox="1"/>
            <p:nvPr/>
          </p:nvSpPr>
          <p:spPr>
            <a:xfrm>
              <a:off x="6763788" y="3269244"/>
              <a:ext cx="6259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P5</a:t>
              </a:r>
              <a:endParaRPr lang="en-US" sz="2000" baseline="-25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484128" y="3268790"/>
              <a:ext cx="6336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</a:t>
              </a:r>
              <a:r>
                <a:rPr lang="en-US" sz="2000" dirty="0"/>
                <a:t>6</a:t>
              </a:r>
              <a:endParaRPr lang="en-US" sz="2000" baseline="-25000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730932" y="2201543"/>
              <a:ext cx="1502730" cy="146533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cxnSp>
        <p:nvCxnSpPr>
          <p:cNvPr id="64" name="Straight Connector 63"/>
          <p:cNvCxnSpPr>
            <a:endCxn id="59" idx="0"/>
          </p:cNvCxnSpPr>
          <p:nvPr/>
        </p:nvCxnSpPr>
        <p:spPr>
          <a:xfrm>
            <a:off x="4552239" y="1319697"/>
            <a:ext cx="0" cy="310523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/>
          <p:cNvGrpSpPr/>
          <p:nvPr/>
        </p:nvGrpSpPr>
        <p:grpSpPr>
          <a:xfrm>
            <a:off x="2024284" y="2433394"/>
            <a:ext cx="1502424" cy="1467357"/>
            <a:chOff x="3470440" y="2201543"/>
            <a:chExt cx="1502424" cy="1467357"/>
          </a:xfrm>
        </p:grpSpPr>
        <p:grpSp>
          <p:nvGrpSpPr>
            <p:cNvPr id="99" name="Group 98"/>
            <p:cNvGrpSpPr/>
            <p:nvPr/>
          </p:nvGrpSpPr>
          <p:grpSpPr>
            <a:xfrm>
              <a:off x="3607315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124" name="Group 123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129" name="Rectangle 128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T1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0" name="Rectangle 129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T2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1" name="Rectangle 130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A1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2" name="Rectangle 131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A2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25" name="Straight Connector 124"/>
              <p:cNvCxnSpPr>
                <a:stCxn id="131" idx="2"/>
                <a:endCxn id="129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>
                <a:stCxn id="132" idx="2"/>
                <a:endCxn id="130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1" name="TextBox 100"/>
            <p:cNvSpPr txBox="1"/>
            <p:nvPr/>
          </p:nvSpPr>
          <p:spPr>
            <a:xfrm>
              <a:off x="3470440" y="3266653"/>
              <a:ext cx="6988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1</a:t>
              </a:r>
              <a:endParaRPr lang="en-US" sz="2000" baseline="-25000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4206099" y="3268790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2</a:t>
              </a:r>
              <a:endParaRPr lang="en-US" sz="2000" baseline="-25000" dirty="0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3494225" y="2201543"/>
              <a:ext cx="1478639" cy="146521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7086137" y="2444280"/>
            <a:ext cx="1502424" cy="1467357"/>
            <a:chOff x="3470440" y="2201543"/>
            <a:chExt cx="1502424" cy="1467357"/>
          </a:xfrm>
        </p:grpSpPr>
        <p:grpSp>
          <p:nvGrpSpPr>
            <p:cNvPr id="134" name="Group 133"/>
            <p:cNvGrpSpPr/>
            <p:nvPr/>
          </p:nvGrpSpPr>
          <p:grpSpPr>
            <a:xfrm>
              <a:off x="3607315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138" name="Group 137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143" name="Rectangle 142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T7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4" name="Rectangle 143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T8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5" name="Rectangle 144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A7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6" name="Rectangle 145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A8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39" name="Straight Connector 138"/>
              <p:cNvCxnSpPr>
                <a:stCxn id="145" idx="2"/>
                <a:endCxn id="143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>
                <a:stCxn id="146" idx="2"/>
                <a:endCxn id="144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5" name="TextBox 134"/>
            <p:cNvSpPr txBox="1"/>
            <p:nvPr/>
          </p:nvSpPr>
          <p:spPr>
            <a:xfrm>
              <a:off x="3470440" y="3266653"/>
              <a:ext cx="6988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P7</a:t>
              </a:r>
              <a:endParaRPr lang="en-US" sz="2000" baseline="-25000" dirty="0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4206099" y="3268790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P8</a:t>
              </a:r>
              <a:endParaRPr lang="en-US" sz="2000" baseline="-25000" dirty="0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3494225" y="2201543"/>
              <a:ext cx="1478639" cy="1465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cxnSp>
        <p:nvCxnSpPr>
          <p:cNvPr id="147" name="Straight Connector 146"/>
          <p:cNvCxnSpPr>
            <a:stCxn id="59" idx="2"/>
            <a:endCxn id="131" idx="0"/>
          </p:cNvCxnSpPr>
          <p:nvPr/>
        </p:nvCxnSpPr>
        <p:spPr>
          <a:xfrm flipH="1">
            <a:off x="2413501" y="1956333"/>
            <a:ext cx="2138738" cy="6403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59" idx="2"/>
            <a:endCxn id="132" idx="0"/>
          </p:cNvCxnSpPr>
          <p:nvPr/>
        </p:nvCxnSpPr>
        <p:spPr>
          <a:xfrm flipH="1">
            <a:off x="3172052" y="1956333"/>
            <a:ext cx="1380187" cy="6403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stCxn id="59" idx="2"/>
            <a:endCxn id="145" idx="0"/>
          </p:cNvCxnSpPr>
          <p:nvPr/>
        </p:nvCxnSpPr>
        <p:spPr>
          <a:xfrm>
            <a:off x="4552239" y="1956333"/>
            <a:ext cx="2923115" cy="6512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stCxn id="59" idx="2"/>
            <a:endCxn id="146" idx="0"/>
          </p:cNvCxnSpPr>
          <p:nvPr/>
        </p:nvCxnSpPr>
        <p:spPr>
          <a:xfrm>
            <a:off x="4552239" y="1956333"/>
            <a:ext cx="3681666" cy="6512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>
            <a:stCxn id="67" idx="2"/>
            <a:endCxn id="131" idx="0"/>
          </p:cNvCxnSpPr>
          <p:nvPr/>
        </p:nvCxnSpPr>
        <p:spPr>
          <a:xfrm flipH="1">
            <a:off x="2413501" y="1995050"/>
            <a:ext cx="3716973" cy="6016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>
            <a:stCxn id="67" idx="2"/>
            <a:endCxn id="132" idx="0"/>
          </p:cNvCxnSpPr>
          <p:nvPr/>
        </p:nvCxnSpPr>
        <p:spPr>
          <a:xfrm flipH="1">
            <a:off x="3172052" y="1995050"/>
            <a:ext cx="2958422" cy="6016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2619681" y="4258670"/>
            <a:ext cx="1987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Global services</a:t>
            </a:r>
            <a:endParaRPr lang="en-US" sz="2000" baseline="-25000" dirty="0"/>
          </a:p>
        </p:txBody>
      </p:sp>
      <p:sp>
        <p:nvSpPr>
          <p:cNvPr id="154" name="TextBox 153"/>
          <p:cNvSpPr txBox="1"/>
          <p:nvPr/>
        </p:nvSpPr>
        <p:spPr>
          <a:xfrm>
            <a:off x="5909904" y="4285156"/>
            <a:ext cx="1987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Local services</a:t>
            </a:r>
            <a:endParaRPr lang="en-US" sz="2000" baseline="-25000" dirty="0"/>
          </a:p>
        </p:txBody>
      </p:sp>
      <p:cxnSp>
        <p:nvCxnSpPr>
          <p:cNvPr id="155" name="Straight Connector 154"/>
          <p:cNvCxnSpPr>
            <a:stCxn id="67" idx="2"/>
            <a:endCxn id="146" idx="0"/>
          </p:cNvCxnSpPr>
          <p:nvPr/>
        </p:nvCxnSpPr>
        <p:spPr>
          <a:xfrm>
            <a:off x="6130474" y="1995050"/>
            <a:ext cx="2103431" cy="6125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67" idx="2"/>
            <a:endCxn id="145" idx="0"/>
          </p:cNvCxnSpPr>
          <p:nvPr/>
        </p:nvCxnSpPr>
        <p:spPr>
          <a:xfrm>
            <a:off x="6130474" y="1995050"/>
            <a:ext cx="1344880" cy="6125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2048069" y="3889669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1</a:t>
            </a:r>
            <a:endParaRPr lang="en-US" sz="2000" baseline="-25000" dirty="0"/>
          </a:p>
        </p:txBody>
      </p:sp>
      <p:sp>
        <p:nvSpPr>
          <p:cNvPr id="158" name="TextBox 157"/>
          <p:cNvSpPr txBox="1"/>
          <p:nvPr/>
        </p:nvSpPr>
        <p:spPr>
          <a:xfrm>
            <a:off x="3724470" y="3889668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2</a:t>
            </a:r>
            <a:endParaRPr lang="en-US" sz="2000" baseline="-25000" dirty="0"/>
          </a:p>
        </p:txBody>
      </p:sp>
      <p:sp>
        <p:nvSpPr>
          <p:cNvPr id="159" name="TextBox 158"/>
          <p:cNvSpPr txBox="1"/>
          <p:nvPr/>
        </p:nvSpPr>
        <p:spPr>
          <a:xfrm>
            <a:off x="5433524" y="3889668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3</a:t>
            </a:r>
            <a:endParaRPr lang="en-US" sz="2000" baseline="-25000" dirty="0"/>
          </a:p>
        </p:txBody>
      </p:sp>
      <p:sp>
        <p:nvSpPr>
          <p:cNvPr id="160" name="TextBox 159"/>
          <p:cNvSpPr txBox="1"/>
          <p:nvPr/>
        </p:nvSpPr>
        <p:spPr>
          <a:xfrm>
            <a:off x="7109927" y="3889669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4</a:t>
            </a:r>
            <a:endParaRPr lang="en-US" sz="2000" baseline="-25000" dirty="0"/>
          </a:p>
        </p:txBody>
      </p:sp>
    </p:spTree>
    <p:extLst>
      <p:ext uri="{BB962C8B-B14F-4D97-AF65-F5344CB8AC3E}">
        <p14:creationId xmlns:p14="http://schemas.microsoft.com/office/powerpoint/2010/main" val="8113424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534460" y="1049733"/>
            <a:ext cx="889686" cy="4819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Start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4" name="Straight Connector 203"/>
          <p:cNvCxnSpPr>
            <a:stCxn id="2" idx="4"/>
            <a:endCxn id="158" idx="0"/>
          </p:cNvCxnSpPr>
          <p:nvPr/>
        </p:nvCxnSpPr>
        <p:spPr>
          <a:xfrm>
            <a:off x="4979303" y="1531647"/>
            <a:ext cx="574" cy="296893"/>
          </a:xfrm>
          <a:prstGeom prst="line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9" name="Group 118"/>
          <p:cNvGrpSpPr/>
          <p:nvPr/>
        </p:nvGrpSpPr>
        <p:grpSpPr>
          <a:xfrm>
            <a:off x="5512139" y="3880344"/>
            <a:ext cx="766243" cy="654703"/>
            <a:chOff x="6874016" y="1656010"/>
            <a:chExt cx="766243" cy="654703"/>
          </a:xfrm>
        </p:grpSpPr>
        <p:sp>
          <p:nvSpPr>
            <p:cNvPr id="120" name="Oval 119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6977987" y="1814084"/>
              <a:ext cx="55976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(S,0)</a:t>
              </a:r>
              <a:endParaRPr lang="en-US" sz="1600" dirty="0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6296756" y="2938753"/>
            <a:ext cx="766243" cy="654703"/>
            <a:chOff x="6874016" y="1656010"/>
            <a:chExt cx="766243" cy="654703"/>
          </a:xfrm>
        </p:grpSpPr>
        <p:sp>
          <p:nvSpPr>
            <p:cNvPr id="147" name="Oval 146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6927403" y="1814084"/>
              <a:ext cx="6720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(AL,0)</a:t>
              </a:r>
              <a:endParaRPr lang="en-US" sz="1600" dirty="0"/>
            </a:p>
          </p:txBody>
        </p:sp>
      </p:grpSp>
      <p:grpSp>
        <p:nvGrpSpPr>
          <p:cNvPr id="149" name="Group 148"/>
          <p:cNvGrpSpPr/>
          <p:nvPr/>
        </p:nvGrpSpPr>
        <p:grpSpPr>
          <a:xfrm>
            <a:off x="4596755" y="2938754"/>
            <a:ext cx="766243" cy="654703"/>
            <a:chOff x="6874016" y="1656010"/>
            <a:chExt cx="766243" cy="654703"/>
          </a:xfrm>
        </p:grpSpPr>
        <p:sp>
          <p:nvSpPr>
            <p:cNvPr id="150" name="Oval 149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6903291" y="1814084"/>
              <a:ext cx="7122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(AG,0)</a:t>
              </a:r>
              <a:endParaRPr lang="en-US" sz="1600" dirty="0"/>
            </a:p>
          </p:txBody>
        </p:sp>
      </p:grpSp>
      <p:cxnSp>
        <p:nvCxnSpPr>
          <p:cNvPr id="153" name="Straight Connector 152"/>
          <p:cNvCxnSpPr>
            <a:stCxn id="155" idx="4"/>
            <a:endCxn id="147" idx="0"/>
          </p:cNvCxnSpPr>
          <p:nvPr/>
        </p:nvCxnSpPr>
        <p:spPr>
          <a:xfrm>
            <a:off x="6679878" y="2480613"/>
            <a:ext cx="0" cy="458140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4" name="Group 153"/>
          <p:cNvGrpSpPr/>
          <p:nvPr/>
        </p:nvGrpSpPr>
        <p:grpSpPr>
          <a:xfrm>
            <a:off x="6296756" y="1825910"/>
            <a:ext cx="766243" cy="654703"/>
            <a:chOff x="6874016" y="1656010"/>
            <a:chExt cx="766243" cy="654703"/>
          </a:xfrm>
        </p:grpSpPr>
        <p:sp>
          <p:nvSpPr>
            <p:cNvPr id="155" name="Oval 154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6939728" y="1814084"/>
              <a:ext cx="6528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(TL,0)</a:t>
              </a:r>
              <a:endParaRPr lang="en-US" sz="1600" dirty="0"/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4596755" y="1828540"/>
            <a:ext cx="766243" cy="654703"/>
            <a:chOff x="6874016" y="1656010"/>
            <a:chExt cx="766243" cy="654703"/>
          </a:xfrm>
        </p:grpSpPr>
        <p:sp>
          <p:nvSpPr>
            <p:cNvPr id="158" name="Oval 157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6904852" y="1814084"/>
              <a:ext cx="6886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(TG,0)</a:t>
              </a:r>
              <a:endParaRPr lang="en-US" sz="1600" dirty="0"/>
            </a:p>
          </p:txBody>
        </p:sp>
      </p:grpSp>
      <p:cxnSp>
        <p:nvCxnSpPr>
          <p:cNvPr id="162" name="Straight Connector 161"/>
          <p:cNvCxnSpPr>
            <a:stCxn id="158" idx="4"/>
            <a:endCxn id="150" idx="0"/>
          </p:cNvCxnSpPr>
          <p:nvPr/>
        </p:nvCxnSpPr>
        <p:spPr>
          <a:xfrm>
            <a:off x="4979877" y="2483243"/>
            <a:ext cx="0" cy="455511"/>
          </a:xfrm>
          <a:prstGeom prst="line">
            <a:avLst/>
          </a:prstGeom>
          <a:ln w="2540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50" idx="4"/>
            <a:endCxn id="120" idx="1"/>
          </p:cNvCxnSpPr>
          <p:nvPr/>
        </p:nvCxnSpPr>
        <p:spPr>
          <a:xfrm>
            <a:off x="4979877" y="3593457"/>
            <a:ext cx="644476" cy="382766"/>
          </a:xfrm>
          <a:prstGeom prst="line">
            <a:avLst/>
          </a:prstGeom>
          <a:ln w="2540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47" idx="4"/>
            <a:endCxn id="120" idx="7"/>
          </p:cNvCxnSpPr>
          <p:nvPr/>
        </p:nvCxnSpPr>
        <p:spPr>
          <a:xfrm flipH="1">
            <a:off x="6166168" y="3593456"/>
            <a:ext cx="513710" cy="382767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20" idx="3"/>
          </p:cNvCxnSpPr>
          <p:nvPr/>
        </p:nvCxnSpPr>
        <p:spPr>
          <a:xfrm flipH="1">
            <a:off x="5341434" y="4439168"/>
            <a:ext cx="282919" cy="422764"/>
          </a:xfrm>
          <a:prstGeom prst="line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>
                <a:off x="2909262" y="2014761"/>
                <a:ext cx="15309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1.  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𝑃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𝑇𝐺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(1,∞)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9262" y="2014761"/>
                <a:ext cx="1530997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2390" t="-148889" r="-4382" b="-18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2926292" y="3127604"/>
                <a:ext cx="14627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2.  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𝑃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𝐴𝐺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(2, 1)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6292" y="3127604"/>
                <a:ext cx="1462708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3333" t="-146667" r="-5417" b="-18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4222125" y="4119548"/>
                <a:ext cx="10995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4.  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𝑆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(1, 1)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2125" y="4119548"/>
                <a:ext cx="1099532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4444" t="-146667" r="-7778" b="-18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/>
          <p:cNvSpPr txBox="1"/>
          <p:nvPr/>
        </p:nvSpPr>
        <p:spPr>
          <a:xfrm>
            <a:off x="2868441" y="2534614"/>
            <a:ext cx="1868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1, I-local, I-mesh1</a:t>
            </a:r>
            <a:endParaRPr lang="en-US" b="1" dirty="0"/>
          </a:p>
        </p:txBody>
      </p:sp>
      <p:sp>
        <p:nvSpPr>
          <p:cNvPr id="106" name="TextBox 105"/>
          <p:cNvSpPr txBox="1"/>
          <p:nvPr/>
        </p:nvSpPr>
        <p:spPr>
          <a:xfrm>
            <a:off x="2732345" y="3669086"/>
            <a:ext cx="1264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2, I-striping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/>
              <p:cNvSpPr txBox="1"/>
              <p:nvPr/>
            </p:nvSpPr>
            <p:spPr>
              <a:xfrm>
                <a:off x="2865969" y="4119547"/>
                <a:ext cx="10995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3.  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𝑆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(2, 1)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107" name="TextBox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5969" y="4119547"/>
                <a:ext cx="1099532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2762" t="-146667" r="-5525" b="-18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7208921" y="3127604"/>
                <a:ext cx="1471300" cy="2965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5.  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𝑄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𝐴𝐺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(2, 1)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8921" y="3127604"/>
                <a:ext cx="1471300" cy="296556"/>
              </a:xfrm>
              <a:prstGeom prst="rect">
                <a:avLst/>
              </a:prstGeom>
              <a:blipFill rotWithShape="0">
                <a:blip r:embed="rId7"/>
                <a:stretch>
                  <a:fillRect l="-3734" t="-132653" r="-5394" b="-1612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7221130" y="2014760"/>
                <a:ext cx="1505477" cy="2965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6.  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𝑄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𝐴𝐺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(1, 2)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1130" y="2014760"/>
                <a:ext cx="1505477" cy="296556"/>
              </a:xfrm>
              <a:prstGeom prst="rect">
                <a:avLst/>
              </a:prstGeom>
              <a:blipFill rotWithShape="0">
                <a:blip r:embed="rId8"/>
                <a:stretch>
                  <a:fillRect l="-3644" t="-137500" r="-5263" b="-1645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>
            <a:off x="4145032" y="3681475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2, I-out2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7174801" y="3484420"/>
            <a:ext cx="2089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2, I-global, I-striping</a:t>
            </a:r>
            <a:endParaRPr 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174801" y="2548766"/>
            <a:ext cx="1868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5, I-local, I-mesh2</a:t>
            </a:r>
            <a:endParaRPr lang="en-US" b="1" dirty="0"/>
          </a:p>
        </p:txBody>
      </p:sp>
      <p:cxnSp>
        <p:nvCxnSpPr>
          <p:cNvPr id="35" name="Straight Connector 34"/>
          <p:cNvCxnSpPr>
            <a:stCxn id="150" idx="7"/>
          </p:cNvCxnSpPr>
          <p:nvPr/>
        </p:nvCxnSpPr>
        <p:spPr>
          <a:xfrm flipV="1">
            <a:off x="5250784" y="2518050"/>
            <a:ext cx="302892" cy="516583"/>
          </a:xfrm>
          <a:prstGeom prst="line">
            <a:avLst/>
          </a:prstGeom>
          <a:ln w="2540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20" idx="0"/>
          </p:cNvCxnSpPr>
          <p:nvPr/>
        </p:nvCxnSpPr>
        <p:spPr>
          <a:xfrm flipH="1" flipV="1">
            <a:off x="5895260" y="3435381"/>
            <a:ext cx="1" cy="444963"/>
          </a:xfrm>
          <a:prstGeom prst="line">
            <a:avLst/>
          </a:prstGeom>
          <a:ln w="2540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402230" y="2119957"/>
            <a:ext cx="471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b="1" smtClean="0"/>
              <a:t>...</a:t>
            </a:r>
            <a:endParaRPr lang="en-US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5721900" y="3039553"/>
            <a:ext cx="471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b="1" smtClean="0"/>
              <a:t>...</a:t>
            </a:r>
            <a:endParaRPr lang="en-US" b="1" dirty="0"/>
          </a:p>
        </p:txBody>
      </p:sp>
      <p:cxnSp>
        <p:nvCxnSpPr>
          <p:cNvPr id="51" name="Straight Connector 50"/>
          <p:cNvCxnSpPr>
            <a:stCxn id="147" idx="1"/>
          </p:cNvCxnSpPr>
          <p:nvPr/>
        </p:nvCxnSpPr>
        <p:spPr>
          <a:xfrm flipH="1" flipV="1">
            <a:off x="6145277" y="2529411"/>
            <a:ext cx="263693" cy="505221"/>
          </a:xfrm>
          <a:prstGeom prst="line">
            <a:avLst/>
          </a:prstGeom>
          <a:ln w="2540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908906" y="2128451"/>
            <a:ext cx="471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b="1" smtClean="0"/>
              <a:t>...</a:t>
            </a:r>
            <a:endParaRPr lang="en-US" b="1" dirty="0"/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906" y="4828336"/>
            <a:ext cx="1602935" cy="574987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0899" y="4828337"/>
            <a:ext cx="1471608" cy="580226"/>
          </a:xfrm>
          <a:prstGeom prst="rect">
            <a:avLst/>
          </a:prstGeom>
        </p:spPr>
      </p:pic>
      <p:sp>
        <p:nvSpPr>
          <p:cNvPr id="68" name="TextBox 67"/>
          <p:cNvSpPr txBox="1"/>
          <p:nvPr/>
        </p:nvSpPr>
        <p:spPr>
          <a:xfrm>
            <a:off x="4786896" y="4987160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(N1,0)</a:t>
            </a:r>
            <a:endParaRPr lang="en-US" sz="1600" dirty="0"/>
          </a:p>
        </p:txBody>
      </p:sp>
      <p:sp>
        <p:nvSpPr>
          <p:cNvPr id="69" name="TextBox 68"/>
          <p:cNvSpPr txBox="1"/>
          <p:nvPr/>
        </p:nvSpPr>
        <p:spPr>
          <a:xfrm>
            <a:off x="6336606" y="4987160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(N2,0)</a:t>
            </a:r>
            <a:endParaRPr lang="en-US" sz="1600" dirty="0"/>
          </a:p>
        </p:txBody>
      </p:sp>
      <p:cxnSp>
        <p:nvCxnSpPr>
          <p:cNvPr id="70" name="Straight Connector 69"/>
          <p:cNvCxnSpPr>
            <a:stCxn id="120" idx="5"/>
          </p:cNvCxnSpPr>
          <p:nvPr/>
        </p:nvCxnSpPr>
        <p:spPr>
          <a:xfrm>
            <a:off x="6166168" y="4439168"/>
            <a:ext cx="312691" cy="433915"/>
          </a:xfrm>
          <a:prstGeom prst="line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2758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2285999" y="1231464"/>
            <a:ext cx="4320541" cy="1803292"/>
            <a:chOff x="2285999" y="1065209"/>
            <a:chExt cx="4320541" cy="1803292"/>
          </a:xfrm>
        </p:grpSpPr>
        <p:sp>
          <p:nvSpPr>
            <p:cNvPr id="4" name="Rectangle 3"/>
            <p:cNvSpPr/>
            <p:nvPr/>
          </p:nvSpPr>
          <p:spPr>
            <a:xfrm>
              <a:off x="2285999" y="1065209"/>
              <a:ext cx="4320541" cy="1803292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5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2489005" y="1407535"/>
                  <a:ext cx="279935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$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𝐺𝑃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⇒[100 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𝐴𝐺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𝐴𝐿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→ ∗]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9005" y="1407535"/>
                  <a:ext cx="2799356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2174" t="-143478" r="-2391" b="-1760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2448900" y="2057384"/>
                  <a:ext cx="340586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𝑡𝑟𝑢𝑒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⇒[110 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→ ∗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𝑡𝑎𝑔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1,0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,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8900" y="2057384"/>
                  <a:ext cx="3405868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896" t="-146667" b="-18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3277247" y="2376630"/>
                  <a:ext cx="260654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100 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→ ∗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𝑡𝑎𝑔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0,1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,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7247" y="2376630"/>
                  <a:ext cx="2606547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703" t="-143478" b="-1760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2508598" y="1735302"/>
                  <a:ext cx="351955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$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𝐿𝑃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⇒[100 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𝐴𝐺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𝐴𝐿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→{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𝐴𝐺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𝐴𝐿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}]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8598" y="1735302"/>
                  <a:ext cx="3519553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560" t="-2222" r="-2080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3313106" y="2544563"/>
                  <a:ext cx="2260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3106" y="2544563"/>
                  <a:ext cx="226023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" name="Group 43"/>
          <p:cNvGrpSpPr/>
          <p:nvPr/>
        </p:nvGrpSpPr>
        <p:grpSpPr>
          <a:xfrm>
            <a:off x="2285997" y="3134109"/>
            <a:ext cx="4320543" cy="2866454"/>
            <a:chOff x="2285998" y="3281427"/>
            <a:chExt cx="4320543" cy="2866454"/>
          </a:xfrm>
        </p:grpSpPr>
        <p:sp>
          <p:nvSpPr>
            <p:cNvPr id="32" name="Rectangle 31"/>
            <p:cNvSpPr/>
            <p:nvPr/>
          </p:nvSpPr>
          <p:spPr>
            <a:xfrm>
              <a:off x="2285998" y="3281427"/>
              <a:ext cx="4320543" cy="2866454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2437465" y="3691354"/>
                  <a:ext cx="307539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𝐺𝑃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1⇒[100 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𝐴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1,…, 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𝐴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4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→ ∗]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7465" y="3691354"/>
                  <a:ext cx="3075394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389" t="-143478" r="-2381" b="-1760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2409958" y="5330557"/>
                  <a:ext cx="340586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𝑡𝑟𝑢𝑒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⇒[110 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→ ∗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𝑡𝑎𝑔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1,0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,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9958" y="5330557"/>
                  <a:ext cx="3405868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894" t="-143478" b="-1760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3238361" y="5649803"/>
                  <a:ext cx="260654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100 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→ ∗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𝑡𝑎𝑔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0,1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,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8361" y="5649803"/>
                  <a:ext cx="2606547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467" t="-148889" b="-18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3278816" y="5820169"/>
                  <a:ext cx="2260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8816" y="5820169"/>
                  <a:ext cx="226023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2436060" y="4060685"/>
                  <a:ext cx="307539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𝐺𝑃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2⇒[100 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𝐴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1,…, 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𝐴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4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→ ∗]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6060" y="4060685"/>
                  <a:ext cx="3075394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389" t="-146667" r="-2381" b="-18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2457953" y="4545303"/>
                  <a:ext cx="406604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𝐿𝑃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1⇒[100 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𝐴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1,…, 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𝐴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4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→{</m:t>
                        </m:r>
                        <m:r>
                          <a:rPr lang="en-US" i="1">
                            <a:latin typeface="Cambria Math" charset="0"/>
                          </a:rPr>
                          <m:t>𝐴</m:t>
                        </m:r>
                        <m:r>
                          <a:rPr lang="en-US" i="1">
                            <a:latin typeface="Cambria Math" charset="0"/>
                          </a:rPr>
                          <m:t>1,…, </m:t>
                        </m:r>
                        <m:r>
                          <a:rPr lang="en-US" i="1">
                            <a:latin typeface="Cambria Math" charset="0"/>
                          </a:rPr>
                          <m:t>𝐴</m:t>
                        </m:r>
                        <m:r>
                          <a:rPr lang="en-US" i="1">
                            <a:latin typeface="Cambria Math" charset="0"/>
                          </a:rPr>
                          <m:t>4}]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7953" y="4545303"/>
                  <a:ext cx="4066048" cy="276999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900" t="-2174" r="-1649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2457953" y="4864549"/>
                  <a:ext cx="406604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𝐿𝑃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2⇒[100 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𝐴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1,…, 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𝐴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4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→{</m:t>
                        </m:r>
                        <m:r>
                          <a:rPr lang="en-US" i="1">
                            <a:latin typeface="Cambria Math" charset="0"/>
                          </a:rPr>
                          <m:t>𝐴</m:t>
                        </m:r>
                        <m:r>
                          <a:rPr lang="en-US" i="1">
                            <a:latin typeface="Cambria Math" charset="0"/>
                          </a:rPr>
                          <m:t>1,…, </m:t>
                        </m:r>
                        <m:r>
                          <a:rPr lang="en-US" i="1">
                            <a:latin typeface="Cambria Math" charset="0"/>
                          </a:rPr>
                          <m:t>𝐴</m:t>
                        </m:r>
                        <m:r>
                          <a:rPr lang="en-US" i="1">
                            <a:latin typeface="Cambria Math" charset="0"/>
                          </a:rPr>
                          <m:t>4}]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7953" y="4864549"/>
                  <a:ext cx="4066048" cy="276999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900" t="-2222" r="-1649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2474308" y="4240925"/>
                  <a:ext cx="2260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4308" y="4240925"/>
                  <a:ext cx="226023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2474308" y="5047865"/>
                  <a:ext cx="2260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4308" y="5047865"/>
                  <a:ext cx="226023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5" name="TextBox 44"/>
          <p:cNvSpPr txBox="1"/>
          <p:nvPr/>
        </p:nvSpPr>
        <p:spPr>
          <a:xfrm>
            <a:off x="2352807" y="1220034"/>
            <a:ext cx="1227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Template S</a:t>
            </a:r>
            <a:endParaRPr lang="en-US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2399753" y="3139601"/>
            <a:ext cx="2103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Configuration S1, S2</a:t>
            </a:r>
            <a:endParaRPr lang="en-US" b="1" dirty="0"/>
          </a:p>
        </p:txBody>
      </p:sp>
      <p:grpSp>
        <p:nvGrpSpPr>
          <p:cNvPr id="22" name="Group 21"/>
          <p:cNvGrpSpPr/>
          <p:nvPr/>
        </p:nvGrpSpPr>
        <p:grpSpPr>
          <a:xfrm>
            <a:off x="6696209" y="1231464"/>
            <a:ext cx="4207724" cy="1803292"/>
            <a:chOff x="2297429" y="1065209"/>
            <a:chExt cx="4207724" cy="1803292"/>
          </a:xfrm>
        </p:grpSpPr>
        <p:sp>
          <p:nvSpPr>
            <p:cNvPr id="23" name="Rectangle 22"/>
            <p:cNvSpPr/>
            <p:nvPr/>
          </p:nvSpPr>
          <p:spPr>
            <a:xfrm>
              <a:off x="2297429" y="1065209"/>
              <a:ext cx="4207724" cy="1803292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5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2386135" y="1407535"/>
                  <a:ext cx="335636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𝑡𝑎𝑔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($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𝐺𝑃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)⇒[100 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𝐴𝐺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𝐴𝐿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→ ∗]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86135" y="1407535"/>
                  <a:ext cx="3356368" cy="276999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1452" t="-143478" r="-1996" b="-1760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2894670" y="2057384"/>
                  <a:ext cx="340586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𝑡𝑟𝑢𝑒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⇒[110 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→ ∗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𝑡𝑎𝑔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1,0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,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4670" y="2057384"/>
                  <a:ext cx="3405868" cy="276999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894" t="-146667" b="-18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3723017" y="2376630"/>
                  <a:ext cx="260654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100 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→ ∗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𝑡𝑎𝑔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0,1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,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3017" y="2376630"/>
                  <a:ext cx="2606547" cy="276999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467" t="-143478" b="-1760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2405728" y="1735302"/>
                  <a:ext cx="407656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𝑡𝑎𝑔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($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𝐿𝑃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)⇒[100 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𝐴𝐺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𝐴𝐿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→{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𝐴𝐺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𝐴𝐿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}]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5728" y="1735302"/>
                  <a:ext cx="4076565" cy="276999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l="-1196" t="-2222" r="-1495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3758876" y="2544563"/>
                  <a:ext cx="2260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8876" y="2544563"/>
                  <a:ext cx="226023" cy="276999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9" name="TextBox 28"/>
          <p:cNvSpPr txBox="1"/>
          <p:nvPr/>
        </p:nvSpPr>
        <p:spPr>
          <a:xfrm>
            <a:off x="6728727" y="1220034"/>
            <a:ext cx="2427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Incremental Template S</a:t>
            </a:r>
            <a:endParaRPr lang="en-US" b="1" dirty="0"/>
          </a:p>
        </p:txBody>
      </p:sp>
      <p:grpSp>
        <p:nvGrpSpPr>
          <p:cNvPr id="30" name="Group 29"/>
          <p:cNvGrpSpPr/>
          <p:nvPr/>
        </p:nvGrpSpPr>
        <p:grpSpPr>
          <a:xfrm>
            <a:off x="6696209" y="3134109"/>
            <a:ext cx="4184864" cy="1838480"/>
            <a:chOff x="2297429" y="1065209"/>
            <a:chExt cx="4184864" cy="1838480"/>
          </a:xfrm>
        </p:grpSpPr>
        <p:sp>
          <p:nvSpPr>
            <p:cNvPr id="31" name="Rectangle 30"/>
            <p:cNvSpPr/>
            <p:nvPr/>
          </p:nvSpPr>
          <p:spPr>
            <a:xfrm>
              <a:off x="2297429" y="1065209"/>
              <a:ext cx="4184864" cy="1838480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5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2454715" y="1430395"/>
                  <a:ext cx="252742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𝑜𝑟𝑖𝑔𝑖𝑛𝑎𝑡𝑒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$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𝐺𝑃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𝑡𝑎𝑔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($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𝐺𝑃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4715" y="1430395"/>
                  <a:ext cx="2527422" cy="276999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2651" t="-146667" r="-2892" b="-18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2517147" y="1707394"/>
                  <a:ext cx="2260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7147" y="1707394"/>
                  <a:ext cx="226023" cy="276999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1" name="TextBox 50"/>
          <p:cNvSpPr txBox="1"/>
          <p:nvPr/>
        </p:nvSpPr>
        <p:spPr>
          <a:xfrm>
            <a:off x="6751587" y="3122679"/>
            <a:ext cx="2574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Incremental Template TG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2447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1995853" y="548640"/>
            <a:ext cx="3907403" cy="5939899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023989" y="579229"/>
            <a:ext cx="3898568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%{for $n in neighbors do}%</a:t>
            </a:r>
          </a:p>
          <a:p>
            <a:r>
              <a:rPr lang="en-US" dirty="0" smtClean="0"/>
              <a:t>interface $n.interface</a:t>
            </a:r>
          </a:p>
          <a:p>
            <a:r>
              <a:rPr lang="en-US" dirty="0" smtClean="0"/>
              <a:t>    ip address $n.interfaceIP</a:t>
            </a:r>
          </a:p>
          <a:p>
            <a:r>
              <a:rPr lang="en-US" dirty="0" smtClean="0"/>
              <a:t>!</a:t>
            </a:r>
          </a:p>
          <a:p>
            <a:r>
              <a:rPr lang="en-US" b="1" dirty="0" smtClean="0"/>
              <a:t>%{end for}%</a:t>
            </a:r>
          </a:p>
          <a:p>
            <a:endParaRPr lang="en-US" dirty="0" smtClean="0"/>
          </a:p>
          <a:p>
            <a:r>
              <a:rPr lang="en-US" dirty="0" smtClean="0"/>
              <a:t>router </a:t>
            </a:r>
            <a:r>
              <a:rPr lang="en-US" dirty="0"/>
              <a:t>bgp </a:t>
            </a:r>
            <a:r>
              <a:rPr lang="en-US" b="1" dirty="0" smtClean="0"/>
              <a:t>%{$bgpASN}%</a:t>
            </a:r>
          </a:p>
          <a:p>
            <a:r>
              <a:rPr lang="en-US" dirty="0" smtClean="0"/>
              <a:t>    no synchronization</a:t>
            </a:r>
          </a:p>
          <a:p>
            <a:r>
              <a:rPr lang="en-US" dirty="0" smtClean="0"/>
              <a:t>    no auto-summary</a:t>
            </a:r>
          </a:p>
          <a:p>
            <a:r>
              <a:rPr lang="en-US" dirty="0" smtClean="0"/>
              <a:t>    </a:t>
            </a:r>
            <a:r>
              <a:rPr lang="en-US" dirty="0"/>
              <a:t>bgp router-id </a:t>
            </a:r>
            <a:r>
              <a:rPr lang="en-US" b="1" dirty="0" smtClean="0"/>
              <a:t>%{$routerID}%</a:t>
            </a:r>
          </a:p>
          <a:p>
            <a:r>
              <a:rPr lang="en-US" dirty="0" smtClean="0"/>
              <a:t>    </a:t>
            </a:r>
            <a:r>
              <a:rPr lang="en-US" dirty="0"/>
              <a:t>bgp bestpath compare-routerid  </a:t>
            </a:r>
            <a:endParaRPr lang="en-US" dirty="0" smtClean="0"/>
          </a:p>
          <a:p>
            <a:r>
              <a:rPr lang="en-US" b="1" dirty="0" smtClean="0"/>
              <a:t>%{for $n in neighbors do}%</a:t>
            </a:r>
          </a:p>
          <a:p>
            <a:r>
              <a:rPr lang="en-US" dirty="0" smtClean="0"/>
              <a:t>    neighbor $n.IP remote-as $n. ASN</a:t>
            </a:r>
          </a:p>
          <a:p>
            <a:r>
              <a:rPr lang="en-US" dirty="0" smtClean="0"/>
              <a:t>    neighbor $n.IP send-community both</a:t>
            </a:r>
          </a:p>
          <a:p>
            <a:r>
              <a:rPr lang="en-US" dirty="0"/>
              <a:t> </a:t>
            </a:r>
            <a:r>
              <a:rPr lang="en-US" dirty="0" smtClean="0"/>
              <a:t>   neighbor </a:t>
            </a:r>
            <a:r>
              <a:rPr lang="en-US" dirty="0"/>
              <a:t>$</a:t>
            </a:r>
            <a:r>
              <a:rPr lang="en-US" dirty="0" smtClean="0"/>
              <a:t>n.IP </a:t>
            </a:r>
            <a:r>
              <a:rPr lang="en-US" dirty="0"/>
              <a:t>route-map </a:t>
            </a:r>
            <a:r>
              <a:rPr lang="en-US" dirty="0" smtClean="0"/>
              <a:t>peer-in in</a:t>
            </a:r>
          </a:p>
          <a:p>
            <a:r>
              <a:rPr lang="en-US" dirty="0" smtClean="0"/>
              <a:t>    </a:t>
            </a:r>
            <a:r>
              <a:rPr lang="en-US" b="1" dirty="0" smtClean="0"/>
              <a:t>%{if $n.isLocalPeer then}%</a:t>
            </a:r>
          </a:p>
          <a:p>
            <a:r>
              <a:rPr lang="en-US" dirty="0"/>
              <a:t> </a:t>
            </a:r>
            <a:r>
              <a:rPr lang="en-US" dirty="0" smtClean="0"/>
              <a:t>   neighbor </a:t>
            </a:r>
            <a:r>
              <a:rPr lang="en-US" dirty="0"/>
              <a:t>$</a:t>
            </a:r>
            <a:r>
              <a:rPr lang="en-US" dirty="0" smtClean="0"/>
              <a:t>n.IP </a:t>
            </a:r>
            <a:r>
              <a:rPr lang="en-US" dirty="0"/>
              <a:t>route-map local </a:t>
            </a:r>
            <a:r>
              <a:rPr lang="en-US" dirty="0" smtClean="0"/>
              <a:t>out</a:t>
            </a:r>
          </a:p>
          <a:p>
            <a:r>
              <a:rPr lang="en-US" dirty="0" smtClean="0"/>
              <a:t>    </a:t>
            </a:r>
            <a:r>
              <a:rPr lang="en-US" b="1" dirty="0" smtClean="0"/>
              <a:t>%{else}%</a:t>
            </a:r>
          </a:p>
          <a:p>
            <a:r>
              <a:rPr lang="en-US" dirty="0"/>
              <a:t> </a:t>
            </a:r>
            <a:r>
              <a:rPr lang="en-US" dirty="0" smtClean="0"/>
              <a:t>   neighbor </a:t>
            </a:r>
            <a:r>
              <a:rPr lang="en-US" dirty="0"/>
              <a:t>$</a:t>
            </a:r>
            <a:r>
              <a:rPr lang="en-US" dirty="0" smtClean="0"/>
              <a:t>n.IP </a:t>
            </a:r>
            <a:r>
              <a:rPr lang="en-US" dirty="0"/>
              <a:t>route-map global </a:t>
            </a:r>
            <a:r>
              <a:rPr lang="en-US" dirty="0" smtClean="0"/>
              <a:t>out</a:t>
            </a:r>
          </a:p>
          <a:p>
            <a:r>
              <a:rPr lang="en-US" dirty="0" smtClean="0"/>
              <a:t>    </a:t>
            </a:r>
            <a:r>
              <a:rPr lang="en-US" b="1" dirty="0" smtClean="0"/>
              <a:t>%{end if}%</a:t>
            </a:r>
          </a:p>
          <a:p>
            <a:r>
              <a:rPr lang="en-US" b="1" dirty="0" smtClean="0"/>
              <a:t>%{end for}%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945460" y="548639"/>
            <a:ext cx="3873968" cy="5939899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945460" y="565162"/>
            <a:ext cx="3943772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%{</a:t>
            </a:r>
            <a:r>
              <a:rPr lang="en-US" b="1" dirty="0"/>
              <a:t>for </a:t>
            </a:r>
            <a:r>
              <a:rPr lang="en-US" b="1" dirty="0" smtClean="0"/>
              <a:t>$p </a:t>
            </a:r>
            <a:r>
              <a:rPr lang="en-US" b="1" dirty="0"/>
              <a:t>in </a:t>
            </a:r>
            <a:r>
              <a:rPr lang="en-US" b="1" dirty="0" smtClean="0"/>
              <a:t>localPrefixes do}%</a:t>
            </a:r>
          </a:p>
          <a:p>
            <a:r>
              <a:rPr lang="en-US" dirty="0"/>
              <a:t>ip prefix-list </a:t>
            </a:r>
            <a:r>
              <a:rPr lang="en-US" dirty="0" smtClean="0"/>
              <a:t>localPL permit $p</a:t>
            </a:r>
          </a:p>
          <a:p>
            <a:r>
              <a:rPr lang="en-US" b="1" dirty="0" smtClean="0"/>
              <a:t>%{end for}%</a:t>
            </a:r>
          </a:p>
          <a:p>
            <a:r>
              <a:rPr lang="en-US" dirty="0" smtClean="0"/>
              <a:t>!</a:t>
            </a:r>
          </a:p>
          <a:p>
            <a:r>
              <a:rPr lang="en-US" dirty="0" smtClean="0"/>
              <a:t>ip prefix-list other permit 0.0.0.0/0 le 32</a:t>
            </a:r>
          </a:p>
          <a:p>
            <a:r>
              <a:rPr lang="en-US" dirty="0" smtClean="0"/>
              <a:t>!</a:t>
            </a:r>
          </a:p>
          <a:p>
            <a:r>
              <a:rPr lang="en-US" dirty="0" smtClean="0"/>
              <a:t>route-map local permit 10</a:t>
            </a:r>
          </a:p>
          <a:p>
            <a:r>
              <a:rPr lang="en-US" dirty="0" smtClean="0"/>
              <a:t>     match ip address prefix-list localPL </a:t>
            </a:r>
          </a:p>
          <a:p>
            <a:r>
              <a:rPr lang="en-US" dirty="0" smtClean="0"/>
              <a:t>!</a:t>
            </a:r>
            <a:endParaRPr lang="en-US" dirty="0"/>
          </a:p>
          <a:p>
            <a:r>
              <a:rPr lang="en-US" dirty="0"/>
              <a:t>route-map local </a:t>
            </a:r>
            <a:r>
              <a:rPr lang="en-US" dirty="0" smtClean="0"/>
              <a:t>deny 20</a:t>
            </a:r>
            <a:endParaRPr lang="en-US" dirty="0"/>
          </a:p>
          <a:p>
            <a:r>
              <a:rPr lang="en-US" dirty="0"/>
              <a:t>     match ip address prefix-list </a:t>
            </a:r>
            <a:r>
              <a:rPr lang="en-US" dirty="0" smtClean="0"/>
              <a:t>other</a:t>
            </a:r>
            <a:endParaRPr lang="en-US" dirty="0"/>
          </a:p>
          <a:p>
            <a:r>
              <a:rPr lang="en-US" dirty="0"/>
              <a:t>!</a:t>
            </a:r>
          </a:p>
          <a:p>
            <a:r>
              <a:rPr lang="en-US" dirty="0" smtClean="0"/>
              <a:t>route-map peer-in permit 10</a:t>
            </a:r>
          </a:p>
          <a:p>
            <a:r>
              <a:rPr lang="en-US" dirty="0" smtClean="0"/>
              <a:t>     match as-path list WAN1</a:t>
            </a:r>
          </a:p>
          <a:p>
            <a:r>
              <a:rPr lang="en-US" dirty="0" smtClean="0"/>
              <a:t>     set community additive </a:t>
            </a:r>
            <a:r>
              <a:rPr lang="is-IS" dirty="0"/>
              <a:t>64512:3200</a:t>
            </a:r>
            <a:endParaRPr lang="en-US" dirty="0"/>
          </a:p>
          <a:p>
            <a:r>
              <a:rPr lang="en-US" dirty="0" smtClean="0"/>
              <a:t>!</a:t>
            </a:r>
          </a:p>
          <a:p>
            <a:r>
              <a:rPr lang="en-US" dirty="0" smtClean="0"/>
              <a:t>route-map peer-in permit 20 </a:t>
            </a:r>
          </a:p>
          <a:p>
            <a:r>
              <a:rPr lang="en-US" dirty="0"/>
              <a:t> </a:t>
            </a:r>
            <a:r>
              <a:rPr lang="en-US" dirty="0" smtClean="0"/>
              <a:t>   match as-path list WAN2</a:t>
            </a:r>
          </a:p>
          <a:p>
            <a:r>
              <a:rPr lang="en-US" dirty="0"/>
              <a:t> </a:t>
            </a:r>
            <a:r>
              <a:rPr lang="en-US" dirty="0" smtClean="0"/>
              <a:t>   set local-preference 90</a:t>
            </a:r>
          </a:p>
          <a:p>
            <a:r>
              <a:rPr lang="en-US" dirty="0"/>
              <a:t> </a:t>
            </a:r>
            <a:r>
              <a:rPr lang="en-US" dirty="0" smtClean="0"/>
              <a:t>   set community additive </a:t>
            </a:r>
            <a:r>
              <a:rPr lang="is-IS" dirty="0" smtClean="0"/>
              <a:t>64512:3201</a:t>
            </a:r>
            <a:endParaRPr lang="en-US" dirty="0" smtClean="0"/>
          </a:p>
          <a:p>
            <a:r>
              <a:rPr lang="en-US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076514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ght Arrow 5"/>
          <p:cNvSpPr/>
          <p:nvPr/>
        </p:nvSpPr>
        <p:spPr>
          <a:xfrm>
            <a:off x="4071342" y="5717134"/>
            <a:ext cx="1320055" cy="511599"/>
          </a:xfrm>
          <a:prstGeom prst="rightArrow">
            <a:avLst>
              <a:gd name="adj1" fmla="val 50000"/>
              <a:gd name="adj2" fmla="val 57357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5662426" y="2396991"/>
            <a:ext cx="1548501" cy="965834"/>
            <a:chOff x="5912143" y="2908936"/>
            <a:chExt cx="1548501" cy="965834"/>
          </a:xfrm>
        </p:grpSpPr>
        <p:sp>
          <p:nvSpPr>
            <p:cNvPr id="13" name="Rectangle 12"/>
            <p:cNvSpPr/>
            <p:nvPr/>
          </p:nvSpPr>
          <p:spPr>
            <a:xfrm>
              <a:off x="5912143" y="2908936"/>
              <a:ext cx="1548501" cy="965834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912143" y="3068687"/>
              <a:ext cx="154850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Abstract</a:t>
              </a:r>
            </a:p>
            <a:p>
              <a:pPr algn="ctr"/>
              <a:r>
                <a:rPr lang="en-US" dirty="0" smtClean="0"/>
                <a:t>Product Graph</a:t>
              </a:r>
              <a:endParaRPr lang="en-US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660568" y="842382"/>
            <a:ext cx="1548501" cy="965834"/>
            <a:chOff x="4995357" y="1497331"/>
            <a:chExt cx="1548501" cy="965834"/>
          </a:xfrm>
        </p:grpSpPr>
        <p:sp>
          <p:nvSpPr>
            <p:cNvPr id="15" name="Rectangle 14"/>
            <p:cNvSpPr/>
            <p:nvPr/>
          </p:nvSpPr>
          <p:spPr>
            <a:xfrm>
              <a:off x="4995357" y="1497331"/>
              <a:ext cx="1548501" cy="965834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254627" y="1657082"/>
              <a:ext cx="102996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Abstract</a:t>
              </a:r>
            </a:p>
            <a:p>
              <a:pPr algn="ctr"/>
              <a:r>
                <a:rPr lang="en-US" dirty="0" smtClean="0"/>
                <a:t>Topology</a:t>
              </a:r>
              <a:endParaRPr lang="en-US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7859881" y="2453655"/>
            <a:ext cx="1596527" cy="965834"/>
            <a:chOff x="7249723" y="1497331"/>
            <a:chExt cx="1596527" cy="965834"/>
          </a:xfrm>
        </p:grpSpPr>
        <p:sp>
          <p:nvSpPr>
            <p:cNvPr id="17" name="Rectangle 16"/>
            <p:cNvSpPr/>
            <p:nvPr/>
          </p:nvSpPr>
          <p:spPr>
            <a:xfrm>
              <a:off x="7273737" y="1497331"/>
              <a:ext cx="1548501" cy="965834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249723" y="1508223"/>
              <a:ext cx="159652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Routing &amp;</a:t>
              </a:r>
            </a:p>
            <a:p>
              <a:pPr algn="ctr"/>
              <a:r>
                <a:rPr lang="en-US" dirty="0" smtClean="0"/>
                <a:t>Fault-tolerance</a:t>
              </a:r>
            </a:p>
            <a:p>
              <a:pPr algn="ctr"/>
              <a:r>
                <a:rPr lang="en-US" dirty="0" smtClean="0"/>
                <a:t>Policy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141109" y="842381"/>
            <a:ext cx="1548501" cy="965834"/>
            <a:chOff x="2711526" y="1491347"/>
            <a:chExt cx="1548501" cy="965834"/>
          </a:xfrm>
        </p:grpSpPr>
        <p:sp>
          <p:nvSpPr>
            <p:cNvPr id="19" name="Rectangle 18"/>
            <p:cNvSpPr/>
            <p:nvPr/>
          </p:nvSpPr>
          <p:spPr>
            <a:xfrm>
              <a:off x="2711526" y="1491347"/>
              <a:ext cx="1548501" cy="965834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943835" y="1651098"/>
              <a:ext cx="108388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Concrete </a:t>
              </a:r>
            </a:p>
            <a:p>
              <a:pPr algn="ctr"/>
              <a:r>
                <a:rPr lang="en-US" dirty="0"/>
                <a:t>T</a:t>
              </a:r>
              <a:r>
                <a:rPr lang="en-US" dirty="0" smtClean="0"/>
                <a:t>opology</a:t>
              </a:r>
              <a:endParaRPr lang="en-US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660568" y="3916183"/>
            <a:ext cx="1548501" cy="965834"/>
            <a:chOff x="5912143" y="4235173"/>
            <a:chExt cx="1548501" cy="965834"/>
          </a:xfrm>
        </p:grpSpPr>
        <p:sp>
          <p:nvSpPr>
            <p:cNvPr id="21" name="Rectangle 20"/>
            <p:cNvSpPr/>
            <p:nvPr/>
          </p:nvSpPr>
          <p:spPr>
            <a:xfrm>
              <a:off x="5912143" y="4235173"/>
              <a:ext cx="1548501" cy="965834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116688" y="4394924"/>
              <a:ext cx="11394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Device</a:t>
              </a:r>
            </a:p>
            <a:p>
              <a:pPr algn="ctr"/>
              <a:r>
                <a:rPr lang="en-US" dirty="0" smtClean="0"/>
                <a:t>Templates</a:t>
              </a:r>
              <a:endParaRPr lang="en-US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660568" y="5486926"/>
            <a:ext cx="1552221" cy="965834"/>
            <a:chOff x="5910285" y="5561410"/>
            <a:chExt cx="1552221" cy="965834"/>
          </a:xfrm>
        </p:grpSpPr>
        <p:sp>
          <p:nvSpPr>
            <p:cNvPr id="23" name="Rectangle 22"/>
            <p:cNvSpPr/>
            <p:nvPr/>
          </p:nvSpPr>
          <p:spPr>
            <a:xfrm>
              <a:off x="5912143" y="5561410"/>
              <a:ext cx="1548501" cy="965834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910285" y="5721161"/>
              <a:ext cx="155222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Device</a:t>
              </a:r>
            </a:p>
            <a:p>
              <a:pPr algn="ctr"/>
              <a:r>
                <a:rPr lang="en-US" dirty="0" smtClean="0"/>
                <a:t>Configurations</a:t>
              </a:r>
              <a:endParaRPr lang="en-US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3799723" y="1914136"/>
            <a:ext cx="269757" cy="418978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Down Arrow 37"/>
          <p:cNvSpPr/>
          <p:nvPr/>
        </p:nvSpPr>
        <p:spPr>
          <a:xfrm>
            <a:off x="6221153" y="1863430"/>
            <a:ext cx="450159" cy="455134"/>
          </a:xfrm>
          <a:prstGeom prst="downArrow">
            <a:avLst>
              <a:gd name="adj1" fmla="val 50000"/>
              <a:gd name="adj2" fmla="val 50097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Left-Right Arrow 41"/>
          <p:cNvSpPr/>
          <p:nvPr/>
        </p:nvSpPr>
        <p:spPr>
          <a:xfrm>
            <a:off x="4769670" y="1070813"/>
            <a:ext cx="761263" cy="508967"/>
          </a:xfrm>
          <a:prstGeom prst="left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Down Arrow 42"/>
          <p:cNvSpPr/>
          <p:nvPr/>
        </p:nvSpPr>
        <p:spPr>
          <a:xfrm>
            <a:off x="6209738" y="3414558"/>
            <a:ext cx="450159" cy="455134"/>
          </a:xfrm>
          <a:prstGeom prst="downArrow">
            <a:avLst>
              <a:gd name="adj1" fmla="val 50000"/>
              <a:gd name="adj2" fmla="val 50097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Down Arrow 43"/>
          <p:cNvSpPr/>
          <p:nvPr/>
        </p:nvSpPr>
        <p:spPr>
          <a:xfrm>
            <a:off x="6209737" y="4956911"/>
            <a:ext cx="450159" cy="455134"/>
          </a:xfrm>
          <a:prstGeom prst="downArrow">
            <a:avLst>
              <a:gd name="adj1" fmla="val 50000"/>
              <a:gd name="adj2" fmla="val 50097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711552" y="1539118"/>
            <a:ext cx="919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Well </a:t>
            </a:r>
          </a:p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Formed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425581" y="5042713"/>
            <a:ext cx="1172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Concretize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425581" y="3242216"/>
            <a:ext cx="12879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Global to </a:t>
            </a:r>
          </a:p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Local policy</a:t>
            </a:r>
          </a:p>
          <a:p>
            <a:pPr algn="ctr"/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074978" y="1763550"/>
            <a:ext cx="9639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Joint </a:t>
            </a:r>
          </a:p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Analysis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9" name="Left Arrow 48"/>
          <p:cNvSpPr/>
          <p:nvPr/>
        </p:nvSpPr>
        <p:spPr>
          <a:xfrm>
            <a:off x="7272417" y="2681785"/>
            <a:ext cx="506807" cy="432180"/>
          </a:xfrm>
          <a:prstGeom prst="lef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317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4588348" y="851735"/>
            <a:ext cx="2060931" cy="1465330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0" name="Rectangle 59"/>
          <p:cNvSpPr/>
          <p:nvPr/>
        </p:nvSpPr>
        <p:spPr>
          <a:xfrm>
            <a:off x="7069102" y="414036"/>
            <a:ext cx="2091916" cy="1903029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71" name="Straight Connector 70"/>
          <p:cNvCxnSpPr>
            <a:stCxn id="117" idx="2"/>
            <a:endCxn id="5" idx="0"/>
          </p:cNvCxnSpPr>
          <p:nvPr/>
        </p:nvCxnSpPr>
        <p:spPr>
          <a:xfrm flipH="1">
            <a:off x="2947946" y="322726"/>
            <a:ext cx="644456" cy="6650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Group 105"/>
          <p:cNvGrpSpPr/>
          <p:nvPr/>
        </p:nvGrpSpPr>
        <p:grpSpPr>
          <a:xfrm>
            <a:off x="2023439" y="987805"/>
            <a:ext cx="1764153" cy="1164616"/>
            <a:chOff x="1333831" y="3288757"/>
            <a:chExt cx="1764153" cy="1164616"/>
          </a:xfrm>
        </p:grpSpPr>
        <p:sp>
          <p:nvSpPr>
            <p:cNvPr id="5" name="Rectangle 4"/>
            <p:cNvSpPr/>
            <p:nvPr/>
          </p:nvSpPr>
          <p:spPr>
            <a:xfrm>
              <a:off x="2005996" y="3288757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70" name="Straight Connector 69"/>
            <p:cNvCxnSpPr>
              <a:stCxn id="5" idx="2"/>
              <a:endCxn id="86" idx="0"/>
            </p:cNvCxnSpPr>
            <p:nvPr/>
          </p:nvCxnSpPr>
          <p:spPr>
            <a:xfrm flipH="1">
              <a:off x="1586173" y="3614870"/>
              <a:ext cx="672165" cy="5123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Rectangle 85"/>
            <p:cNvSpPr/>
            <p:nvPr/>
          </p:nvSpPr>
          <p:spPr>
            <a:xfrm>
              <a:off x="1333831" y="4127259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2593300" y="4127260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90" name="Straight Connector 89"/>
            <p:cNvCxnSpPr>
              <a:stCxn id="5" idx="2"/>
              <a:endCxn id="87" idx="0"/>
            </p:cNvCxnSpPr>
            <p:nvPr/>
          </p:nvCxnSpPr>
          <p:spPr>
            <a:xfrm>
              <a:off x="2258338" y="3614870"/>
              <a:ext cx="587304" cy="5123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>
              <a:stCxn id="86" idx="3"/>
              <a:endCxn id="87" idx="1"/>
            </p:cNvCxnSpPr>
            <p:nvPr/>
          </p:nvCxnSpPr>
          <p:spPr>
            <a:xfrm>
              <a:off x="1838515" y="4290316"/>
              <a:ext cx="754785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Group 106"/>
          <p:cNvGrpSpPr/>
          <p:nvPr/>
        </p:nvGrpSpPr>
        <p:grpSpPr>
          <a:xfrm>
            <a:off x="4715404" y="1002093"/>
            <a:ext cx="1764153" cy="1164616"/>
            <a:chOff x="1333831" y="3288757"/>
            <a:chExt cx="1764153" cy="1164616"/>
          </a:xfrm>
        </p:grpSpPr>
        <p:sp>
          <p:nvSpPr>
            <p:cNvPr id="108" name="Rectangle 107"/>
            <p:cNvSpPr/>
            <p:nvPr/>
          </p:nvSpPr>
          <p:spPr>
            <a:xfrm>
              <a:off x="2005996" y="3288757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09" name="Straight Connector 108"/>
            <p:cNvCxnSpPr>
              <a:stCxn id="110" idx="2"/>
            </p:cNvCxnSpPr>
            <p:nvPr/>
          </p:nvCxnSpPr>
          <p:spPr>
            <a:xfrm flipH="1">
              <a:off x="1586173" y="3614870"/>
              <a:ext cx="672165" cy="5123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Rectangle 109"/>
            <p:cNvSpPr/>
            <p:nvPr/>
          </p:nvSpPr>
          <p:spPr>
            <a:xfrm>
              <a:off x="1333831" y="4127259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2593300" y="4127260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12" name="Straight Connector 111"/>
            <p:cNvCxnSpPr>
              <a:stCxn id="110" idx="2"/>
            </p:cNvCxnSpPr>
            <p:nvPr/>
          </p:nvCxnSpPr>
          <p:spPr>
            <a:xfrm>
              <a:off x="2258338" y="3614870"/>
              <a:ext cx="587304" cy="5123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1838515" y="4290316"/>
              <a:ext cx="754785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Group 113"/>
          <p:cNvGrpSpPr/>
          <p:nvPr/>
        </p:nvGrpSpPr>
        <p:grpSpPr>
          <a:xfrm>
            <a:off x="3340060" y="-841889"/>
            <a:ext cx="1764153" cy="1164616"/>
            <a:chOff x="1333831" y="3288757"/>
            <a:chExt cx="1764153" cy="1164616"/>
          </a:xfrm>
        </p:grpSpPr>
        <p:sp>
          <p:nvSpPr>
            <p:cNvPr id="115" name="Rectangle 114"/>
            <p:cNvSpPr/>
            <p:nvPr/>
          </p:nvSpPr>
          <p:spPr>
            <a:xfrm>
              <a:off x="2005996" y="3288757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16" name="Straight Connector 115"/>
            <p:cNvCxnSpPr/>
            <p:nvPr/>
          </p:nvCxnSpPr>
          <p:spPr>
            <a:xfrm flipH="1">
              <a:off x="1586173" y="3614870"/>
              <a:ext cx="672165" cy="5123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Rectangle 116"/>
            <p:cNvSpPr/>
            <p:nvPr/>
          </p:nvSpPr>
          <p:spPr>
            <a:xfrm>
              <a:off x="1333831" y="4127259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2593300" y="4127260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19" name="Straight Connector 118"/>
            <p:cNvCxnSpPr/>
            <p:nvPr/>
          </p:nvCxnSpPr>
          <p:spPr>
            <a:xfrm>
              <a:off x="2258338" y="3614870"/>
              <a:ext cx="587304" cy="5123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>
              <a:off x="1838515" y="4290316"/>
              <a:ext cx="754785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3" name="Straight Connector 122"/>
          <p:cNvCxnSpPr>
            <a:stCxn id="118" idx="2"/>
            <a:endCxn id="108" idx="0"/>
          </p:cNvCxnSpPr>
          <p:nvPr/>
        </p:nvCxnSpPr>
        <p:spPr>
          <a:xfrm>
            <a:off x="4851871" y="322727"/>
            <a:ext cx="788040" cy="67936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stCxn id="87" idx="3"/>
            <a:endCxn id="110" idx="1"/>
          </p:cNvCxnSpPr>
          <p:nvPr/>
        </p:nvCxnSpPr>
        <p:spPr>
          <a:xfrm>
            <a:off x="3787592" y="1989365"/>
            <a:ext cx="927812" cy="142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/>
          <p:cNvSpPr/>
          <p:nvPr/>
        </p:nvSpPr>
        <p:spPr>
          <a:xfrm>
            <a:off x="1894141" y="837447"/>
            <a:ext cx="2060931" cy="1465330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32" name="Rectangle 131"/>
          <p:cNvSpPr/>
          <p:nvPr/>
        </p:nvSpPr>
        <p:spPr>
          <a:xfrm>
            <a:off x="3201790" y="-992247"/>
            <a:ext cx="2060931" cy="1465330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136" name="Curved Connector 135"/>
          <p:cNvCxnSpPr>
            <a:stCxn id="86" idx="2"/>
            <a:endCxn id="111" idx="2"/>
          </p:cNvCxnSpPr>
          <p:nvPr/>
        </p:nvCxnSpPr>
        <p:spPr>
          <a:xfrm rot="16200000" flipH="1">
            <a:off x="4244354" y="183847"/>
            <a:ext cx="14289" cy="3951434"/>
          </a:xfrm>
          <a:prstGeom prst="curvedConnector3">
            <a:avLst>
              <a:gd name="adj1" fmla="val 1699832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urved Connector 142"/>
          <p:cNvCxnSpPr>
            <a:stCxn id="86" idx="0"/>
            <a:endCxn id="115" idx="1"/>
          </p:cNvCxnSpPr>
          <p:nvPr/>
        </p:nvCxnSpPr>
        <p:spPr>
          <a:xfrm rot="5400000" flipH="1" flipV="1">
            <a:off x="1891434" y="-294484"/>
            <a:ext cx="2505139" cy="1736444"/>
          </a:xfrm>
          <a:prstGeom prst="curved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urved Connector 145"/>
          <p:cNvCxnSpPr>
            <a:stCxn id="111" idx="0"/>
            <a:endCxn id="115" idx="3"/>
          </p:cNvCxnSpPr>
          <p:nvPr/>
        </p:nvCxnSpPr>
        <p:spPr>
          <a:xfrm rot="16200000" flipV="1">
            <a:off x="4112348" y="-274271"/>
            <a:ext cx="2519428" cy="1710306"/>
          </a:xfrm>
          <a:prstGeom prst="curved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stCxn id="5" idx="3"/>
            <a:endCxn id="108" idx="1"/>
          </p:cNvCxnSpPr>
          <p:nvPr/>
        </p:nvCxnSpPr>
        <p:spPr>
          <a:xfrm>
            <a:off x="3200288" y="1150862"/>
            <a:ext cx="2187281" cy="142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>
            <a:stCxn id="117" idx="2"/>
            <a:endCxn id="110" idx="0"/>
          </p:cNvCxnSpPr>
          <p:nvPr/>
        </p:nvCxnSpPr>
        <p:spPr>
          <a:xfrm>
            <a:off x="3592402" y="322726"/>
            <a:ext cx="1375344" cy="15178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>
            <a:stCxn id="118" idx="2"/>
            <a:endCxn id="87" idx="0"/>
          </p:cNvCxnSpPr>
          <p:nvPr/>
        </p:nvCxnSpPr>
        <p:spPr>
          <a:xfrm flipH="1">
            <a:off x="3535250" y="322727"/>
            <a:ext cx="1316621" cy="15035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Arc 159"/>
          <p:cNvSpPr/>
          <p:nvPr/>
        </p:nvSpPr>
        <p:spPr>
          <a:xfrm rot="10800000">
            <a:off x="8030597" y="673949"/>
            <a:ext cx="393198" cy="742633"/>
          </a:xfrm>
          <a:prstGeom prst="arc">
            <a:avLst>
              <a:gd name="adj1" fmla="val 20544871"/>
              <a:gd name="adj2" fmla="val 11255835"/>
            </a:avLst>
          </a:prstGeom>
          <a:ln w="25400">
            <a:solidFill>
              <a:schemeClr val="tx1"/>
            </a:solidFill>
            <a:headEnd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1" name="Arc 160"/>
          <p:cNvSpPr/>
          <p:nvPr/>
        </p:nvSpPr>
        <p:spPr>
          <a:xfrm rot="10800000">
            <a:off x="7682059" y="-79644"/>
            <a:ext cx="1123284" cy="2211861"/>
          </a:xfrm>
          <a:prstGeom prst="arc">
            <a:avLst>
              <a:gd name="adj1" fmla="val 20544871"/>
              <a:gd name="adj2" fmla="val 11255835"/>
            </a:avLst>
          </a:prstGeom>
          <a:ln w="25400">
            <a:solidFill>
              <a:schemeClr val="tx1"/>
            </a:solidFill>
            <a:headEnd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/>
              <p:cNvSpPr txBox="1"/>
              <p:nvPr/>
            </p:nvSpPr>
            <p:spPr>
              <a:xfrm>
                <a:off x="7319351" y="747423"/>
                <a:ext cx="35959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𝑒</m:t>
                      </m:r>
                      <m:r>
                        <a:rPr lang="en-US" sz="2000" b="0" i="1" smtClean="0">
                          <a:latin typeface="Cambria Math" charset="0"/>
                        </a:rPr>
                        <m:t>2</m:t>
                      </m:r>
                    </m:oMath>
                  </m:oMathPara>
                </a14:m>
                <a:endParaRPr lang="en-US" sz="2000" dirty="0" smtClean="0"/>
              </a:p>
            </p:txBody>
          </p:sp>
        </mc:Choice>
        <mc:Fallback xmlns="">
          <p:sp>
            <p:nvSpPr>
              <p:cNvPr id="163" name="TextBox 1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9351" y="747423"/>
                <a:ext cx="359593" cy="307777"/>
              </a:xfrm>
              <a:prstGeom prst="rect">
                <a:avLst/>
              </a:prstGeom>
              <a:blipFill rotWithShape="0">
                <a:blip r:embed="rId2"/>
                <a:stretch>
                  <a:fillRect l="-11864" r="-11864"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Box 163"/>
              <p:cNvSpPr txBox="1"/>
              <p:nvPr/>
            </p:nvSpPr>
            <p:spPr>
              <a:xfrm>
                <a:off x="7740385" y="742827"/>
                <a:ext cx="32701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𝑒</m:t>
                      </m:r>
                      <m:r>
                        <a:rPr lang="en-US" sz="2000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 sz="2000" dirty="0" smtClean="0"/>
              </a:p>
            </p:txBody>
          </p:sp>
        </mc:Choice>
        <mc:Fallback xmlns="">
          <p:sp>
            <p:nvSpPr>
              <p:cNvPr id="164" name="TextBox 1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0385" y="742827"/>
                <a:ext cx="327013" cy="307777"/>
              </a:xfrm>
              <a:prstGeom prst="rect">
                <a:avLst/>
              </a:prstGeom>
              <a:blipFill rotWithShape="0">
                <a:blip r:embed="rId3"/>
                <a:stretch>
                  <a:fillRect l="-18868" r="-18868"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0" name="TextBox 179"/>
          <p:cNvSpPr txBox="1"/>
          <p:nvPr/>
        </p:nvSpPr>
        <p:spPr>
          <a:xfrm>
            <a:off x="6926692" y="381859"/>
            <a:ext cx="7031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P</a:t>
            </a:r>
            <a:endParaRPr lang="en-US" sz="2800" baseline="-25000" dirty="0"/>
          </a:p>
        </p:txBody>
      </p:sp>
      <p:sp>
        <p:nvSpPr>
          <p:cNvPr id="181" name="Rectangle 180"/>
          <p:cNvSpPr/>
          <p:nvPr/>
        </p:nvSpPr>
        <p:spPr>
          <a:xfrm>
            <a:off x="7544665" y="1031835"/>
            <a:ext cx="1364197" cy="100548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TextBox 181"/>
              <p:cNvSpPr txBox="1"/>
              <p:nvPr/>
            </p:nvSpPr>
            <p:spPr>
              <a:xfrm>
                <a:off x="8084124" y="1325645"/>
                <a:ext cx="32137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𝑋</m:t>
                      </m:r>
                    </m:oMath>
                  </m:oMathPara>
                </a14:m>
                <a:endParaRPr lang="en-US" sz="2800" dirty="0" smtClean="0"/>
              </a:p>
            </p:txBody>
          </p:sp>
        </mc:Choice>
        <mc:Fallback xmlns="">
          <p:sp>
            <p:nvSpPr>
              <p:cNvPr id="182" name="TextBox 1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4124" y="1325645"/>
                <a:ext cx="321370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/>
          <p:cNvGrpSpPr/>
          <p:nvPr/>
        </p:nvGrpSpPr>
        <p:grpSpPr>
          <a:xfrm>
            <a:off x="9270267" y="682839"/>
            <a:ext cx="841256" cy="1578019"/>
            <a:chOff x="9223209" y="2450253"/>
            <a:chExt cx="841256" cy="157801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9223209" y="2450253"/>
                  <a:ext cx="83324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sz="2000" b="0" i="1" smtClean="0">
                            <a:latin typeface="Cambria Math" charset="0"/>
                          </a:rPr>
                          <m:t>1=</m:t>
                        </m:r>
                        <m:r>
                          <a:rPr lang="en-US" sz="2000" b="0" i="1" smtClean="0">
                            <a:latin typeface="Cambria Math" charset="0"/>
                          </a:rPr>
                          <m:t>𝑋</m:t>
                        </m:r>
                      </m:oMath>
                    </m:oMathPara>
                  </a14:m>
                  <a:endParaRPr lang="en-US" sz="2000" dirty="0" smtClean="0"/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23209" y="2450253"/>
                  <a:ext cx="833241" cy="30777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7353" r="-5882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9231224" y="2750877"/>
                  <a:ext cx="83324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sz="2000" b="0" i="1" smtClean="0">
                            <a:latin typeface="Cambria Math" charset="0"/>
                          </a:rPr>
                          <m:t>2=</m:t>
                        </m:r>
                        <m:r>
                          <a:rPr lang="en-US" sz="2000" b="0" i="1" smtClean="0">
                            <a:latin typeface="Cambria Math" charset="0"/>
                          </a:rPr>
                          <m:t>𝑋</m:t>
                        </m:r>
                      </m:oMath>
                    </m:oMathPara>
                  </a14:m>
                  <a:endParaRPr lang="en-US" sz="2000" dirty="0" smtClean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31224" y="2750877"/>
                  <a:ext cx="833241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6569" r="-5839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9223209" y="3070991"/>
                  <a:ext cx="80451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sz="2000" b="0" i="1" smtClean="0">
                            <a:latin typeface="Cambria Math" charset="0"/>
                          </a:rPr>
                          <m:t>1=1</m:t>
                        </m:r>
                      </m:oMath>
                    </m:oMathPara>
                  </a14:m>
                  <a:endParaRPr lang="en-US" sz="2000" dirty="0" smtClean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23209" y="3070991"/>
                  <a:ext cx="804516" cy="30777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7576" r="-6061" b="-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9223209" y="3395743"/>
                  <a:ext cx="80451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sz="2000" b="0" i="1" smtClean="0">
                            <a:latin typeface="Cambria Math" charset="0"/>
                          </a:rPr>
                          <m:t>2=1</m:t>
                        </m:r>
                      </m:oMath>
                    </m:oMathPara>
                  </a14:m>
                  <a:endParaRPr lang="en-US" sz="2000" dirty="0" smtClean="0"/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23209" y="3395743"/>
                  <a:ext cx="804516" cy="30777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7576" r="-6061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9231224" y="3720495"/>
                  <a:ext cx="70660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charset="0"/>
                          </a:rPr>
                          <m:t>𝑋</m:t>
                        </m:r>
                        <m:r>
                          <a:rPr lang="en-US" sz="2000" b="0" i="1" smtClean="0">
                            <a:latin typeface="Cambria Math" charset="0"/>
                          </a:rPr>
                          <m:t>≥1</m:t>
                        </m:r>
                      </m:oMath>
                    </m:oMathPara>
                  </a14:m>
                  <a:endParaRPr lang="en-US" sz="2000" dirty="0" smtClean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31224" y="3720495"/>
                  <a:ext cx="706604" cy="30777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7759" r="-7759" b="-117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1765969" y="-259582"/>
                <a:ext cx="77386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charset="0"/>
                        </a:rPr>
                        <m:t>=3</m:t>
                      </m:r>
                    </m:oMath>
                  </m:oMathPara>
                </a14:m>
                <a:endParaRPr lang="en-US" sz="2000" dirty="0" smtClean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5969" y="-259582"/>
                <a:ext cx="773866" cy="307777"/>
              </a:xfrm>
              <a:prstGeom prst="rect">
                <a:avLst/>
              </a:prstGeom>
              <a:blipFill rotWithShape="0">
                <a:blip r:embed="rId10"/>
                <a:stretch>
                  <a:fillRect l="-7874" r="-7087" b="-13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1759696" y="165306"/>
                <a:ext cx="77982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charset="0"/>
                        </a:rPr>
                        <m:t>=3</m:t>
                      </m:r>
                    </m:oMath>
                  </m:oMathPara>
                </a14:m>
                <a:endParaRPr lang="en-US" sz="2000" dirty="0" smtClean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9696" y="165306"/>
                <a:ext cx="779829" cy="307777"/>
              </a:xfrm>
              <a:prstGeom prst="rect">
                <a:avLst/>
              </a:prstGeom>
              <a:blipFill rotWithShape="0">
                <a:blip r:embed="rId11"/>
                <a:stretch>
                  <a:fillRect l="-7813" r="-7031" b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1759696" y="-655072"/>
                <a:ext cx="67672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charset="0"/>
                        </a:rPr>
                        <m:t>𝐿</m:t>
                      </m:r>
                      <m:r>
                        <a:rPr lang="en-US" sz="2000" i="1">
                          <a:latin typeface="Cambria Math" charset="0"/>
                        </a:rPr>
                        <m:t>=2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9696" y="-655072"/>
                <a:ext cx="676724" cy="307777"/>
              </a:xfrm>
              <a:prstGeom prst="rect">
                <a:avLst/>
              </a:prstGeom>
              <a:blipFill rotWithShape="0">
                <a:blip r:embed="rId12"/>
                <a:stretch>
                  <a:fillRect l="-9009" r="-8108"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-472440" y="-4724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3203879" y="3377263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1743356" y="4931034"/>
            <a:ext cx="2328582" cy="1465330"/>
            <a:chOff x="429491" y="4957727"/>
            <a:chExt cx="2328582" cy="1465330"/>
          </a:xfrm>
        </p:grpSpPr>
        <p:sp>
          <p:nvSpPr>
            <p:cNvPr id="59" name="Rectangle 58"/>
            <p:cNvSpPr/>
            <p:nvPr/>
          </p:nvSpPr>
          <p:spPr>
            <a:xfrm>
              <a:off x="502930" y="5975161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64" name="Straight Connector 63"/>
            <p:cNvCxnSpPr/>
            <p:nvPr/>
          </p:nvCxnSpPr>
          <p:spPr>
            <a:xfrm>
              <a:off x="1620736" y="5392577"/>
              <a:ext cx="809224" cy="5825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64"/>
            <p:cNvSpPr/>
            <p:nvPr/>
          </p:nvSpPr>
          <p:spPr>
            <a:xfrm>
              <a:off x="429491" y="4957727"/>
              <a:ext cx="2328582" cy="146533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064210" y="5975161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1625490" y="5975161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2177618" y="5975161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1368394" y="5066464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72" name="Straight Connector 71"/>
            <p:cNvCxnSpPr/>
            <p:nvPr/>
          </p:nvCxnSpPr>
          <p:spPr>
            <a:xfrm>
              <a:off x="1620736" y="5392577"/>
              <a:ext cx="257096" cy="5825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H="1">
              <a:off x="1316552" y="5392577"/>
              <a:ext cx="304184" cy="5825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H="1">
              <a:off x="755272" y="5392577"/>
              <a:ext cx="865464" cy="5825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Rectangle 74"/>
          <p:cNvSpPr/>
          <p:nvPr/>
        </p:nvSpPr>
        <p:spPr>
          <a:xfrm>
            <a:off x="4732064" y="3377263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78" name="Straight Connector 77"/>
          <p:cNvCxnSpPr>
            <a:stCxn id="56" idx="2"/>
            <a:endCxn id="59" idx="0"/>
          </p:cNvCxnSpPr>
          <p:nvPr/>
        </p:nvCxnSpPr>
        <p:spPr>
          <a:xfrm flipH="1">
            <a:off x="2069137" y="3703376"/>
            <a:ext cx="1387084" cy="22450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1749747" y="4926144"/>
                <a:ext cx="82086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𝑙𝑒𝑣𝑒𝑙</m:t>
                      </m:r>
                      <m:r>
                        <a:rPr lang="en-US" sz="2000" b="0" i="1" smtClean="0">
                          <a:latin typeface="Cambria Math" charset="0"/>
                        </a:rPr>
                        <m:t> 0</m:t>
                      </m:r>
                    </m:oMath>
                  </m:oMathPara>
                </a14:m>
                <a:endParaRPr lang="en-US" sz="2000" dirty="0" smtClean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9747" y="4926144"/>
                <a:ext cx="820866" cy="307777"/>
              </a:xfrm>
              <a:prstGeom prst="rect">
                <a:avLst/>
              </a:prstGeom>
              <a:blipFill rotWithShape="0">
                <a:blip r:embed="rId13"/>
                <a:stretch>
                  <a:fillRect l="-7407" t="-143137" r="-6667" b="-1745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1763892" y="3375139"/>
                <a:ext cx="82086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𝑙𝑒𝑣𝑒𝑙</m:t>
                      </m:r>
                      <m:r>
                        <a:rPr lang="en-US" sz="2000" b="0" i="1" smtClean="0">
                          <a:latin typeface="Cambria Math" charset="0"/>
                        </a:rPr>
                        <m:t> 1</m:t>
                      </m:r>
                    </m:oMath>
                  </m:oMathPara>
                </a14:m>
                <a:endParaRPr lang="en-US" sz="2000" dirty="0" smtClean="0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892" y="3375139"/>
                <a:ext cx="820866" cy="307777"/>
              </a:xfrm>
              <a:prstGeom prst="rect">
                <a:avLst/>
              </a:prstGeom>
              <a:blipFill rotWithShape="0">
                <a:blip r:embed="rId14"/>
                <a:stretch>
                  <a:fillRect l="-7407" t="-146000" r="-6667" b="-18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Rectangle 80"/>
          <p:cNvSpPr/>
          <p:nvPr/>
        </p:nvSpPr>
        <p:spPr>
          <a:xfrm>
            <a:off x="7974513" y="4784276"/>
            <a:ext cx="614241" cy="40330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grpSp>
        <p:nvGrpSpPr>
          <p:cNvPr id="84" name="Group 83"/>
          <p:cNvGrpSpPr/>
          <p:nvPr/>
        </p:nvGrpSpPr>
        <p:grpSpPr>
          <a:xfrm>
            <a:off x="9147382" y="4563776"/>
            <a:ext cx="944883" cy="1253267"/>
            <a:chOff x="7999967" y="1980071"/>
            <a:chExt cx="944883" cy="12532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/>
                <p:cNvSpPr txBox="1"/>
                <p:nvPr/>
              </p:nvSpPr>
              <p:spPr>
                <a:xfrm>
                  <a:off x="8004336" y="1980071"/>
                  <a:ext cx="94051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sz="2000" b="0" i="1" smtClean="0">
                            <a:latin typeface="Cambria Math" charset="0"/>
                          </a:rPr>
                          <m:t>1=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/>
                </a:p>
              </p:txBody>
            </p:sp>
          </mc:Choice>
          <mc:Fallback xmlns="">
            <p:sp>
              <p:nvSpPr>
                <p:cNvPr id="85" name="TextBox 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4336" y="1980071"/>
                  <a:ext cx="940514" cy="307777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5806" r="-2581" b="-1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/>
                <p:cNvSpPr txBox="1"/>
                <p:nvPr/>
              </p:nvSpPr>
              <p:spPr>
                <a:xfrm>
                  <a:off x="7999967" y="2280695"/>
                  <a:ext cx="80310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sz="2000" b="0" i="1" smtClean="0">
                            <a:latin typeface="Cambria Math" charset="0"/>
                          </a:rPr>
                          <m:t>2=</m:t>
                        </m:r>
                        <m:r>
                          <a:rPr lang="en-US" sz="2000" b="0" i="1" smtClean="0">
                            <a:latin typeface="Cambria Math" charset="0"/>
                          </a:rPr>
                          <m:t>𝑆</m:t>
                        </m:r>
                      </m:oMath>
                    </m:oMathPara>
                  </a14:m>
                  <a:endParaRPr lang="en-US" sz="2000" dirty="0" smtClean="0"/>
                </a:p>
              </p:txBody>
            </p:sp>
          </mc:Choice>
          <mc:Fallback xmlns="">
            <p:sp>
              <p:nvSpPr>
                <p:cNvPr id="88" name="TextBox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99967" y="2280695"/>
                  <a:ext cx="803105" cy="307777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7634" r="-6870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/>
                <p:cNvSpPr txBox="1"/>
                <p:nvPr/>
              </p:nvSpPr>
              <p:spPr>
                <a:xfrm>
                  <a:off x="8006240" y="2600809"/>
                  <a:ext cx="80451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sz="2000" b="0" i="1" smtClean="0">
                            <a:latin typeface="Cambria Math" charset="0"/>
                          </a:rPr>
                          <m:t>3=1</m:t>
                        </m:r>
                      </m:oMath>
                    </m:oMathPara>
                  </a14:m>
                  <a:endParaRPr lang="en-US" sz="2000" dirty="0" smtClean="0"/>
                </a:p>
              </p:txBody>
            </p:sp>
          </mc:Choice>
          <mc:Fallback xmlns="">
            <p:sp>
              <p:nvSpPr>
                <p:cNvPr id="89" name="TextBox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6240" y="2600809"/>
                  <a:ext cx="804516" cy="307777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l="-7576" r="-6061" b="-78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8006240" y="2925561"/>
                  <a:ext cx="80451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sz="2000" b="0" i="1" smtClean="0">
                            <a:latin typeface="Cambria Math" charset="0"/>
                          </a:rPr>
                          <m:t>4=1</m:t>
                        </m:r>
                      </m:oMath>
                    </m:oMathPara>
                  </a14:m>
                  <a:endParaRPr lang="en-US" sz="2000" dirty="0" smtClean="0"/>
                </a:p>
              </p:txBody>
            </p:sp>
          </mc:Choice>
          <mc:Fallback xmlns="">
            <p:sp>
              <p:nvSpPr>
                <p:cNvPr id="91" name="TextBox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6240" y="2925561"/>
                  <a:ext cx="804516" cy="307777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l="-7576" r="-6061" b="-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9170465" y="5827520"/>
                <a:ext cx="80791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charset="0"/>
                        </a:rPr>
                        <m:t>≥4</m:t>
                      </m:r>
                    </m:oMath>
                  </m:oMathPara>
                </a14:m>
                <a:endParaRPr lang="en-US" sz="2000" dirty="0" smtClean="0"/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0465" y="5827520"/>
                <a:ext cx="807913" cy="307777"/>
              </a:xfrm>
              <a:prstGeom prst="rect">
                <a:avLst/>
              </a:prstGeom>
              <a:blipFill rotWithShape="0">
                <a:blip r:embed="rId19"/>
                <a:stretch>
                  <a:fillRect l="-6767" r="-6767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Rectangle 93"/>
          <p:cNvSpPr/>
          <p:nvPr/>
        </p:nvSpPr>
        <p:spPr>
          <a:xfrm>
            <a:off x="7500892" y="4680155"/>
            <a:ext cx="1519050" cy="1733540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95" name="TextBox 94"/>
          <p:cNvSpPr txBox="1"/>
          <p:nvPr/>
        </p:nvSpPr>
        <p:spPr>
          <a:xfrm>
            <a:off x="7335229" y="4654184"/>
            <a:ext cx="7031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P</a:t>
            </a:r>
            <a:endParaRPr lang="en-US" sz="2800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7940070" y="5595500"/>
                <a:ext cx="35959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𝑒</m:t>
                      </m:r>
                      <m:r>
                        <a:rPr lang="en-US" sz="2000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 sz="2000" dirty="0" smtClean="0"/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0070" y="5595500"/>
                <a:ext cx="359593" cy="307777"/>
              </a:xfrm>
              <a:prstGeom prst="rect">
                <a:avLst/>
              </a:prstGeom>
              <a:blipFill rotWithShape="0">
                <a:blip r:embed="rId3"/>
                <a:stretch>
                  <a:fillRect l="-12069" r="-13793"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/>
              <p:cNvSpPr txBox="1"/>
              <p:nvPr/>
            </p:nvSpPr>
            <p:spPr>
              <a:xfrm>
                <a:off x="7935018" y="5214828"/>
                <a:ext cx="35959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𝑒</m:t>
                      </m:r>
                      <m:r>
                        <a:rPr lang="en-US" sz="2000" b="0" i="1" smtClean="0">
                          <a:latin typeface="Cambria Math" charset="0"/>
                        </a:rPr>
                        <m:t>2</m:t>
                      </m:r>
                    </m:oMath>
                  </m:oMathPara>
                </a14:m>
                <a:endParaRPr lang="en-US" sz="2000" dirty="0" smtClean="0"/>
              </a:p>
            </p:txBody>
          </p:sp>
        </mc:Choice>
        <mc:Fallback xmlns=""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5018" y="5214828"/>
                <a:ext cx="359593" cy="307777"/>
              </a:xfrm>
              <a:prstGeom prst="rect">
                <a:avLst/>
              </a:prstGeom>
              <a:blipFill rotWithShape="0">
                <a:blip r:embed="rId20"/>
                <a:stretch>
                  <a:fillRect l="-11864" r="-11864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>
                <a:off x="8366750" y="5595500"/>
                <a:ext cx="35959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𝑒</m:t>
                      </m:r>
                      <m:r>
                        <a:rPr lang="en-US" sz="2000" b="0" i="1" smtClean="0">
                          <a:latin typeface="Cambria Math" charset="0"/>
                        </a:rPr>
                        <m:t>3</m:t>
                      </m:r>
                    </m:oMath>
                  </m:oMathPara>
                </a14:m>
                <a:endParaRPr lang="en-US" sz="2000" dirty="0" smtClean="0"/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6750" y="5595500"/>
                <a:ext cx="359593" cy="307777"/>
              </a:xfrm>
              <a:prstGeom prst="rect">
                <a:avLst/>
              </a:prstGeom>
              <a:blipFill rotWithShape="0">
                <a:blip r:embed="rId21"/>
                <a:stretch>
                  <a:fillRect l="-11864" r="-13559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/>
              <p:cNvSpPr txBox="1"/>
              <p:nvPr/>
            </p:nvSpPr>
            <p:spPr>
              <a:xfrm>
                <a:off x="8366750" y="3824004"/>
                <a:ext cx="35959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𝑒</m:t>
                      </m:r>
                      <m:r>
                        <a:rPr lang="en-US" sz="2000" b="0" i="1" smtClean="0">
                          <a:latin typeface="Cambria Math" charset="0"/>
                        </a:rPr>
                        <m:t>4</m:t>
                      </m:r>
                    </m:oMath>
                  </m:oMathPara>
                </a14:m>
                <a:endParaRPr lang="en-US" sz="2000" dirty="0" smtClean="0"/>
              </a:p>
            </p:txBody>
          </p:sp>
        </mc:Choice>
        <mc:Fallback xmlns=""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6750" y="3824004"/>
                <a:ext cx="359593" cy="307777"/>
              </a:xfrm>
              <a:prstGeom prst="rect">
                <a:avLst/>
              </a:prstGeom>
              <a:blipFill rotWithShape="0">
                <a:blip r:embed="rId22"/>
                <a:stretch>
                  <a:fillRect l="-10169" r="-13559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8112616" y="4835962"/>
                <a:ext cx="35959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000" dirty="0" smtClean="0"/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2616" y="4835962"/>
                <a:ext cx="359593" cy="307777"/>
              </a:xfrm>
              <a:prstGeom prst="rect">
                <a:avLst/>
              </a:prstGeom>
              <a:blipFill rotWithShape="0">
                <a:blip r:embed="rId23"/>
                <a:stretch>
                  <a:fillRect l="-13559" r="-3390" b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3" name="Curved Connector 102"/>
          <p:cNvCxnSpPr>
            <a:stCxn id="150" idx="3"/>
            <a:endCxn id="152" idx="3"/>
          </p:cNvCxnSpPr>
          <p:nvPr/>
        </p:nvCxnSpPr>
        <p:spPr>
          <a:xfrm flipH="1" flipV="1">
            <a:off x="8588754" y="3576790"/>
            <a:ext cx="3876" cy="2494790"/>
          </a:xfrm>
          <a:prstGeom prst="curvedConnector3">
            <a:avLst>
              <a:gd name="adj1" fmla="val -5897833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/>
              <p:cNvSpPr txBox="1"/>
              <p:nvPr/>
            </p:nvSpPr>
            <p:spPr>
              <a:xfrm>
                <a:off x="9158923" y="6145774"/>
                <a:ext cx="81387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charset="0"/>
                        </a:rPr>
                        <m:t>≥1</m:t>
                      </m:r>
                    </m:oMath>
                  </m:oMathPara>
                </a14:m>
                <a:endParaRPr lang="en-US" sz="2000" dirty="0" smtClean="0"/>
              </a:p>
            </p:txBody>
          </p:sp>
        </mc:Choice>
        <mc:Fallback xmlns=""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8923" y="6145774"/>
                <a:ext cx="813877" cy="307777"/>
              </a:xfrm>
              <a:prstGeom prst="rect">
                <a:avLst/>
              </a:prstGeom>
              <a:blipFill rotWithShape="0">
                <a:blip r:embed="rId24"/>
                <a:stretch>
                  <a:fillRect l="-6716" r="-6716" b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Straight Connector 104"/>
          <p:cNvCxnSpPr>
            <a:stCxn id="81" idx="2"/>
            <a:endCxn id="150" idx="0"/>
          </p:cNvCxnSpPr>
          <p:nvPr/>
        </p:nvCxnSpPr>
        <p:spPr>
          <a:xfrm>
            <a:off x="8281634" y="5187577"/>
            <a:ext cx="3876" cy="6823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Group 120"/>
          <p:cNvGrpSpPr/>
          <p:nvPr/>
        </p:nvGrpSpPr>
        <p:grpSpPr>
          <a:xfrm>
            <a:off x="4124940" y="4935924"/>
            <a:ext cx="2328582" cy="1465330"/>
            <a:chOff x="429491" y="4957727"/>
            <a:chExt cx="2328582" cy="1465330"/>
          </a:xfrm>
        </p:grpSpPr>
        <p:sp>
          <p:nvSpPr>
            <p:cNvPr id="122" name="Rectangle 121"/>
            <p:cNvSpPr/>
            <p:nvPr/>
          </p:nvSpPr>
          <p:spPr>
            <a:xfrm>
              <a:off x="502930" y="5975161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24" name="Straight Connector 123"/>
            <p:cNvCxnSpPr/>
            <p:nvPr/>
          </p:nvCxnSpPr>
          <p:spPr>
            <a:xfrm>
              <a:off x="1620736" y="5392577"/>
              <a:ext cx="809224" cy="5825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Rectangle 124"/>
            <p:cNvSpPr/>
            <p:nvPr/>
          </p:nvSpPr>
          <p:spPr>
            <a:xfrm>
              <a:off x="429491" y="4957727"/>
              <a:ext cx="2328582" cy="146533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1064210" y="5975161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1625490" y="5975161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2177618" y="5975161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1368394" y="5066464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33" name="Straight Connector 132"/>
            <p:cNvCxnSpPr/>
            <p:nvPr/>
          </p:nvCxnSpPr>
          <p:spPr>
            <a:xfrm>
              <a:off x="1620736" y="5392577"/>
              <a:ext cx="257096" cy="5825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 flipH="1">
              <a:off x="1316552" y="5392577"/>
              <a:ext cx="304184" cy="5825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 flipH="1">
              <a:off x="755272" y="5392577"/>
              <a:ext cx="865464" cy="5825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7" name="Straight Connector 136"/>
          <p:cNvCxnSpPr/>
          <p:nvPr/>
        </p:nvCxnSpPr>
        <p:spPr>
          <a:xfrm flipH="1">
            <a:off x="2630417" y="3703376"/>
            <a:ext cx="2353989" cy="22450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>
            <a:stCxn id="56" idx="2"/>
            <a:endCxn id="122" idx="0"/>
          </p:cNvCxnSpPr>
          <p:nvPr/>
        </p:nvCxnSpPr>
        <p:spPr>
          <a:xfrm>
            <a:off x="3456221" y="3703376"/>
            <a:ext cx="994500" cy="22499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>
            <a:off x="4984406" y="3703376"/>
            <a:ext cx="27595" cy="22499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5485309" y="3202784"/>
            <a:ext cx="7031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s-IS" sz="2800" smtClean="0"/>
              <a:t>…</a:t>
            </a:r>
            <a:endParaRPr lang="en-US" sz="2800" baseline="-25000" dirty="0"/>
          </a:p>
        </p:txBody>
      </p:sp>
      <p:sp>
        <p:nvSpPr>
          <p:cNvPr id="145" name="TextBox 144"/>
          <p:cNvSpPr txBox="1"/>
          <p:nvPr/>
        </p:nvSpPr>
        <p:spPr>
          <a:xfrm>
            <a:off x="6615645" y="5354293"/>
            <a:ext cx="7031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s-IS" sz="2800" smtClean="0"/>
              <a:t>…</a:t>
            </a:r>
            <a:endParaRPr lang="en-US" sz="2800" baseline="-25000" dirty="0"/>
          </a:p>
        </p:txBody>
      </p:sp>
      <p:cxnSp>
        <p:nvCxnSpPr>
          <p:cNvPr id="147" name="Straight Connector 146"/>
          <p:cNvCxnSpPr>
            <a:stCxn id="56" idx="2"/>
            <a:endCxn id="145" idx="0"/>
          </p:cNvCxnSpPr>
          <p:nvPr/>
        </p:nvCxnSpPr>
        <p:spPr>
          <a:xfrm>
            <a:off x="3456221" y="3703376"/>
            <a:ext cx="3510985" cy="16509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75" idx="2"/>
            <a:endCxn id="145" idx="0"/>
          </p:cNvCxnSpPr>
          <p:nvPr/>
        </p:nvCxnSpPr>
        <p:spPr>
          <a:xfrm>
            <a:off x="4984406" y="3703376"/>
            <a:ext cx="1982800" cy="16509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 149"/>
          <p:cNvSpPr/>
          <p:nvPr/>
        </p:nvSpPr>
        <p:spPr>
          <a:xfrm>
            <a:off x="7978389" y="5869929"/>
            <a:ext cx="614241" cy="40330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/>
              <p:cNvSpPr txBox="1"/>
              <p:nvPr/>
            </p:nvSpPr>
            <p:spPr>
              <a:xfrm>
                <a:off x="8116492" y="5921615"/>
                <a:ext cx="35959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𝑆</m:t>
                      </m:r>
                    </m:oMath>
                  </m:oMathPara>
                </a14:m>
                <a:endParaRPr lang="en-US" sz="2000" dirty="0" smtClean="0"/>
              </a:p>
            </p:txBody>
          </p:sp>
        </mc:Choice>
        <mc:Fallback xmlns="">
          <p:sp>
            <p:nvSpPr>
              <p:cNvPr id="151" name="TextBox 1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6492" y="5921615"/>
                <a:ext cx="359593" cy="307777"/>
              </a:xfrm>
              <a:prstGeom prst="rect">
                <a:avLst/>
              </a:prstGeom>
              <a:blipFill rotWithShape="0">
                <a:blip r:embed="rId25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2" name="Rectangle 151"/>
          <p:cNvSpPr/>
          <p:nvPr/>
        </p:nvSpPr>
        <p:spPr>
          <a:xfrm>
            <a:off x="7974513" y="3375139"/>
            <a:ext cx="614241" cy="40330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/>
              <p:cNvSpPr txBox="1"/>
              <p:nvPr/>
            </p:nvSpPr>
            <p:spPr>
              <a:xfrm>
                <a:off x="8112616" y="3426825"/>
                <a:ext cx="35959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 smtClean="0"/>
              </a:p>
            </p:txBody>
          </p:sp>
        </mc:Choice>
        <mc:Fallback xmlns="">
          <p:sp>
            <p:nvSpPr>
              <p:cNvPr id="153" name="TextBox 1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2616" y="3426825"/>
                <a:ext cx="359593" cy="307777"/>
              </a:xfrm>
              <a:prstGeom prst="rect">
                <a:avLst/>
              </a:prstGeom>
              <a:blipFill rotWithShape="0">
                <a:blip r:embed="rId26"/>
                <a:stretch>
                  <a:fillRect l="-13559" r="-1695" b="-13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364566" y="25462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092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/>
          <p:cNvSpPr/>
          <p:nvPr/>
        </p:nvSpPr>
        <p:spPr>
          <a:xfrm>
            <a:off x="1163174" y="3403956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grpSp>
        <p:nvGrpSpPr>
          <p:cNvPr id="204" name="Group 203"/>
          <p:cNvGrpSpPr/>
          <p:nvPr/>
        </p:nvGrpSpPr>
        <p:grpSpPr>
          <a:xfrm>
            <a:off x="124686" y="4957727"/>
            <a:ext cx="2328582" cy="1465330"/>
            <a:chOff x="429491" y="4957727"/>
            <a:chExt cx="2328582" cy="1465330"/>
          </a:xfrm>
        </p:grpSpPr>
        <p:sp>
          <p:nvSpPr>
            <p:cNvPr id="86" name="Rectangle 85"/>
            <p:cNvSpPr/>
            <p:nvPr/>
          </p:nvSpPr>
          <p:spPr>
            <a:xfrm>
              <a:off x="502930" y="5975161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90" name="Straight Connector 89"/>
            <p:cNvCxnSpPr>
              <a:stCxn id="191" idx="2"/>
              <a:endCxn id="190" idx="0"/>
            </p:cNvCxnSpPr>
            <p:nvPr/>
          </p:nvCxnSpPr>
          <p:spPr>
            <a:xfrm>
              <a:off x="1620736" y="5392577"/>
              <a:ext cx="809224" cy="5825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Rectangle 130"/>
            <p:cNvSpPr/>
            <p:nvPr/>
          </p:nvSpPr>
          <p:spPr>
            <a:xfrm>
              <a:off x="429491" y="4957727"/>
              <a:ext cx="2328582" cy="146533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1064210" y="5975161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1625490" y="5975161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2177618" y="5975161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1368394" y="5066464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95" name="Straight Connector 194"/>
            <p:cNvCxnSpPr>
              <a:stCxn id="191" idx="2"/>
              <a:endCxn id="189" idx="0"/>
            </p:cNvCxnSpPr>
            <p:nvPr/>
          </p:nvCxnSpPr>
          <p:spPr>
            <a:xfrm>
              <a:off x="1620736" y="5392577"/>
              <a:ext cx="257096" cy="5825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>
              <a:stCxn id="191" idx="2"/>
              <a:endCxn id="188" idx="0"/>
            </p:cNvCxnSpPr>
            <p:nvPr/>
          </p:nvCxnSpPr>
          <p:spPr>
            <a:xfrm flipH="1">
              <a:off x="1316552" y="5392577"/>
              <a:ext cx="304184" cy="5825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>
              <a:stCxn id="191" idx="2"/>
              <a:endCxn id="86" idx="0"/>
            </p:cNvCxnSpPr>
            <p:nvPr/>
          </p:nvCxnSpPr>
          <p:spPr>
            <a:xfrm flipH="1">
              <a:off x="755272" y="5392577"/>
              <a:ext cx="865464" cy="5825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9" name="Rectangle 248"/>
          <p:cNvSpPr/>
          <p:nvPr/>
        </p:nvSpPr>
        <p:spPr>
          <a:xfrm>
            <a:off x="3113394" y="3403956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50" name="Rectangle 249"/>
          <p:cNvSpPr/>
          <p:nvPr/>
        </p:nvSpPr>
        <p:spPr>
          <a:xfrm>
            <a:off x="5777289" y="3403955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51" name="Rectangle 250"/>
          <p:cNvSpPr/>
          <p:nvPr/>
        </p:nvSpPr>
        <p:spPr>
          <a:xfrm>
            <a:off x="8331530" y="3403956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252" name="Straight Connector 251"/>
          <p:cNvCxnSpPr>
            <a:stCxn id="192" idx="2"/>
            <a:endCxn id="86" idx="0"/>
          </p:cNvCxnSpPr>
          <p:nvPr/>
        </p:nvCxnSpPr>
        <p:spPr>
          <a:xfrm flipH="1">
            <a:off x="450467" y="3730069"/>
            <a:ext cx="965049" cy="22450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/>
          <p:cNvCxnSpPr>
            <a:stCxn id="251" idx="2"/>
            <a:endCxn id="573" idx="0"/>
          </p:cNvCxnSpPr>
          <p:nvPr/>
        </p:nvCxnSpPr>
        <p:spPr>
          <a:xfrm flipH="1">
            <a:off x="6893439" y="3730069"/>
            <a:ext cx="1690433" cy="22450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TextBox 300"/>
          <p:cNvSpPr txBox="1"/>
          <p:nvPr/>
        </p:nvSpPr>
        <p:spPr>
          <a:xfrm>
            <a:off x="5425904" y="2110408"/>
            <a:ext cx="18213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BCube</a:t>
            </a:r>
            <a:endParaRPr lang="en-US" sz="2800" b="1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2" name="TextBox 301"/>
              <p:cNvSpPr txBox="1"/>
              <p:nvPr/>
            </p:nvSpPr>
            <p:spPr>
              <a:xfrm>
                <a:off x="155318" y="5025760"/>
                <a:ext cx="6158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𝑘</m:t>
                      </m:r>
                      <m:r>
                        <a:rPr lang="en-US" b="0" i="1" smtClean="0">
                          <a:latin typeface="Cambria Math" charset="0"/>
                        </a:rPr>
                        <m:t>=0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02" name="TextBox 3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318" y="5025760"/>
                <a:ext cx="615874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8824" r="-7843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3" name="TextBox 302"/>
              <p:cNvSpPr txBox="1"/>
              <p:nvPr/>
            </p:nvSpPr>
            <p:spPr>
              <a:xfrm>
                <a:off x="317731" y="3432978"/>
                <a:ext cx="6158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𝑘</m:t>
                      </m:r>
                      <m:r>
                        <a:rPr lang="en-US" b="0" i="1" smtClean="0">
                          <a:latin typeface="Cambria Math" charset="0"/>
                        </a:rPr>
                        <m:t>=1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03" name="TextBox 3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731" y="3432978"/>
                <a:ext cx="615874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8911" r="-8911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4" name="Rectangle 313"/>
          <p:cNvSpPr/>
          <p:nvPr/>
        </p:nvSpPr>
        <p:spPr>
          <a:xfrm>
            <a:off x="10292752" y="5080339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15" name="Rectangle 314"/>
          <p:cNvSpPr/>
          <p:nvPr/>
        </p:nvSpPr>
        <p:spPr>
          <a:xfrm>
            <a:off x="10292752" y="5998512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16" name="Rectangle 315"/>
          <p:cNvSpPr/>
          <p:nvPr/>
        </p:nvSpPr>
        <p:spPr>
          <a:xfrm>
            <a:off x="10287258" y="3422578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grpSp>
        <p:nvGrpSpPr>
          <p:cNvPr id="318" name="Group 317"/>
          <p:cNvGrpSpPr/>
          <p:nvPr/>
        </p:nvGrpSpPr>
        <p:grpSpPr>
          <a:xfrm>
            <a:off x="11250300" y="4575674"/>
            <a:ext cx="881939" cy="1222489"/>
            <a:chOff x="7999967" y="1980071"/>
            <a:chExt cx="881939" cy="122248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1" name="TextBox 330"/>
                <p:cNvSpPr txBox="1"/>
                <p:nvPr/>
              </p:nvSpPr>
              <p:spPr>
                <a:xfrm>
                  <a:off x="8034816" y="1980071"/>
                  <a:ext cx="84709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1=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331" name="TextBox 3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34816" y="1980071"/>
                  <a:ext cx="847090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5755" r="-2878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2" name="TextBox 331"/>
                <p:cNvSpPr txBox="1"/>
                <p:nvPr/>
              </p:nvSpPr>
              <p:spPr>
                <a:xfrm>
                  <a:off x="7999967" y="2280695"/>
                  <a:ext cx="75103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2=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𝑆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332" name="TextBox 3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99967" y="2280695"/>
                  <a:ext cx="751039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5691" r="-4065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3" name="TextBox 332"/>
                <p:cNvSpPr txBox="1"/>
                <p:nvPr/>
              </p:nvSpPr>
              <p:spPr>
                <a:xfrm>
                  <a:off x="8006240" y="2600809"/>
                  <a:ext cx="72455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3=1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333" name="TextBox 3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6240" y="2600809"/>
                  <a:ext cx="724557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7627" r="-7627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4" name="TextBox 333"/>
                <p:cNvSpPr txBox="1"/>
                <p:nvPr/>
              </p:nvSpPr>
              <p:spPr>
                <a:xfrm>
                  <a:off x="8006240" y="2925561"/>
                  <a:ext cx="72455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4=1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334" name="TextBox 3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6240" y="2925561"/>
                  <a:ext cx="724557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6780" r="-7627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9" name="TextBox 318"/>
              <p:cNvSpPr txBox="1"/>
              <p:nvPr/>
            </p:nvSpPr>
            <p:spPr>
              <a:xfrm>
                <a:off x="11273383" y="5839418"/>
                <a:ext cx="7279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≥4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19" name="TextBox 3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3383" y="5839418"/>
                <a:ext cx="727956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6667" r="-6667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0" name="Rectangle 319"/>
          <p:cNvSpPr/>
          <p:nvPr/>
        </p:nvSpPr>
        <p:spPr>
          <a:xfrm>
            <a:off x="9912624" y="4969341"/>
            <a:ext cx="1210235" cy="1456252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21" name="TextBox 320"/>
          <p:cNvSpPr txBox="1"/>
          <p:nvPr/>
        </p:nvSpPr>
        <p:spPr>
          <a:xfrm>
            <a:off x="9737442" y="4938171"/>
            <a:ext cx="7031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P</a:t>
            </a:r>
            <a:endParaRPr lang="en-US" sz="2800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2" name="TextBox 321"/>
              <p:cNvSpPr txBox="1"/>
              <p:nvPr/>
            </p:nvSpPr>
            <p:spPr>
              <a:xfrm>
                <a:off x="10234766" y="5744476"/>
                <a:ext cx="35959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𝑒</m:t>
                      </m:r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22" name="TextBox 3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4766" y="5744476"/>
                <a:ext cx="359593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6780" r="-678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3" name="TextBox 322"/>
              <p:cNvSpPr txBox="1"/>
              <p:nvPr/>
            </p:nvSpPr>
            <p:spPr>
              <a:xfrm>
                <a:off x="10234766" y="5372321"/>
                <a:ext cx="35959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𝑒</m:t>
                      </m:r>
                      <m:r>
                        <a:rPr lang="en-US" b="0" i="1" smtClean="0">
                          <a:latin typeface="Cambria Math" charset="0"/>
                        </a:rPr>
                        <m:t>2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23" name="TextBox 3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4766" y="5372321"/>
                <a:ext cx="359593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6780" r="-678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4" name="TextBox 323"/>
              <p:cNvSpPr txBox="1"/>
              <p:nvPr/>
            </p:nvSpPr>
            <p:spPr>
              <a:xfrm>
                <a:off x="10588262" y="5744476"/>
                <a:ext cx="35959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𝑒</m:t>
                      </m:r>
                      <m:r>
                        <a:rPr lang="en-US" b="0" i="1" smtClean="0">
                          <a:latin typeface="Cambria Math" charset="0"/>
                        </a:rPr>
                        <m:t>3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24" name="TextBox 3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8262" y="5744476"/>
                <a:ext cx="359593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6780" r="-678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5" name="TextBox 324"/>
              <p:cNvSpPr txBox="1"/>
              <p:nvPr/>
            </p:nvSpPr>
            <p:spPr>
              <a:xfrm>
                <a:off x="10599155" y="3813826"/>
                <a:ext cx="35959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𝑒</m:t>
                      </m:r>
                      <m:r>
                        <a:rPr lang="en-US" b="0" i="1" smtClean="0">
                          <a:latin typeface="Cambria Math" charset="0"/>
                        </a:rPr>
                        <m:t>4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25" name="TextBox 3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9155" y="3813826"/>
                <a:ext cx="359593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5085" r="-678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6" name="TextBox 325"/>
              <p:cNvSpPr txBox="1"/>
              <p:nvPr/>
            </p:nvSpPr>
            <p:spPr>
              <a:xfrm>
                <a:off x="10365297" y="6017883"/>
                <a:ext cx="35959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𝑆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26" name="TextBox 3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5297" y="6017883"/>
                <a:ext cx="359593" cy="276999"/>
              </a:xfrm>
              <a:prstGeom prst="rect">
                <a:avLst/>
              </a:prstGeom>
              <a:blipFill rotWithShape="0">
                <a:blip r:embed="rId13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7" name="TextBox 326"/>
              <p:cNvSpPr txBox="1"/>
              <p:nvPr/>
            </p:nvSpPr>
            <p:spPr>
              <a:xfrm>
                <a:off x="10363805" y="5104267"/>
                <a:ext cx="35959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27" name="TextBox 3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3805" y="5104267"/>
                <a:ext cx="359593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6780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8" name="TextBox 327"/>
              <p:cNvSpPr txBox="1"/>
              <p:nvPr/>
            </p:nvSpPr>
            <p:spPr>
              <a:xfrm>
                <a:off x="10358311" y="3449883"/>
                <a:ext cx="35959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28" name="TextBox 3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8311" y="3449883"/>
                <a:ext cx="359593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6780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9" name="Curved Connector 328"/>
          <p:cNvCxnSpPr>
            <a:stCxn id="315" idx="3"/>
            <a:endCxn id="316" idx="3"/>
          </p:cNvCxnSpPr>
          <p:nvPr/>
        </p:nvCxnSpPr>
        <p:spPr>
          <a:xfrm flipH="1" flipV="1">
            <a:off x="10791942" y="3585635"/>
            <a:ext cx="5494" cy="2575934"/>
          </a:xfrm>
          <a:prstGeom prst="curvedConnector3">
            <a:avLst>
              <a:gd name="adj1" fmla="val -4160903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0" name="TextBox 329"/>
              <p:cNvSpPr txBox="1"/>
              <p:nvPr/>
            </p:nvSpPr>
            <p:spPr>
              <a:xfrm>
                <a:off x="11261841" y="6157672"/>
                <a:ext cx="7279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≥1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30" name="TextBox 3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1841" y="6157672"/>
                <a:ext cx="727956" cy="276999"/>
              </a:xfrm>
              <a:prstGeom prst="rect">
                <a:avLst/>
              </a:prstGeom>
              <a:blipFill rotWithShape="0">
                <a:blip r:embed="rId16"/>
                <a:stretch>
                  <a:fillRect l="-7500" r="-7500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5" name="Straight Connector 534"/>
          <p:cNvCxnSpPr>
            <a:stCxn id="314" idx="2"/>
            <a:endCxn id="315" idx="0"/>
          </p:cNvCxnSpPr>
          <p:nvPr/>
        </p:nvCxnSpPr>
        <p:spPr>
          <a:xfrm>
            <a:off x="10545094" y="5406452"/>
            <a:ext cx="0" cy="5920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6" name="Group 555"/>
          <p:cNvGrpSpPr/>
          <p:nvPr/>
        </p:nvGrpSpPr>
        <p:grpSpPr>
          <a:xfrm>
            <a:off x="2506270" y="4962617"/>
            <a:ext cx="2328582" cy="1465330"/>
            <a:chOff x="429491" y="4957727"/>
            <a:chExt cx="2328582" cy="1465330"/>
          </a:xfrm>
        </p:grpSpPr>
        <p:sp>
          <p:nvSpPr>
            <p:cNvPr id="557" name="Rectangle 556"/>
            <p:cNvSpPr/>
            <p:nvPr/>
          </p:nvSpPr>
          <p:spPr>
            <a:xfrm>
              <a:off x="502930" y="5975161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558" name="Straight Connector 557"/>
            <p:cNvCxnSpPr/>
            <p:nvPr/>
          </p:nvCxnSpPr>
          <p:spPr>
            <a:xfrm>
              <a:off x="1620736" y="5392577"/>
              <a:ext cx="809224" cy="5825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9" name="Rectangle 558"/>
            <p:cNvSpPr/>
            <p:nvPr/>
          </p:nvSpPr>
          <p:spPr>
            <a:xfrm>
              <a:off x="429491" y="4957727"/>
              <a:ext cx="2328582" cy="146533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560" name="Rectangle 559"/>
            <p:cNvSpPr/>
            <p:nvPr/>
          </p:nvSpPr>
          <p:spPr>
            <a:xfrm>
              <a:off x="1064210" y="5975161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61" name="Rectangle 560"/>
            <p:cNvSpPr/>
            <p:nvPr/>
          </p:nvSpPr>
          <p:spPr>
            <a:xfrm>
              <a:off x="1625490" y="5975161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62" name="Rectangle 561"/>
            <p:cNvSpPr/>
            <p:nvPr/>
          </p:nvSpPr>
          <p:spPr>
            <a:xfrm>
              <a:off x="2177618" y="5975161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63" name="Rectangle 562"/>
            <p:cNvSpPr/>
            <p:nvPr/>
          </p:nvSpPr>
          <p:spPr>
            <a:xfrm>
              <a:off x="1368394" y="5066464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564" name="Straight Connector 563"/>
            <p:cNvCxnSpPr/>
            <p:nvPr/>
          </p:nvCxnSpPr>
          <p:spPr>
            <a:xfrm>
              <a:off x="1620736" y="5392577"/>
              <a:ext cx="257096" cy="5825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Connector 564"/>
            <p:cNvCxnSpPr/>
            <p:nvPr/>
          </p:nvCxnSpPr>
          <p:spPr>
            <a:xfrm flipH="1">
              <a:off x="1316552" y="5392577"/>
              <a:ext cx="304184" cy="5825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Straight Connector 565"/>
            <p:cNvCxnSpPr/>
            <p:nvPr/>
          </p:nvCxnSpPr>
          <p:spPr>
            <a:xfrm flipH="1">
              <a:off x="755272" y="5392577"/>
              <a:ext cx="865464" cy="5825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7" name="Group 566"/>
          <p:cNvGrpSpPr/>
          <p:nvPr/>
        </p:nvGrpSpPr>
        <p:grpSpPr>
          <a:xfrm>
            <a:off x="4892970" y="4957727"/>
            <a:ext cx="2328582" cy="1465330"/>
            <a:chOff x="429491" y="4957727"/>
            <a:chExt cx="2328582" cy="1465330"/>
          </a:xfrm>
        </p:grpSpPr>
        <p:sp>
          <p:nvSpPr>
            <p:cNvPr id="568" name="Rectangle 567"/>
            <p:cNvSpPr/>
            <p:nvPr/>
          </p:nvSpPr>
          <p:spPr>
            <a:xfrm>
              <a:off x="502930" y="5975161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569" name="Straight Connector 568"/>
            <p:cNvCxnSpPr/>
            <p:nvPr/>
          </p:nvCxnSpPr>
          <p:spPr>
            <a:xfrm>
              <a:off x="1620736" y="5392577"/>
              <a:ext cx="809224" cy="5825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0" name="Rectangle 569"/>
            <p:cNvSpPr/>
            <p:nvPr/>
          </p:nvSpPr>
          <p:spPr>
            <a:xfrm>
              <a:off x="429491" y="4957727"/>
              <a:ext cx="2328582" cy="146533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571" name="Rectangle 570"/>
            <p:cNvSpPr/>
            <p:nvPr/>
          </p:nvSpPr>
          <p:spPr>
            <a:xfrm>
              <a:off x="1064210" y="5975161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72" name="Rectangle 571"/>
            <p:cNvSpPr/>
            <p:nvPr/>
          </p:nvSpPr>
          <p:spPr>
            <a:xfrm>
              <a:off x="1625490" y="5975161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73" name="Rectangle 572"/>
            <p:cNvSpPr/>
            <p:nvPr/>
          </p:nvSpPr>
          <p:spPr>
            <a:xfrm>
              <a:off x="2177618" y="5975161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74" name="Rectangle 573"/>
            <p:cNvSpPr/>
            <p:nvPr/>
          </p:nvSpPr>
          <p:spPr>
            <a:xfrm>
              <a:off x="1368394" y="5066464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575" name="Straight Connector 574"/>
            <p:cNvCxnSpPr/>
            <p:nvPr/>
          </p:nvCxnSpPr>
          <p:spPr>
            <a:xfrm>
              <a:off x="1620736" y="5392577"/>
              <a:ext cx="257096" cy="5825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Straight Connector 575"/>
            <p:cNvCxnSpPr/>
            <p:nvPr/>
          </p:nvCxnSpPr>
          <p:spPr>
            <a:xfrm flipH="1">
              <a:off x="1316552" y="5392577"/>
              <a:ext cx="304184" cy="5825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7" name="Straight Connector 576"/>
            <p:cNvCxnSpPr/>
            <p:nvPr/>
          </p:nvCxnSpPr>
          <p:spPr>
            <a:xfrm flipH="1">
              <a:off x="755272" y="5392577"/>
              <a:ext cx="865464" cy="5825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8" name="Group 577"/>
          <p:cNvGrpSpPr/>
          <p:nvPr/>
        </p:nvGrpSpPr>
        <p:grpSpPr>
          <a:xfrm>
            <a:off x="7284944" y="4957727"/>
            <a:ext cx="2328582" cy="1465330"/>
            <a:chOff x="429491" y="4957727"/>
            <a:chExt cx="2328582" cy="1465330"/>
          </a:xfrm>
        </p:grpSpPr>
        <p:sp>
          <p:nvSpPr>
            <p:cNvPr id="579" name="Rectangle 578"/>
            <p:cNvSpPr/>
            <p:nvPr/>
          </p:nvSpPr>
          <p:spPr>
            <a:xfrm>
              <a:off x="502930" y="5975161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580" name="Straight Connector 579"/>
            <p:cNvCxnSpPr/>
            <p:nvPr/>
          </p:nvCxnSpPr>
          <p:spPr>
            <a:xfrm>
              <a:off x="1620736" y="5392577"/>
              <a:ext cx="809224" cy="5825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1" name="Rectangle 580"/>
            <p:cNvSpPr/>
            <p:nvPr/>
          </p:nvSpPr>
          <p:spPr>
            <a:xfrm>
              <a:off x="429491" y="4957727"/>
              <a:ext cx="2328582" cy="146533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582" name="Rectangle 581"/>
            <p:cNvSpPr/>
            <p:nvPr/>
          </p:nvSpPr>
          <p:spPr>
            <a:xfrm>
              <a:off x="1064210" y="5975161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83" name="Rectangle 582"/>
            <p:cNvSpPr/>
            <p:nvPr/>
          </p:nvSpPr>
          <p:spPr>
            <a:xfrm>
              <a:off x="1625490" y="5975161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84" name="Rectangle 583"/>
            <p:cNvSpPr/>
            <p:nvPr/>
          </p:nvSpPr>
          <p:spPr>
            <a:xfrm>
              <a:off x="2177618" y="5975161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85" name="Rectangle 584"/>
            <p:cNvSpPr/>
            <p:nvPr/>
          </p:nvSpPr>
          <p:spPr>
            <a:xfrm>
              <a:off x="1368394" y="5066464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586" name="Straight Connector 585"/>
            <p:cNvCxnSpPr/>
            <p:nvPr/>
          </p:nvCxnSpPr>
          <p:spPr>
            <a:xfrm>
              <a:off x="1620736" y="5392577"/>
              <a:ext cx="257096" cy="5825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7" name="Straight Connector 586"/>
            <p:cNvCxnSpPr/>
            <p:nvPr/>
          </p:nvCxnSpPr>
          <p:spPr>
            <a:xfrm flipH="1">
              <a:off x="1316552" y="5392577"/>
              <a:ext cx="304184" cy="5825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8" name="Straight Connector 587"/>
            <p:cNvCxnSpPr/>
            <p:nvPr/>
          </p:nvCxnSpPr>
          <p:spPr>
            <a:xfrm flipH="1">
              <a:off x="755272" y="5392577"/>
              <a:ext cx="865464" cy="5825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04" name="Straight Connector 603"/>
          <p:cNvCxnSpPr/>
          <p:nvPr/>
        </p:nvCxnSpPr>
        <p:spPr>
          <a:xfrm flipH="1">
            <a:off x="1011747" y="3730069"/>
            <a:ext cx="2353989" cy="22450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5" name="Straight Connector 604"/>
          <p:cNvCxnSpPr/>
          <p:nvPr/>
        </p:nvCxnSpPr>
        <p:spPr>
          <a:xfrm flipH="1">
            <a:off x="1573027" y="3730068"/>
            <a:ext cx="4456604" cy="22450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6" name="Straight Connector 605"/>
          <p:cNvCxnSpPr/>
          <p:nvPr/>
        </p:nvCxnSpPr>
        <p:spPr>
          <a:xfrm flipH="1">
            <a:off x="2125155" y="3730069"/>
            <a:ext cx="6458717" cy="22450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7" name="Straight Connector 606"/>
          <p:cNvCxnSpPr/>
          <p:nvPr/>
        </p:nvCxnSpPr>
        <p:spPr>
          <a:xfrm>
            <a:off x="1415516" y="3730069"/>
            <a:ext cx="1416535" cy="22499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8" name="Straight Connector 607"/>
          <p:cNvCxnSpPr/>
          <p:nvPr/>
        </p:nvCxnSpPr>
        <p:spPr>
          <a:xfrm>
            <a:off x="3365736" y="3730069"/>
            <a:ext cx="27595" cy="22499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9" name="Straight Connector 608"/>
          <p:cNvCxnSpPr/>
          <p:nvPr/>
        </p:nvCxnSpPr>
        <p:spPr>
          <a:xfrm flipH="1">
            <a:off x="3954611" y="3730068"/>
            <a:ext cx="2075020" cy="22499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0" name="Straight Connector 609"/>
          <p:cNvCxnSpPr/>
          <p:nvPr/>
        </p:nvCxnSpPr>
        <p:spPr>
          <a:xfrm>
            <a:off x="1415516" y="3730069"/>
            <a:ext cx="3803235" cy="22450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1" name="Straight Connector 610"/>
          <p:cNvCxnSpPr/>
          <p:nvPr/>
        </p:nvCxnSpPr>
        <p:spPr>
          <a:xfrm>
            <a:off x="3365736" y="3730069"/>
            <a:ext cx="2414295" cy="22450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2" name="Straight Connector 611"/>
          <p:cNvCxnSpPr/>
          <p:nvPr/>
        </p:nvCxnSpPr>
        <p:spPr>
          <a:xfrm>
            <a:off x="8583872" y="3730069"/>
            <a:ext cx="701541" cy="22450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3" name="Straight Connector 612"/>
          <p:cNvCxnSpPr/>
          <p:nvPr/>
        </p:nvCxnSpPr>
        <p:spPr>
          <a:xfrm>
            <a:off x="6029631" y="3730068"/>
            <a:ext cx="2703654" cy="22450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" name="Straight Connector 613"/>
          <p:cNvCxnSpPr/>
          <p:nvPr/>
        </p:nvCxnSpPr>
        <p:spPr>
          <a:xfrm>
            <a:off x="3365736" y="3730069"/>
            <a:ext cx="4806269" cy="22450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" name="Straight Connector 614"/>
          <p:cNvCxnSpPr/>
          <p:nvPr/>
        </p:nvCxnSpPr>
        <p:spPr>
          <a:xfrm>
            <a:off x="1415516" y="3730069"/>
            <a:ext cx="6195209" cy="22450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6" name="Straight Connector 615"/>
          <p:cNvCxnSpPr/>
          <p:nvPr/>
        </p:nvCxnSpPr>
        <p:spPr>
          <a:xfrm flipH="1">
            <a:off x="4506739" y="3730069"/>
            <a:ext cx="4077133" cy="22499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7" name="Straight Connector 616"/>
          <p:cNvCxnSpPr/>
          <p:nvPr/>
        </p:nvCxnSpPr>
        <p:spPr>
          <a:xfrm>
            <a:off x="6029631" y="3730068"/>
            <a:ext cx="311680" cy="22450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6543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99897" y="1630220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S2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78132" y="1668937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S3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>
            <a:stCxn id="86" idx="2"/>
            <a:endCxn id="26" idx="0"/>
          </p:cNvCxnSpPr>
          <p:nvPr/>
        </p:nvCxnSpPr>
        <p:spPr>
          <a:xfrm>
            <a:off x="2845715" y="1988986"/>
            <a:ext cx="1255070" cy="6076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4" idx="2"/>
            <a:endCxn id="26" idx="0"/>
          </p:cNvCxnSpPr>
          <p:nvPr/>
        </p:nvCxnSpPr>
        <p:spPr>
          <a:xfrm flipH="1">
            <a:off x="4100785" y="1956333"/>
            <a:ext cx="451454" cy="6403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87" idx="2"/>
            <a:endCxn id="27" idx="0"/>
          </p:cNvCxnSpPr>
          <p:nvPr/>
        </p:nvCxnSpPr>
        <p:spPr>
          <a:xfrm flipH="1">
            <a:off x="4859336" y="2016820"/>
            <a:ext cx="2871341" cy="5798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5" idx="2"/>
            <a:endCxn id="42" idx="0"/>
          </p:cNvCxnSpPr>
          <p:nvPr/>
        </p:nvCxnSpPr>
        <p:spPr>
          <a:xfrm>
            <a:off x="6130474" y="1995050"/>
            <a:ext cx="432214" cy="6124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86" idx="2"/>
            <a:endCxn id="41" idx="0"/>
          </p:cNvCxnSpPr>
          <p:nvPr/>
        </p:nvCxnSpPr>
        <p:spPr>
          <a:xfrm>
            <a:off x="2845715" y="1988986"/>
            <a:ext cx="2958422" cy="6184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2"/>
            <a:endCxn id="27" idx="0"/>
          </p:cNvCxnSpPr>
          <p:nvPr/>
        </p:nvCxnSpPr>
        <p:spPr>
          <a:xfrm flipH="1">
            <a:off x="4859336" y="1995050"/>
            <a:ext cx="1271138" cy="6016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87" idx="2"/>
            <a:endCxn id="42" idx="0"/>
          </p:cNvCxnSpPr>
          <p:nvPr/>
        </p:nvCxnSpPr>
        <p:spPr>
          <a:xfrm flipH="1">
            <a:off x="6562688" y="2016820"/>
            <a:ext cx="1167989" cy="590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2"/>
            <a:endCxn id="41" idx="0"/>
          </p:cNvCxnSpPr>
          <p:nvPr/>
        </p:nvCxnSpPr>
        <p:spPr>
          <a:xfrm>
            <a:off x="4552239" y="1956333"/>
            <a:ext cx="1251898" cy="6511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3711568" y="2433392"/>
            <a:ext cx="1502424" cy="1467357"/>
            <a:chOff x="3470440" y="2201543"/>
            <a:chExt cx="1502424" cy="1467357"/>
          </a:xfrm>
        </p:grpSpPr>
        <p:grpSp>
          <p:nvGrpSpPr>
            <p:cNvPr id="15" name="Group 14"/>
            <p:cNvGrpSpPr/>
            <p:nvPr/>
          </p:nvGrpSpPr>
          <p:grpSpPr>
            <a:xfrm>
              <a:off x="3607315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T3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T4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A3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A4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20" name="Straight Connector 19"/>
              <p:cNvCxnSpPr>
                <a:stCxn id="26" idx="2"/>
                <a:endCxn id="24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>
                <a:stCxn id="27" idx="2"/>
                <a:endCxn id="25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3470440" y="3266653"/>
              <a:ext cx="6988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3</a:t>
              </a:r>
              <a:endParaRPr lang="en-US" sz="2000" baseline="-250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206099" y="3268790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4</a:t>
              </a:r>
              <a:endParaRPr lang="en-US" sz="2000" baseline="-250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494225" y="2201543"/>
              <a:ext cx="1478639" cy="1465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cxnSp>
        <p:nvCxnSpPr>
          <p:cNvPr id="28" name="Straight Connector 27"/>
          <p:cNvCxnSpPr/>
          <p:nvPr/>
        </p:nvCxnSpPr>
        <p:spPr>
          <a:xfrm>
            <a:off x="6076747" y="1338145"/>
            <a:ext cx="0" cy="324730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5431469" y="2444170"/>
            <a:ext cx="1502730" cy="1467811"/>
            <a:chOff x="6730932" y="2201543"/>
            <a:chExt cx="1502730" cy="1467811"/>
          </a:xfrm>
        </p:grpSpPr>
        <p:grpSp>
          <p:nvGrpSpPr>
            <p:cNvPr id="30" name="Group 29"/>
            <p:cNvGrpSpPr/>
            <p:nvPr/>
          </p:nvGrpSpPr>
          <p:grpSpPr>
            <a:xfrm>
              <a:off x="6851258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39" name="Rectangle 38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T5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T6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Rectangle 40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A5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A6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35" name="Straight Connector 34"/>
              <p:cNvCxnSpPr>
                <a:stCxn id="41" idx="2"/>
                <a:endCxn id="39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>
                <a:stCxn id="42" idx="2"/>
                <a:endCxn id="40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TextBox 30"/>
            <p:cNvSpPr txBox="1"/>
            <p:nvPr/>
          </p:nvSpPr>
          <p:spPr>
            <a:xfrm>
              <a:off x="6763788" y="3269244"/>
              <a:ext cx="6259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P5</a:t>
              </a:r>
              <a:endParaRPr lang="en-US" sz="2000" baseline="-250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484128" y="3268790"/>
              <a:ext cx="6336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</a:t>
              </a:r>
              <a:r>
                <a:rPr lang="en-US" sz="2000" dirty="0"/>
                <a:t>6</a:t>
              </a:r>
              <a:endParaRPr lang="en-US" sz="2000" baseline="-250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730932" y="2201543"/>
              <a:ext cx="1502730" cy="146533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cxnSp>
        <p:nvCxnSpPr>
          <p:cNvPr id="43" name="Straight Connector 42"/>
          <p:cNvCxnSpPr>
            <a:endCxn id="4" idx="0"/>
          </p:cNvCxnSpPr>
          <p:nvPr/>
        </p:nvCxnSpPr>
        <p:spPr>
          <a:xfrm>
            <a:off x="4552239" y="1319697"/>
            <a:ext cx="0" cy="310523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/>
          <p:cNvGrpSpPr/>
          <p:nvPr/>
        </p:nvGrpSpPr>
        <p:grpSpPr>
          <a:xfrm>
            <a:off x="2024284" y="2433394"/>
            <a:ext cx="1502424" cy="1467357"/>
            <a:chOff x="3470440" y="2201543"/>
            <a:chExt cx="1502424" cy="1467357"/>
          </a:xfrm>
        </p:grpSpPr>
        <p:grpSp>
          <p:nvGrpSpPr>
            <p:cNvPr id="45" name="Group 44"/>
            <p:cNvGrpSpPr/>
            <p:nvPr/>
          </p:nvGrpSpPr>
          <p:grpSpPr>
            <a:xfrm>
              <a:off x="3607315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54" name="Rectangle 53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T1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5" name="Rectangle 54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T2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6" name="Rectangle 55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A1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7" name="Rectangle 56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A2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50" name="Straight Connector 49"/>
              <p:cNvCxnSpPr>
                <a:stCxn id="56" idx="2"/>
                <a:endCxn id="54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>
                <a:stCxn id="57" idx="2"/>
                <a:endCxn id="55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TextBox 45"/>
            <p:cNvSpPr txBox="1"/>
            <p:nvPr/>
          </p:nvSpPr>
          <p:spPr>
            <a:xfrm>
              <a:off x="3470440" y="3266653"/>
              <a:ext cx="6988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1</a:t>
              </a:r>
              <a:endParaRPr lang="en-US" sz="2000" baseline="-250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206099" y="3268790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2</a:t>
              </a:r>
              <a:endParaRPr lang="en-US" sz="2000" baseline="-25000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494225" y="2201543"/>
              <a:ext cx="1478639" cy="146521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7086137" y="2444280"/>
            <a:ext cx="1502424" cy="1467357"/>
            <a:chOff x="3470440" y="2201543"/>
            <a:chExt cx="1502424" cy="1467357"/>
          </a:xfrm>
        </p:grpSpPr>
        <p:grpSp>
          <p:nvGrpSpPr>
            <p:cNvPr id="59" name="Group 58"/>
            <p:cNvGrpSpPr/>
            <p:nvPr/>
          </p:nvGrpSpPr>
          <p:grpSpPr>
            <a:xfrm>
              <a:off x="3607315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63" name="Group 62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68" name="Rectangle 67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T7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9" name="Rectangle 68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T8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" name="Rectangle 69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A7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" name="Rectangle 70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A8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64" name="Straight Connector 63"/>
              <p:cNvCxnSpPr>
                <a:stCxn id="70" idx="2"/>
                <a:endCxn id="68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>
                <a:stCxn id="71" idx="2"/>
                <a:endCxn id="69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TextBox 59"/>
            <p:cNvSpPr txBox="1"/>
            <p:nvPr/>
          </p:nvSpPr>
          <p:spPr>
            <a:xfrm>
              <a:off x="3470440" y="3266653"/>
              <a:ext cx="6988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P7</a:t>
              </a:r>
              <a:endParaRPr lang="en-US" sz="2000" baseline="-250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206099" y="3268790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P8</a:t>
              </a:r>
              <a:endParaRPr lang="en-US" sz="2000" baseline="-25000" dirty="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494225" y="2201543"/>
              <a:ext cx="1478639" cy="1465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cxnSp>
        <p:nvCxnSpPr>
          <p:cNvPr id="72" name="Straight Connector 71"/>
          <p:cNvCxnSpPr>
            <a:stCxn id="86" idx="2"/>
            <a:endCxn id="56" idx="0"/>
          </p:cNvCxnSpPr>
          <p:nvPr/>
        </p:nvCxnSpPr>
        <p:spPr>
          <a:xfrm flipH="1">
            <a:off x="2413501" y="1988986"/>
            <a:ext cx="432214" cy="6076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5" idx="2"/>
            <a:endCxn id="57" idx="0"/>
          </p:cNvCxnSpPr>
          <p:nvPr/>
        </p:nvCxnSpPr>
        <p:spPr>
          <a:xfrm flipH="1">
            <a:off x="3172052" y="1995050"/>
            <a:ext cx="2958422" cy="6016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4" idx="2"/>
            <a:endCxn id="70" idx="0"/>
          </p:cNvCxnSpPr>
          <p:nvPr/>
        </p:nvCxnSpPr>
        <p:spPr>
          <a:xfrm>
            <a:off x="4552239" y="1956333"/>
            <a:ext cx="2923115" cy="6512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5" idx="2"/>
            <a:endCxn id="71" idx="0"/>
          </p:cNvCxnSpPr>
          <p:nvPr/>
        </p:nvCxnSpPr>
        <p:spPr>
          <a:xfrm>
            <a:off x="6130474" y="1995050"/>
            <a:ext cx="2103431" cy="6125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4" idx="2"/>
            <a:endCxn id="56" idx="0"/>
          </p:cNvCxnSpPr>
          <p:nvPr/>
        </p:nvCxnSpPr>
        <p:spPr>
          <a:xfrm flipH="1">
            <a:off x="2413501" y="1956333"/>
            <a:ext cx="2138738" cy="6403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87" idx="2"/>
            <a:endCxn id="57" idx="0"/>
          </p:cNvCxnSpPr>
          <p:nvPr/>
        </p:nvCxnSpPr>
        <p:spPr>
          <a:xfrm flipH="1">
            <a:off x="3172052" y="2016820"/>
            <a:ext cx="4558625" cy="5798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2619681" y="4258670"/>
            <a:ext cx="1987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Global services</a:t>
            </a:r>
            <a:endParaRPr lang="en-US" sz="2000" baseline="-25000" dirty="0"/>
          </a:p>
        </p:txBody>
      </p:sp>
      <p:sp>
        <p:nvSpPr>
          <p:cNvPr id="79" name="TextBox 78"/>
          <p:cNvSpPr txBox="1"/>
          <p:nvPr/>
        </p:nvSpPr>
        <p:spPr>
          <a:xfrm>
            <a:off x="5909904" y="4285156"/>
            <a:ext cx="1987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Local services</a:t>
            </a:r>
            <a:endParaRPr lang="en-US" sz="2000" baseline="-25000" dirty="0"/>
          </a:p>
        </p:txBody>
      </p:sp>
      <p:cxnSp>
        <p:nvCxnSpPr>
          <p:cNvPr id="80" name="Straight Connector 79"/>
          <p:cNvCxnSpPr>
            <a:stCxn id="87" idx="2"/>
            <a:endCxn id="71" idx="0"/>
          </p:cNvCxnSpPr>
          <p:nvPr/>
        </p:nvCxnSpPr>
        <p:spPr>
          <a:xfrm>
            <a:off x="7730677" y="2016820"/>
            <a:ext cx="503228" cy="5907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86" idx="2"/>
            <a:endCxn id="70" idx="0"/>
          </p:cNvCxnSpPr>
          <p:nvPr/>
        </p:nvCxnSpPr>
        <p:spPr>
          <a:xfrm>
            <a:off x="2845715" y="1988986"/>
            <a:ext cx="4629639" cy="6185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2048069" y="3889669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1</a:t>
            </a:r>
            <a:endParaRPr lang="en-US" sz="2000" baseline="-25000" dirty="0"/>
          </a:p>
        </p:txBody>
      </p:sp>
      <p:sp>
        <p:nvSpPr>
          <p:cNvPr id="83" name="TextBox 82"/>
          <p:cNvSpPr txBox="1"/>
          <p:nvPr/>
        </p:nvSpPr>
        <p:spPr>
          <a:xfrm>
            <a:off x="3724470" y="3889668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2</a:t>
            </a:r>
            <a:endParaRPr lang="en-US" sz="2000" baseline="-25000" dirty="0"/>
          </a:p>
        </p:txBody>
      </p:sp>
      <p:sp>
        <p:nvSpPr>
          <p:cNvPr id="84" name="TextBox 83"/>
          <p:cNvSpPr txBox="1"/>
          <p:nvPr/>
        </p:nvSpPr>
        <p:spPr>
          <a:xfrm>
            <a:off x="5433524" y="3889668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3</a:t>
            </a:r>
            <a:endParaRPr lang="en-US" sz="2000" baseline="-25000" dirty="0"/>
          </a:p>
        </p:txBody>
      </p:sp>
      <p:sp>
        <p:nvSpPr>
          <p:cNvPr id="85" name="TextBox 84"/>
          <p:cNvSpPr txBox="1"/>
          <p:nvPr/>
        </p:nvSpPr>
        <p:spPr>
          <a:xfrm>
            <a:off x="7109927" y="3889669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4</a:t>
            </a:r>
            <a:endParaRPr lang="en-US" sz="2000" baseline="-25000" dirty="0"/>
          </a:p>
        </p:txBody>
      </p:sp>
      <p:sp>
        <p:nvSpPr>
          <p:cNvPr id="86" name="Rectangle 85"/>
          <p:cNvSpPr/>
          <p:nvPr/>
        </p:nvSpPr>
        <p:spPr>
          <a:xfrm>
            <a:off x="2593373" y="1662873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S1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7478335" y="1690707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S4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88" name="Straight Connector 87"/>
          <p:cNvCxnSpPr/>
          <p:nvPr/>
        </p:nvCxnSpPr>
        <p:spPr>
          <a:xfrm>
            <a:off x="7676950" y="1338143"/>
            <a:ext cx="0" cy="324730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endCxn id="86" idx="0"/>
          </p:cNvCxnSpPr>
          <p:nvPr/>
        </p:nvCxnSpPr>
        <p:spPr>
          <a:xfrm>
            <a:off x="2845715" y="1352350"/>
            <a:ext cx="0" cy="310523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233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/>
          <p:cNvSpPr/>
          <p:nvPr/>
        </p:nvSpPr>
        <p:spPr>
          <a:xfrm>
            <a:off x="4299897" y="1630220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S1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878132" y="1668937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S2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15" name="Straight Connector 114"/>
          <p:cNvCxnSpPr>
            <a:stCxn id="59" idx="2"/>
            <a:endCxn id="51" idx="0"/>
          </p:cNvCxnSpPr>
          <p:nvPr/>
        </p:nvCxnSpPr>
        <p:spPr>
          <a:xfrm flipH="1">
            <a:off x="4100785" y="1956333"/>
            <a:ext cx="451454" cy="6403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67" idx="2"/>
            <a:endCxn id="51" idx="0"/>
          </p:cNvCxnSpPr>
          <p:nvPr/>
        </p:nvCxnSpPr>
        <p:spPr>
          <a:xfrm flipH="1">
            <a:off x="4100785" y="1995050"/>
            <a:ext cx="2029689" cy="6016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59" idx="2"/>
            <a:endCxn id="52" idx="0"/>
          </p:cNvCxnSpPr>
          <p:nvPr/>
        </p:nvCxnSpPr>
        <p:spPr>
          <a:xfrm>
            <a:off x="4552239" y="1956333"/>
            <a:ext cx="307097" cy="6403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67" idx="2"/>
            <a:endCxn id="114" idx="0"/>
          </p:cNvCxnSpPr>
          <p:nvPr/>
        </p:nvCxnSpPr>
        <p:spPr>
          <a:xfrm>
            <a:off x="6130474" y="1995050"/>
            <a:ext cx="432214" cy="6124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67" idx="2"/>
            <a:endCxn id="113" idx="0"/>
          </p:cNvCxnSpPr>
          <p:nvPr/>
        </p:nvCxnSpPr>
        <p:spPr>
          <a:xfrm flipH="1">
            <a:off x="5804137" y="1995050"/>
            <a:ext cx="326337" cy="6124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stCxn id="67" idx="2"/>
            <a:endCxn id="52" idx="0"/>
          </p:cNvCxnSpPr>
          <p:nvPr/>
        </p:nvCxnSpPr>
        <p:spPr>
          <a:xfrm flipH="1">
            <a:off x="4859336" y="1995050"/>
            <a:ext cx="1271138" cy="6016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59" idx="2"/>
            <a:endCxn id="114" idx="0"/>
          </p:cNvCxnSpPr>
          <p:nvPr/>
        </p:nvCxnSpPr>
        <p:spPr>
          <a:xfrm>
            <a:off x="4552239" y="1956333"/>
            <a:ext cx="2010449" cy="6511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59" idx="2"/>
            <a:endCxn id="113" idx="0"/>
          </p:cNvCxnSpPr>
          <p:nvPr/>
        </p:nvCxnSpPr>
        <p:spPr>
          <a:xfrm>
            <a:off x="4552239" y="1956333"/>
            <a:ext cx="1251898" cy="6511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3711568" y="2433392"/>
            <a:ext cx="1502424" cy="1467357"/>
            <a:chOff x="3470440" y="2201543"/>
            <a:chExt cx="1502424" cy="1467357"/>
          </a:xfrm>
        </p:grpSpPr>
        <p:grpSp>
          <p:nvGrpSpPr>
            <p:cNvPr id="13" name="Group 12"/>
            <p:cNvGrpSpPr/>
            <p:nvPr/>
          </p:nvGrpSpPr>
          <p:grpSpPr>
            <a:xfrm>
              <a:off x="3607315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2" name="Rectangle 1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T3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Rectangle 49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T4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" name="Rectangle 50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A3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2" name="Rectangle 51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A4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73" name="Straight Connector 72"/>
              <p:cNvCxnSpPr>
                <a:stCxn id="51" idx="2"/>
                <a:endCxn id="2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>
                <a:stCxn id="52" idx="2"/>
                <a:endCxn id="50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TextBox 4"/>
            <p:cNvSpPr txBox="1"/>
            <p:nvPr/>
          </p:nvSpPr>
          <p:spPr>
            <a:xfrm>
              <a:off x="3470440" y="3266653"/>
              <a:ext cx="6988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3</a:t>
              </a:r>
              <a:endParaRPr lang="en-US" sz="2000" baseline="-250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206099" y="3268790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4</a:t>
              </a:r>
              <a:endParaRPr lang="en-US" sz="2000" baseline="-250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494225" y="2201543"/>
              <a:ext cx="1478639" cy="1465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cxnSp>
        <p:nvCxnSpPr>
          <p:cNvPr id="46" name="Straight Connector 45"/>
          <p:cNvCxnSpPr>
            <a:stCxn id="8" idx="2"/>
            <a:endCxn id="67" idx="0"/>
          </p:cNvCxnSpPr>
          <p:nvPr/>
        </p:nvCxnSpPr>
        <p:spPr>
          <a:xfrm flipH="1">
            <a:off x="6130474" y="1383158"/>
            <a:ext cx="5436" cy="285779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5431469" y="2444170"/>
            <a:ext cx="1502730" cy="1467811"/>
            <a:chOff x="6730932" y="2201543"/>
            <a:chExt cx="1502730" cy="1467811"/>
          </a:xfrm>
        </p:grpSpPr>
        <p:grpSp>
          <p:nvGrpSpPr>
            <p:cNvPr id="105" name="Group 104"/>
            <p:cNvGrpSpPr/>
            <p:nvPr/>
          </p:nvGrpSpPr>
          <p:grpSpPr>
            <a:xfrm>
              <a:off x="6851258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106" name="Group 105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111" name="Rectangle 110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T5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T6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3" name="Rectangle 112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A5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A6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07" name="Straight Connector 106"/>
              <p:cNvCxnSpPr>
                <a:stCxn id="113" idx="2"/>
                <a:endCxn id="111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>
                <a:stCxn id="114" idx="2"/>
                <a:endCxn id="112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TextBox 36"/>
            <p:cNvSpPr txBox="1"/>
            <p:nvPr/>
          </p:nvSpPr>
          <p:spPr>
            <a:xfrm>
              <a:off x="6763788" y="3269244"/>
              <a:ext cx="6259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P5</a:t>
              </a:r>
              <a:endParaRPr lang="en-US" sz="2000" baseline="-25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484128" y="3268790"/>
              <a:ext cx="6336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</a:t>
              </a:r>
              <a:r>
                <a:rPr lang="en-US" sz="2000" dirty="0"/>
                <a:t>6</a:t>
              </a:r>
              <a:endParaRPr lang="en-US" sz="2000" baseline="-25000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730932" y="2201543"/>
              <a:ext cx="1502730" cy="146533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2024284" y="2433394"/>
            <a:ext cx="1502424" cy="1467357"/>
            <a:chOff x="3470440" y="2201543"/>
            <a:chExt cx="1502424" cy="1467357"/>
          </a:xfrm>
        </p:grpSpPr>
        <p:grpSp>
          <p:nvGrpSpPr>
            <p:cNvPr id="99" name="Group 98"/>
            <p:cNvGrpSpPr/>
            <p:nvPr/>
          </p:nvGrpSpPr>
          <p:grpSpPr>
            <a:xfrm>
              <a:off x="3607315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124" name="Group 123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129" name="Rectangle 128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T1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0" name="Rectangle 129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T2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1" name="Rectangle 130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A1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2" name="Rectangle 131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A2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25" name="Straight Connector 124"/>
              <p:cNvCxnSpPr>
                <a:stCxn id="131" idx="2"/>
                <a:endCxn id="129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>
                <a:stCxn id="132" idx="2"/>
                <a:endCxn id="130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1" name="TextBox 100"/>
            <p:cNvSpPr txBox="1"/>
            <p:nvPr/>
          </p:nvSpPr>
          <p:spPr>
            <a:xfrm>
              <a:off x="3470440" y="3266653"/>
              <a:ext cx="6988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1</a:t>
              </a:r>
              <a:endParaRPr lang="en-US" sz="2000" baseline="-25000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4206099" y="3268790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2</a:t>
              </a:r>
              <a:endParaRPr lang="en-US" sz="2000" baseline="-25000" dirty="0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3494225" y="2201543"/>
              <a:ext cx="1478639" cy="146521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7086137" y="2444280"/>
            <a:ext cx="1502424" cy="1467357"/>
            <a:chOff x="3470440" y="2201543"/>
            <a:chExt cx="1502424" cy="1467357"/>
          </a:xfrm>
        </p:grpSpPr>
        <p:grpSp>
          <p:nvGrpSpPr>
            <p:cNvPr id="134" name="Group 133"/>
            <p:cNvGrpSpPr/>
            <p:nvPr/>
          </p:nvGrpSpPr>
          <p:grpSpPr>
            <a:xfrm>
              <a:off x="3607315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138" name="Group 137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143" name="Rectangle 142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T7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4" name="Rectangle 143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T8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5" name="Rectangle 144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A7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6" name="Rectangle 145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A8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39" name="Straight Connector 138"/>
              <p:cNvCxnSpPr>
                <a:stCxn id="145" idx="2"/>
                <a:endCxn id="143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>
                <a:stCxn id="146" idx="2"/>
                <a:endCxn id="144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5" name="TextBox 134"/>
            <p:cNvSpPr txBox="1"/>
            <p:nvPr/>
          </p:nvSpPr>
          <p:spPr>
            <a:xfrm>
              <a:off x="3470440" y="3266653"/>
              <a:ext cx="6988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P7</a:t>
              </a:r>
              <a:endParaRPr lang="en-US" sz="2000" baseline="-25000" dirty="0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4206099" y="3268790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P8</a:t>
              </a:r>
              <a:endParaRPr lang="en-US" sz="2000" baseline="-25000" dirty="0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3494225" y="2201543"/>
              <a:ext cx="1478639" cy="1465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cxnSp>
        <p:nvCxnSpPr>
          <p:cNvPr id="147" name="Straight Connector 146"/>
          <p:cNvCxnSpPr>
            <a:stCxn id="59" idx="2"/>
            <a:endCxn id="131" idx="0"/>
          </p:cNvCxnSpPr>
          <p:nvPr/>
        </p:nvCxnSpPr>
        <p:spPr>
          <a:xfrm flipH="1">
            <a:off x="2413501" y="1956333"/>
            <a:ext cx="2138738" cy="6403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59" idx="2"/>
            <a:endCxn id="132" idx="0"/>
          </p:cNvCxnSpPr>
          <p:nvPr/>
        </p:nvCxnSpPr>
        <p:spPr>
          <a:xfrm flipH="1">
            <a:off x="3172052" y="1956333"/>
            <a:ext cx="1380187" cy="6403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stCxn id="59" idx="2"/>
            <a:endCxn id="145" idx="0"/>
          </p:cNvCxnSpPr>
          <p:nvPr/>
        </p:nvCxnSpPr>
        <p:spPr>
          <a:xfrm>
            <a:off x="4552239" y="1956333"/>
            <a:ext cx="2923115" cy="6512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stCxn id="59" idx="2"/>
            <a:endCxn id="146" idx="0"/>
          </p:cNvCxnSpPr>
          <p:nvPr/>
        </p:nvCxnSpPr>
        <p:spPr>
          <a:xfrm>
            <a:off x="4552239" y="1956333"/>
            <a:ext cx="3681666" cy="6512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>
            <a:stCxn id="67" idx="2"/>
            <a:endCxn id="131" idx="0"/>
          </p:cNvCxnSpPr>
          <p:nvPr/>
        </p:nvCxnSpPr>
        <p:spPr>
          <a:xfrm flipH="1">
            <a:off x="2413501" y="1995050"/>
            <a:ext cx="3716973" cy="6016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>
            <a:stCxn id="67" idx="2"/>
            <a:endCxn id="132" idx="0"/>
          </p:cNvCxnSpPr>
          <p:nvPr/>
        </p:nvCxnSpPr>
        <p:spPr>
          <a:xfrm flipH="1">
            <a:off x="3172052" y="1995050"/>
            <a:ext cx="2958422" cy="6016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2619681" y="4258670"/>
            <a:ext cx="1987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Global services</a:t>
            </a:r>
            <a:endParaRPr lang="en-US" sz="2000" baseline="-25000" dirty="0"/>
          </a:p>
        </p:txBody>
      </p:sp>
      <p:sp>
        <p:nvSpPr>
          <p:cNvPr id="154" name="TextBox 153"/>
          <p:cNvSpPr txBox="1"/>
          <p:nvPr/>
        </p:nvSpPr>
        <p:spPr>
          <a:xfrm>
            <a:off x="5909904" y="4285156"/>
            <a:ext cx="1987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Local services</a:t>
            </a:r>
            <a:endParaRPr lang="en-US" sz="2000" baseline="-25000" dirty="0"/>
          </a:p>
        </p:txBody>
      </p:sp>
      <p:cxnSp>
        <p:nvCxnSpPr>
          <p:cNvPr id="155" name="Straight Connector 154"/>
          <p:cNvCxnSpPr>
            <a:stCxn id="67" idx="2"/>
            <a:endCxn id="146" idx="0"/>
          </p:cNvCxnSpPr>
          <p:nvPr/>
        </p:nvCxnSpPr>
        <p:spPr>
          <a:xfrm>
            <a:off x="6130474" y="1995050"/>
            <a:ext cx="2103431" cy="6125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67" idx="2"/>
            <a:endCxn id="145" idx="0"/>
          </p:cNvCxnSpPr>
          <p:nvPr/>
        </p:nvCxnSpPr>
        <p:spPr>
          <a:xfrm>
            <a:off x="6130474" y="1995050"/>
            <a:ext cx="1344880" cy="6125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2048069" y="3889669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1</a:t>
            </a:r>
            <a:endParaRPr lang="en-US" sz="2000" baseline="-25000" dirty="0"/>
          </a:p>
        </p:txBody>
      </p:sp>
      <p:sp>
        <p:nvSpPr>
          <p:cNvPr id="158" name="TextBox 157"/>
          <p:cNvSpPr txBox="1"/>
          <p:nvPr/>
        </p:nvSpPr>
        <p:spPr>
          <a:xfrm>
            <a:off x="3724470" y="3889668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2</a:t>
            </a:r>
            <a:endParaRPr lang="en-US" sz="2000" baseline="-25000" dirty="0"/>
          </a:p>
        </p:txBody>
      </p:sp>
      <p:sp>
        <p:nvSpPr>
          <p:cNvPr id="159" name="TextBox 158"/>
          <p:cNvSpPr txBox="1"/>
          <p:nvPr/>
        </p:nvSpPr>
        <p:spPr>
          <a:xfrm>
            <a:off x="5433524" y="3889668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3</a:t>
            </a:r>
            <a:endParaRPr lang="en-US" sz="2000" baseline="-25000" dirty="0"/>
          </a:p>
        </p:txBody>
      </p:sp>
      <p:sp>
        <p:nvSpPr>
          <p:cNvPr id="160" name="TextBox 159"/>
          <p:cNvSpPr txBox="1"/>
          <p:nvPr/>
        </p:nvSpPr>
        <p:spPr>
          <a:xfrm>
            <a:off x="7109927" y="3889669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4</a:t>
            </a:r>
            <a:endParaRPr lang="en-US" sz="2000" baseline="-25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442" y="808171"/>
            <a:ext cx="1602935" cy="574987"/>
          </a:xfrm>
          <a:prstGeom prst="rect">
            <a:avLst/>
          </a:prstGeom>
        </p:spPr>
      </p:pic>
      <p:cxnSp>
        <p:nvCxnSpPr>
          <p:cNvPr id="64" name="Straight Connector 63"/>
          <p:cNvCxnSpPr>
            <a:stCxn id="28" idx="2"/>
            <a:endCxn id="59" idx="0"/>
          </p:cNvCxnSpPr>
          <p:nvPr/>
        </p:nvCxnSpPr>
        <p:spPr>
          <a:xfrm>
            <a:off x="4552239" y="1388398"/>
            <a:ext cx="0" cy="241822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5474328" y="923701"/>
            <a:ext cx="12400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N2</a:t>
            </a:r>
            <a:endParaRPr lang="en-US" sz="2000" baseline="-25000" dirty="0"/>
          </a:p>
        </p:txBody>
      </p:sp>
      <p:cxnSp>
        <p:nvCxnSpPr>
          <p:cNvPr id="89" name="Straight Connector 88"/>
          <p:cNvCxnSpPr>
            <a:stCxn id="8" idx="2"/>
            <a:endCxn id="59" idx="0"/>
          </p:cNvCxnSpPr>
          <p:nvPr/>
        </p:nvCxnSpPr>
        <p:spPr>
          <a:xfrm flipH="1">
            <a:off x="4552239" y="1383158"/>
            <a:ext cx="1583671" cy="247062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28" idx="2"/>
            <a:endCxn id="67" idx="0"/>
          </p:cNvCxnSpPr>
          <p:nvPr/>
        </p:nvCxnSpPr>
        <p:spPr>
          <a:xfrm>
            <a:off x="4552239" y="1388398"/>
            <a:ext cx="1578235" cy="280539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435" y="808172"/>
            <a:ext cx="1471608" cy="580226"/>
          </a:xfrm>
          <a:prstGeom prst="rect">
            <a:avLst/>
          </a:prstGeom>
        </p:spPr>
      </p:pic>
      <p:sp>
        <p:nvSpPr>
          <p:cNvPr id="87" name="TextBox 86"/>
          <p:cNvSpPr txBox="1"/>
          <p:nvPr/>
        </p:nvSpPr>
        <p:spPr>
          <a:xfrm>
            <a:off x="3938089" y="927770"/>
            <a:ext cx="12400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N1</a:t>
            </a:r>
            <a:endParaRPr lang="en-US" sz="2000" baseline="-25000" dirty="0"/>
          </a:p>
        </p:txBody>
      </p:sp>
    </p:spTree>
    <p:extLst>
      <p:ext uri="{BB962C8B-B14F-4D97-AF65-F5344CB8AC3E}">
        <p14:creationId xmlns:p14="http://schemas.microsoft.com/office/powerpoint/2010/main" val="3790122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55056" y="1629434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S2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22731" y="1633183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S3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>
            <a:stCxn id="86" idx="2"/>
            <a:endCxn id="26" idx="0"/>
          </p:cNvCxnSpPr>
          <p:nvPr/>
        </p:nvCxnSpPr>
        <p:spPr>
          <a:xfrm>
            <a:off x="4039724" y="1904385"/>
            <a:ext cx="61061" cy="6922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4" idx="2"/>
            <a:endCxn id="26" idx="0"/>
          </p:cNvCxnSpPr>
          <p:nvPr/>
        </p:nvCxnSpPr>
        <p:spPr>
          <a:xfrm flipH="1">
            <a:off x="4100785" y="1955547"/>
            <a:ext cx="806613" cy="6411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87" idx="2"/>
            <a:endCxn id="27" idx="0"/>
          </p:cNvCxnSpPr>
          <p:nvPr/>
        </p:nvCxnSpPr>
        <p:spPr>
          <a:xfrm flipH="1">
            <a:off x="4859336" y="1946653"/>
            <a:ext cx="1754485" cy="6500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5" idx="2"/>
            <a:endCxn id="42" idx="0"/>
          </p:cNvCxnSpPr>
          <p:nvPr/>
        </p:nvCxnSpPr>
        <p:spPr>
          <a:xfrm>
            <a:off x="5775073" y="1959296"/>
            <a:ext cx="787615" cy="6481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86" idx="2"/>
            <a:endCxn id="41" idx="0"/>
          </p:cNvCxnSpPr>
          <p:nvPr/>
        </p:nvCxnSpPr>
        <p:spPr>
          <a:xfrm>
            <a:off x="4039724" y="1904385"/>
            <a:ext cx="1764413" cy="7030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2"/>
            <a:endCxn id="27" idx="0"/>
          </p:cNvCxnSpPr>
          <p:nvPr/>
        </p:nvCxnSpPr>
        <p:spPr>
          <a:xfrm flipH="1">
            <a:off x="4859336" y="1959296"/>
            <a:ext cx="915737" cy="6373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87" idx="2"/>
            <a:endCxn id="42" idx="0"/>
          </p:cNvCxnSpPr>
          <p:nvPr/>
        </p:nvCxnSpPr>
        <p:spPr>
          <a:xfrm flipH="1">
            <a:off x="6562688" y="1946653"/>
            <a:ext cx="51133" cy="6608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2"/>
            <a:endCxn id="41" idx="0"/>
          </p:cNvCxnSpPr>
          <p:nvPr/>
        </p:nvCxnSpPr>
        <p:spPr>
          <a:xfrm>
            <a:off x="4907398" y="1955547"/>
            <a:ext cx="896739" cy="6519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3711568" y="2433392"/>
            <a:ext cx="1502424" cy="1467357"/>
            <a:chOff x="3470440" y="2201543"/>
            <a:chExt cx="1502424" cy="1467357"/>
          </a:xfrm>
        </p:grpSpPr>
        <p:grpSp>
          <p:nvGrpSpPr>
            <p:cNvPr id="15" name="Group 14"/>
            <p:cNvGrpSpPr/>
            <p:nvPr/>
          </p:nvGrpSpPr>
          <p:grpSpPr>
            <a:xfrm>
              <a:off x="3607315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T3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T4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A3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A4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20" name="Straight Connector 19"/>
              <p:cNvCxnSpPr>
                <a:stCxn id="26" idx="2"/>
                <a:endCxn id="24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>
                <a:stCxn id="27" idx="2"/>
                <a:endCxn id="25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3470440" y="3266653"/>
              <a:ext cx="6988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3</a:t>
              </a:r>
              <a:endParaRPr lang="en-US" sz="2000" baseline="-250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206099" y="3268790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4</a:t>
              </a:r>
              <a:endParaRPr lang="en-US" sz="2000" baseline="-250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494225" y="2201543"/>
              <a:ext cx="1478639" cy="1465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cxnSp>
        <p:nvCxnSpPr>
          <p:cNvPr id="28" name="Straight Connector 27"/>
          <p:cNvCxnSpPr>
            <a:stCxn id="96" idx="2"/>
            <a:endCxn id="5" idx="0"/>
          </p:cNvCxnSpPr>
          <p:nvPr/>
        </p:nvCxnSpPr>
        <p:spPr>
          <a:xfrm flipH="1">
            <a:off x="5775073" y="1332358"/>
            <a:ext cx="360837" cy="300825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5431469" y="2444170"/>
            <a:ext cx="1502730" cy="1467811"/>
            <a:chOff x="6730932" y="2201543"/>
            <a:chExt cx="1502730" cy="1467811"/>
          </a:xfrm>
        </p:grpSpPr>
        <p:grpSp>
          <p:nvGrpSpPr>
            <p:cNvPr id="30" name="Group 29"/>
            <p:cNvGrpSpPr/>
            <p:nvPr/>
          </p:nvGrpSpPr>
          <p:grpSpPr>
            <a:xfrm>
              <a:off x="6851258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39" name="Rectangle 38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T5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T6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Rectangle 40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A5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A6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35" name="Straight Connector 34"/>
              <p:cNvCxnSpPr>
                <a:stCxn id="41" idx="2"/>
                <a:endCxn id="39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>
                <a:stCxn id="42" idx="2"/>
                <a:endCxn id="40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TextBox 30"/>
            <p:cNvSpPr txBox="1"/>
            <p:nvPr/>
          </p:nvSpPr>
          <p:spPr>
            <a:xfrm>
              <a:off x="6763788" y="3269244"/>
              <a:ext cx="6259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P5</a:t>
              </a:r>
              <a:endParaRPr lang="en-US" sz="2000" baseline="-250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484128" y="3268790"/>
              <a:ext cx="6336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</a:t>
              </a:r>
              <a:r>
                <a:rPr lang="en-US" sz="2000" dirty="0"/>
                <a:t>6</a:t>
              </a:r>
              <a:endParaRPr lang="en-US" sz="2000" baseline="-250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730932" y="2201543"/>
              <a:ext cx="1502730" cy="146533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2024284" y="2433394"/>
            <a:ext cx="1502424" cy="1467357"/>
            <a:chOff x="3470440" y="2201543"/>
            <a:chExt cx="1502424" cy="1467357"/>
          </a:xfrm>
        </p:grpSpPr>
        <p:grpSp>
          <p:nvGrpSpPr>
            <p:cNvPr id="45" name="Group 44"/>
            <p:cNvGrpSpPr/>
            <p:nvPr/>
          </p:nvGrpSpPr>
          <p:grpSpPr>
            <a:xfrm>
              <a:off x="3607315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54" name="Rectangle 53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T1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5" name="Rectangle 54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T2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6" name="Rectangle 55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A1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7" name="Rectangle 56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A2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50" name="Straight Connector 49"/>
              <p:cNvCxnSpPr>
                <a:stCxn id="56" idx="2"/>
                <a:endCxn id="54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>
                <a:stCxn id="57" idx="2"/>
                <a:endCxn id="55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TextBox 45"/>
            <p:cNvSpPr txBox="1"/>
            <p:nvPr/>
          </p:nvSpPr>
          <p:spPr>
            <a:xfrm>
              <a:off x="3470440" y="3266653"/>
              <a:ext cx="6988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1</a:t>
              </a:r>
              <a:endParaRPr lang="en-US" sz="2000" baseline="-250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206099" y="3268790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2</a:t>
              </a:r>
              <a:endParaRPr lang="en-US" sz="2000" baseline="-25000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494225" y="2201543"/>
              <a:ext cx="1478639" cy="146521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7086137" y="2444280"/>
            <a:ext cx="1502424" cy="1467357"/>
            <a:chOff x="3470440" y="2201543"/>
            <a:chExt cx="1502424" cy="1467357"/>
          </a:xfrm>
        </p:grpSpPr>
        <p:grpSp>
          <p:nvGrpSpPr>
            <p:cNvPr id="59" name="Group 58"/>
            <p:cNvGrpSpPr/>
            <p:nvPr/>
          </p:nvGrpSpPr>
          <p:grpSpPr>
            <a:xfrm>
              <a:off x="3607315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63" name="Group 62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68" name="Rectangle 67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T7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9" name="Rectangle 68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T8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" name="Rectangle 69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A7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" name="Rectangle 70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A8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64" name="Straight Connector 63"/>
              <p:cNvCxnSpPr>
                <a:stCxn id="70" idx="2"/>
                <a:endCxn id="68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>
                <a:stCxn id="71" idx="2"/>
                <a:endCxn id="69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TextBox 59"/>
            <p:cNvSpPr txBox="1"/>
            <p:nvPr/>
          </p:nvSpPr>
          <p:spPr>
            <a:xfrm>
              <a:off x="3470440" y="3266653"/>
              <a:ext cx="6988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P7</a:t>
              </a:r>
              <a:endParaRPr lang="en-US" sz="2000" baseline="-250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206099" y="3268790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P8</a:t>
              </a:r>
              <a:endParaRPr lang="en-US" sz="2000" baseline="-25000" dirty="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494225" y="2201543"/>
              <a:ext cx="1478639" cy="1465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cxnSp>
        <p:nvCxnSpPr>
          <p:cNvPr id="72" name="Straight Connector 71"/>
          <p:cNvCxnSpPr>
            <a:stCxn id="86" idx="2"/>
            <a:endCxn id="56" idx="0"/>
          </p:cNvCxnSpPr>
          <p:nvPr/>
        </p:nvCxnSpPr>
        <p:spPr>
          <a:xfrm flipH="1">
            <a:off x="2413501" y="1904385"/>
            <a:ext cx="1626223" cy="6922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5" idx="2"/>
            <a:endCxn id="57" idx="0"/>
          </p:cNvCxnSpPr>
          <p:nvPr/>
        </p:nvCxnSpPr>
        <p:spPr>
          <a:xfrm flipH="1">
            <a:off x="3172052" y="1959296"/>
            <a:ext cx="2603021" cy="6373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4" idx="2"/>
            <a:endCxn id="70" idx="0"/>
          </p:cNvCxnSpPr>
          <p:nvPr/>
        </p:nvCxnSpPr>
        <p:spPr>
          <a:xfrm>
            <a:off x="4907398" y="1955547"/>
            <a:ext cx="2567956" cy="6520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5" idx="2"/>
            <a:endCxn id="71" idx="0"/>
          </p:cNvCxnSpPr>
          <p:nvPr/>
        </p:nvCxnSpPr>
        <p:spPr>
          <a:xfrm>
            <a:off x="5775073" y="1959296"/>
            <a:ext cx="2458832" cy="6482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4" idx="2"/>
            <a:endCxn id="56" idx="0"/>
          </p:cNvCxnSpPr>
          <p:nvPr/>
        </p:nvCxnSpPr>
        <p:spPr>
          <a:xfrm flipH="1">
            <a:off x="2413501" y="1955547"/>
            <a:ext cx="2493897" cy="6411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87" idx="2"/>
            <a:endCxn id="57" idx="0"/>
          </p:cNvCxnSpPr>
          <p:nvPr/>
        </p:nvCxnSpPr>
        <p:spPr>
          <a:xfrm flipH="1">
            <a:off x="3172052" y="1946653"/>
            <a:ext cx="3441769" cy="6500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2619681" y="4258670"/>
            <a:ext cx="1987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Global services</a:t>
            </a:r>
            <a:endParaRPr lang="en-US" sz="2000" baseline="-25000" dirty="0"/>
          </a:p>
        </p:txBody>
      </p:sp>
      <p:sp>
        <p:nvSpPr>
          <p:cNvPr id="79" name="TextBox 78"/>
          <p:cNvSpPr txBox="1"/>
          <p:nvPr/>
        </p:nvSpPr>
        <p:spPr>
          <a:xfrm>
            <a:off x="5909904" y="4285156"/>
            <a:ext cx="1987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Local services</a:t>
            </a:r>
            <a:endParaRPr lang="en-US" sz="2000" baseline="-25000" dirty="0"/>
          </a:p>
        </p:txBody>
      </p:sp>
      <p:cxnSp>
        <p:nvCxnSpPr>
          <p:cNvPr id="80" name="Straight Connector 79"/>
          <p:cNvCxnSpPr>
            <a:stCxn id="87" idx="2"/>
            <a:endCxn id="71" idx="0"/>
          </p:cNvCxnSpPr>
          <p:nvPr/>
        </p:nvCxnSpPr>
        <p:spPr>
          <a:xfrm>
            <a:off x="6613821" y="1946653"/>
            <a:ext cx="1620084" cy="6609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86" idx="2"/>
            <a:endCxn id="70" idx="0"/>
          </p:cNvCxnSpPr>
          <p:nvPr/>
        </p:nvCxnSpPr>
        <p:spPr>
          <a:xfrm>
            <a:off x="4039724" y="1904385"/>
            <a:ext cx="3435630" cy="7031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2048069" y="3889669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1</a:t>
            </a:r>
            <a:endParaRPr lang="en-US" sz="2000" baseline="-25000" dirty="0"/>
          </a:p>
        </p:txBody>
      </p:sp>
      <p:sp>
        <p:nvSpPr>
          <p:cNvPr id="83" name="TextBox 82"/>
          <p:cNvSpPr txBox="1"/>
          <p:nvPr/>
        </p:nvSpPr>
        <p:spPr>
          <a:xfrm>
            <a:off x="3724470" y="3889668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2</a:t>
            </a:r>
            <a:endParaRPr lang="en-US" sz="2000" baseline="-25000" dirty="0"/>
          </a:p>
        </p:txBody>
      </p:sp>
      <p:sp>
        <p:nvSpPr>
          <p:cNvPr id="84" name="TextBox 83"/>
          <p:cNvSpPr txBox="1"/>
          <p:nvPr/>
        </p:nvSpPr>
        <p:spPr>
          <a:xfrm>
            <a:off x="5433524" y="3889668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3</a:t>
            </a:r>
            <a:endParaRPr lang="en-US" sz="2000" baseline="-25000" dirty="0"/>
          </a:p>
        </p:txBody>
      </p:sp>
      <p:sp>
        <p:nvSpPr>
          <p:cNvPr id="85" name="TextBox 84"/>
          <p:cNvSpPr txBox="1"/>
          <p:nvPr/>
        </p:nvSpPr>
        <p:spPr>
          <a:xfrm>
            <a:off x="7109927" y="3889669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4</a:t>
            </a:r>
            <a:endParaRPr lang="en-US" sz="2000" baseline="-25000" dirty="0"/>
          </a:p>
        </p:txBody>
      </p:sp>
      <p:sp>
        <p:nvSpPr>
          <p:cNvPr id="86" name="Rectangle 85"/>
          <p:cNvSpPr/>
          <p:nvPr/>
        </p:nvSpPr>
        <p:spPr>
          <a:xfrm>
            <a:off x="3787382" y="1578272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S1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6361479" y="1620540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S4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88" name="Straight Connector 87"/>
          <p:cNvCxnSpPr>
            <a:stCxn id="96" idx="2"/>
            <a:endCxn id="87" idx="0"/>
          </p:cNvCxnSpPr>
          <p:nvPr/>
        </p:nvCxnSpPr>
        <p:spPr>
          <a:xfrm>
            <a:off x="6135910" y="1332358"/>
            <a:ext cx="477911" cy="288182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98" idx="2"/>
            <a:endCxn id="86" idx="0"/>
          </p:cNvCxnSpPr>
          <p:nvPr/>
        </p:nvCxnSpPr>
        <p:spPr>
          <a:xfrm flipH="1">
            <a:off x="4039724" y="1328674"/>
            <a:ext cx="470923" cy="249598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98" idx="2"/>
            <a:endCxn id="4" idx="0"/>
          </p:cNvCxnSpPr>
          <p:nvPr/>
        </p:nvCxnSpPr>
        <p:spPr>
          <a:xfrm>
            <a:off x="4510647" y="1328674"/>
            <a:ext cx="396751" cy="30076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96" idx="2"/>
            <a:endCxn id="86" idx="0"/>
          </p:cNvCxnSpPr>
          <p:nvPr/>
        </p:nvCxnSpPr>
        <p:spPr>
          <a:xfrm flipH="1">
            <a:off x="4039724" y="1332358"/>
            <a:ext cx="2096186" cy="245914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6" name="Picture 9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442" y="757371"/>
            <a:ext cx="1602935" cy="574987"/>
          </a:xfrm>
          <a:prstGeom prst="rect">
            <a:avLst/>
          </a:prstGeom>
        </p:spPr>
      </p:pic>
      <p:sp>
        <p:nvSpPr>
          <p:cNvPr id="97" name="TextBox 96"/>
          <p:cNvSpPr txBox="1"/>
          <p:nvPr/>
        </p:nvSpPr>
        <p:spPr>
          <a:xfrm>
            <a:off x="5478072" y="848837"/>
            <a:ext cx="12400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N2</a:t>
            </a:r>
            <a:endParaRPr lang="en-US" sz="2000" baseline="-25000" dirty="0"/>
          </a:p>
        </p:txBody>
      </p:sp>
      <p:pic>
        <p:nvPicPr>
          <p:cNvPr id="98" name="Picture 9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4843" y="748448"/>
            <a:ext cx="1471608" cy="580226"/>
          </a:xfrm>
          <a:prstGeom prst="rect">
            <a:avLst/>
          </a:prstGeom>
        </p:spPr>
      </p:pic>
      <p:sp>
        <p:nvSpPr>
          <p:cNvPr id="99" name="TextBox 98"/>
          <p:cNvSpPr txBox="1"/>
          <p:nvPr/>
        </p:nvSpPr>
        <p:spPr>
          <a:xfrm>
            <a:off x="3918496" y="854301"/>
            <a:ext cx="12400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N1</a:t>
            </a:r>
            <a:endParaRPr lang="en-US" sz="2000" baseline="-25000" dirty="0"/>
          </a:p>
        </p:txBody>
      </p:sp>
      <p:cxnSp>
        <p:nvCxnSpPr>
          <p:cNvPr id="104" name="Straight Connector 103"/>
          <p:cNvCxnSpPr>
            <a:stCxn id="98" idx="2"/>
            <a:endCxn id="87" idx="0"/>
          </p:cNvCxnSpPr>
          <p:nvPr/>
        </p:nvCxnSpPr>
        <p:spPr>
          <a:xfrm>
            <a:off x="4510647" y="1328674"/>
            <a:ext cx="2103174" cy="291866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96" idx="2"/>
            <a:endCxn id="4" idx="0"/>
          </p:cNvCxnSpPr>
          <p:nvPr/>
        </p:nvCxnSpPr>
        <p:spPr>
          <a:xfrm flipH="1">
            <a:off x="4907398" y="1332358"/>
            <a:ext cx="1228512" cy="297076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98" idx="2"/>
            <a:endCxn id="5" idx="0"/>
          </p:cNvCxnSpPr>
          <p:nvPr/>
        </p:nvCxnSpPr>
        <p:spPr>
          <a:xfrm>
            <a:off x="4510647" y="1328674"/>
            <a:ext cx="1264426" cy="304509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6000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5976178" y="870269"/>
            <a:ext cx="1240099" cy="420702"/>
            <a:chOff x="3862426" y="1524547"/>
            <a:chExt cx="1240099" cy="420702"/>
          </a:xfrm>
        </p:grpSpPr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5194" y="1524547"/>
              <a:ext cx="978509" cy="420702"/>
            </a:xfrm>
            <a:prstGeom prst="rect">
              <a:avLst/>
            </a:prstGeom>
          </p:spPr>
        </p:pic>
        <p:sp>
          <p:nvSpPr>
            <p:cNvPr id="75" name="TextBox 74"/>
            <p:cNvSpPr txBox="1"/>
            <p:nvPr/>
          </p:nvSpPr>
          <p:spPr>
            <a:xfrm>
              <a:off x="3862426" y="1534843"/>
              <a:ext cx="12400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N2</a:t>
              </a:r>
              <a:endParaRPr lang="en-US" sz="2000" baseline="-25000" dirty="0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4844636" y="858760"/>
            <a:ext cx="1240099" cy="437600"/>
            <a:chOff x="2688268" y="1516712"/>
            <a:chExt cx="1240099" cy="437600"/>
          </a:xfrm>
        </p:grpSpPr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2965" y="1516712"/>
              <a:ext cx="906144" cy="428537"/>
            </a:xfrm>
            <a:prstGeom prst="rect">
              <a:avLst/>
            </a:prstGeom>
          </p:spPr>
        </p:pic>
        <p:sp>
          <p:nvSpPr>
            <p:cNvPr id="78" name="TextBox 77"/>
            <p:cNvSpPr txBox="1"/>
            <p:nvPr/>
          </p:nvSpPr>
          <p:spPr>
            <a:xfrm>
              <a:off x="2688268" y="1554202"/>
              <a:ext cx="12400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N1</a:t>
              </a:r>
              <a:endParaRPr lang="en-US" sz="2000" baseline="-25000" dirty="0"/>
            </a:p>
          </p:txBody>
        </p:sp>
      </p:grpSp>
      <p:cxnSp>
        <p:nvCxnSpPr>
          <p:cNvPr id="79" name="Straight Connector 78"/>
          <p:cNvCxnSpPr>
            <a:stCxn id="74" idx="2"/>
          </p:cNvCxnSpPr>
          <p:nvPr/>
        </p:nvCxnSpPr>
        <p:spPr>
          <a:xfrm flipH="1">
            <a:off x="6000358" y="1290971"/>
            <a:ext cx="607843" cy="3669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77" idx="2"/>
          </p:cNvCxnSpPr>
          <p:nvPr/>
        </p:nvCxnSpPr>
        <p:spPr>
          <a:xfrm>
            <a:off x="5452405" y="1287297"/>
            <a:ext cx="545232" cy="3951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4010323" y="1657930"/>
            <a:ext cx="3961300" cy="2937670"/>
            <a:chOff x="4010323" y="1657930"/>
            <a:chExt cx="3961300" cy="2937670"/>
          </a:xfrm>
        </p:grpSpPr>
        <p:sp>
          <p:nvSpPr>
            <p:cNvPr id="154" name="TextBox 153"/>
            <p:cNvSpPr txBox="1"/>
            <p:nvPr/>
          </p:nvSpPr>
          <p:spPr>
            <a:xfrm>
              <a:off x="5984310" y="4195327"/>
              <a:ext cx="19873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Local services</a:t>
              </a:r>
              <a:endParaRPr lang="en-US" sz="2000" baseline="-25000" dirty="0"/>
            </a:p>
          </p:txBody>
        </p:sp>
        <p:cxnSp>
          <p:nvCxnSpPr>
            <p:cNvPr id="121" name="Straight Connector 120"/>
            <p:cNvCxnSpPr>
              <a:endCxn id="114" idx="0"/>
            </p:cNvCxnSpPr>
            <p:nvPr/>
          </p:nvCxnSpPr>
          <p:spPr>
            <a:xfrm>
              <a:off x="6000358" y="1984043"/>
              <a:ext cx="982433" cy="6454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>
              <a:endCxn id="132" idx="0"/>
            </p:cNvCxnSpPr>
            <p:nvPr/>
          </p:nvCxnSpPr>
          <p:spPr>
            <a:xfrm flipH="1">
              <a:off x="5054513" y="1984043"/>
              <a:ext cx="945845" cy="6490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/>
            <p:cNvSpPr txBox="1"/>
            <p:nvPr/>
          </p:nvSpPr>
          <p:spPr>
            <a:xfrm>
              <a:off x="4010323" y="4195490"/>
              <a:ext cx="19873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Global services</a:t>
              </a:r>
              <a:endParaRPr lang="en-US" sz="2000" baseline="-25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5036616" y="2164332"/>
                  <a:ext cx="29495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3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6616" y="2164332"/>
                  <a:ext cx="294953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8367" r="-18367"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5373418" y="1876114"/>
                  <a:ext cx="29495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4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3418" y="1876114"/>
                  <a:ext cx="294953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8367" r="-16327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6756245" y="2163406"/>
                  <a:ext cx="29495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7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56245" y="2163406"/>
                  <a:ext cx="294953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8367" r="-16327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6301275" y="1876114"/>
                  <a:ext cx="29495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8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1275" y="1876114"/>
                  <a:ext cx="294953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20833" r="-18750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" name="Group 6"/>
            <p:cNvGrpSpPr/>
            <p:nvPr/>
          </p:nvGrpSpPr>
          <p:grpSpPr>
            <a:xfrm>
              <a:off x="6032480" y="2425541"/>
              <a:ext cx="1649298" cy="1785644"/>
              <a:chOff x="6427902" y="2431637"/>
              <a:chExt cx="1649298" cy="1785644"/>
            </a:xfrm>
          </p:grpSpPr>
          <p:grpSp>
            <p:nvGrpSpPr>
              <p:cNvPr id="106" name="Group 105"/>
              <p:cNvGrpSpPr/>
              <p:nvPr/>
            </p:nvGrpSpPr>
            <p:grpSpPr>
              <a:xfrm>
                <a:off x="7121049" y="2635572"/>
                <a:ext cx="509506" cy="1184482"/>
                <a:chOff x="4422388" y="3319803"/>
                <a:chExt cx="833540" cy="2253683"/>
              </a:xfrm>
            </p:grpSpPr>
            <p:sp>
              <p:nvSpPr>
                <p:cNvPr id="112" name="Rectangle 111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4430277" y="3319803"/>
                  <a:ext cx="825651" cy="620487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08" name="Straight Connector 107"/>
              <p:cNvCxnSpPr>
                <a:stCxn id="114" idx="2"/>
                <a:endCxn id="112" idx="0"/>
              </p:cNvCxnSpPr>
              <p:nvPr/>
            </p:nvCxnSpPr>
            <p:spPr>
              <a:xfrm flipH="1">
                <a:off x="7373391" y="2961685"/>
                <a:ext cx="4822" cy="53225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/>
              <p:cNvSpPr txBox="1"/>
              <p:nvPr/>
            </p:nvSpPr>
            <p:spPr>
              <a:xfrm>
                <a:off x="7056585" y="3817171"/>
                <a:ext cx="63361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/>
                  <a:t>LP</a:t>
                </a:r>
                <a:endParaRPr lang="en-US" sz="2000" baseline="-25000" dirty="0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6624784" y="2431637"/>
                <a:ext cx="1452416" cy="174847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6427902" y="2431637"/>
                <a:ext cx="70312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/>
                  <a:t>Q</a:t>
                </a:r>
                <a:endParaRPr lang="en-US" sz="2000" baseline="-25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TextBox 59"/>
                  <p:cNvSpPr txBox="1"/>
                  <p:nvPr/>
                </p:nvSpPr>
                <p:spPr>
                  <a:xfrm>
                    <a:off x="7395243" y="3230174"/>
                    <a:ext cx="29495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charset="0"/>
                            </a:rPr>
                            <m:t>𝑒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5</m:t>
                          </m:r>
                        </m:oMath>
                      </m:oMathPara>
                    </a14:m>
                    <a:endParaRPr lang="en-US" dirty="0" smtClean="0"/>
                  </a:p>
                </p:txBody>
              </p:sp>
            </mc:Choice>
            <mc:Fallback xmlns="">
              <p:sp>
                <p:nvSpPr>
                  <p:cNvPr id="60" name="TextBox 5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95243" y="3230174"/>
                    <a:ext cx="294953" cy="276999"/>
                  </a:xfrm>
                  <a:prstGeom prst="rect">
                    <a:avLst/>
                  </a:prstGeom>
                  <a:blipFill rotWithShape="0">
                    <a:blip r:embed="rId21"/>
                    <a:stretch>
                      <a:fillRect l="-20408" r="-18367" b="-888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TextBox 60"/>
                  <p:cNvSpPr txBox="1"/>
                  <p:nvPr/>
                </p:nvSpPr>
                <p:spPr>
                  <a:xfrm>
                    <a:off x="7395243" y="2950328"/>
                    <a:ext cx="29495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charset="0"/>
                            </a:rPr>
                            <m:t>𝑒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6</m:t>
                          </m:r>
                        </m:oMath>
                      </m:oMathPara>
                    </a14:m>
                    <a:endParaRPr lang="en-US" dirty="0" smtClean="0"/>
                  </a:p>
                </p:txBody>
              </p:sp>
            </mc:Choice>
            <mc:Fallback xmlns="">
              <p:sp>
                <p:nvSpPr>
                  <p:cNvPr id="61" name="TextBox 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95243" y="2950328"/>
                    <a:ext cx="294953" cy="276999"/>
                  </a:xfrm>
                  <a:prstGeom prst="rect">
                    <a:avLst/>
                  </a:prstGeom>
                  <a:blipFill rotWithShape="0">
                    <a:blip r:embed="rId22"/>
                    <a:stretch>
                      <a:fillRect l="-18367" r="-18367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TextBox 68"/>
                  <p:cNvSpPr txBox="1"/>
                  <p:nvPr/>
                </p:nvSpPr>
                <p:spPr>
                  <a:xfrm>
                    <a:off x="7209915" y="2655847"/>
                    <a:ext cx="326949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charset="0"/>
                            </a:rPr>
                            <m:t>𝐴𝐿</m:t>
                          </m:r>
                        </m:oMath>
                      </m:oMathPara>
                    </a14:m>
                    <a:endParaRPr lang="en-US" dirty="0" smtClean="0"/>
                  </a:p>
                </p:txBody>
              </p:sp>
            </mc:Choice>
            <mc:Fallback xmlns="">
              <p:sp>
                <p:nvSpPr>
                  <p:cNvPr id="69" name="TextBox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09915" y="2655847"/>
                    <a:ext cx="326949" cy="276999"/>
                  </a:xfrm>
                  <a:prstGeom prst="rect">
                    <a:avLst/>
                  </a:prstGeom>
                  <a:blipFill rotWithShape="0">
                    <a:blip r:embed="rId23"/>
                    <a:stretch>
                      <a:fillRect l="-18868" r="-15094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TextBox 69"/>
                  <p:cNvSpPr txBox="1"/>
                  <p:nvPr/>
                </p:nvSpPr>
                <p:spPr>
                  <a:xfrm>
                    <a:off x="7230631" y="3530355"/>
                    <a:ext cx="31893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charset="0"/>
                            </a:rPr>
                            <m:t>𝑇𝐿</m:t>
                          </m:r>
                        </m:oMath>
                      </m:oMathPara>
                    </a14:m>
                    <a:endParaRPr lang="en-US" dirty="0" smtClean="0"/>
                  </a:p>
                </p:txBody>
              </p:sp>
            </mc:Choice>
            <mc:Fallback xmlns="">
              <p:sp>
                <p:nvSpPr>
                  <p:cNvPr id="70" name="TextBox 6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30631" y="3530355"/>
                    <a:ext cx="318933" cy="276999"/>
                  </a:xfrm>
                  <a:prstGeom prst="rect">
                    <a:avLst/>
                  </a:prstGeom>
                  <a:blipFill rotWithShape="0">
                    <a:blip r:embed="rId24"/>
                    <a:stretch>
                      <a:fillRect l="-17308" r="-15385"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" name="Group 5"/>
            <p:cNvGrpSpPr/>
            <p:nvPr/>
          </p:nvGrpSpPr>
          <p:grpSpPr>
            <a:xfrm>
              <a:off x="4085846" y="2433089"/>
              <a:ext cx="1684190" cy="1787477"/>
              <a:chOff x="3665711" y="2433089"/>
              <a:chExt cx="1684190" cy="1787477"/>
            </a:xfrm>
          </p:grpSpPr>
          <p:grpSp>
            <p:nvGrpSpPr>
              <p:cNvPr id="99" name="Group 98"/>
              <p:cNvGrpSpPr/>
              <p:nvPr/>
            </p:nvGrpSpPr>
            <p:grpSpPr>
              <a:xfrm>
                <a:off x="4382036" y="2633123"/>
                <a:ext cx="504684" cy="1208704"/>
                <a:chOff x="4422388" y="3273718"/>
                <a:chExt cx="825651" cy="2299768"/>
              </a:xfrm>
            </p:grpSpPr>
            <p:grpSp>
              <p:nvGrpSpPr>
                <p:cNvPr id="124" name="Group 123"/>
                <p:cNvGrpSpPr/>
                <p:nvPr/>
              </p:nvGrpSpPr>
              <p:grpSpPr>
                <a:xfrm>
                  <a:off x="4422388" y="3273718"/>
                  <a:ext cx="825651" cy="2299768"/>
                  <a:chOff x="4422388" y="3273718"/>
                  <a:chExt cx="825651" cy="2299768"/>
                </a:xfrm>
              </p:grpSpPr>
              <p:sp>
                <p:nvSpPr>
                  <p:cNvPr id="130" name="Rectangle 129"/>
                  <p:cNvSpPr/>
                  <p:nvPr/>
                </p:nvSpPr>
                <p:spPr>
                  <a:xfrm>
                    <a:off x="4422388" y="4953000"/>
                    <a:ext cx="825651" cy="620486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2" name="Rectangle 131"/>
                  <p:cNvSpPr/>
                  <p:nvPr/>
                </p:nvSpPr>
                <p:spPr>
                  <a:xfrm>
                    <a:off x="4422388" y="3273718"/>
                    <a:ext cx="825651" cy="620486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26" name="Straight Connector 125"/>
                <p:cNvCxnSpPr>
                  <a:stCxn id="132" idx="2"/>
                  <a:endCxn id="130" idx="0"/>
                </p:cNvCxnSpPr>
                <p:nvPr/>
              </p:nvCxnSpPr>
              <p:spPr>
                <a:xfrm>
                  <a:off x="4835214" y="3894204"/>
                  <a:ext cx="0" cy="105879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2" name="TextBox 101"/>
              <p:cNvSpPr txBox="1"/>
              <p:nvPr/>
            </p:nvSpPr>
            <p:spPr>
              <a:xfrm>
                <a:off x="4257121" y="3820456"/>
                <a:ext cx="70312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/>
                  <a:t>GP</a:t>
                </a:r>
                <a:endParaRPr lang="en-US" sz="2000" baseline="-25000" dirty="0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3867464" y="2433089"/>
                <a:ext cx="1482437" cy="174702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TextBox 56"/>
                  <p:cNvSpPr txBox="1"/>
                  <p:nvPr/>
                </p:nvSpPr>
                <p:spPr>
                  <a:xfrm>
                    <a:off x="4325317" y="3233021"/>
                    <a:ext cx="29495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charset="0"/>
                            </a:rPr>
                            <m:t>𝑒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oMath>
                      </m:oMathPara>
                    </a14:m>
                    <a:endParaRPr lang="en-US" dirty="0" smtClean="0"/>
                  </a:p>
                </p:txBody>
              </p:sp>
            </mc:Choice>
            <mc:Fallback xmlns="">
              <p:sp>
                <p:nvSpPr>
                  <p:cNvPr id="57" name="TextBox 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25317" y="3233021"/>
                    <a:ext cx="294953" cy="276999"/>
                  </a:xfrm>
                  <a:prstGeom prst="rect">
                    <a:avLst/>
                  </a:prstGeom>
                  <a:blipFill rotWithShape="0">
                    <a:blip r:embed="rId26"/>
                    <a:stretch>
                      <a:fillRect l="-20833" r="-18750" b="-65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TextBox 57"/>
                  <p:cNvSpPr txBox="1"/>
                  <p:nvPr/>
                </p:nvSpPr>
                <p:spPr>
                  <a:xfrm>
                    <a:off x="4325317" y="2953175"/>
                    <a:ext cx="29495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charset="0"/>
                            </a:rPr>
                            <m:t>𝑒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2</m:t>
                          </m:r>
                        </m:oMath>
                      </m:oMathPara>
                    </a14:m>
                    <a:endParaRPr lang="en-US" dirty="0" smtClean="0"/>
                  </a:p>
                </p:txBody>
              </p:sp>
            </mc:Choice>
            <mc:Fallback xmlns="">
              <p:sp>
                <p:nvSpPr>
                  <p:cNvPr id="58" name="TextBox 5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25317" y="2953175"/>
                    <a:ext cx="294953" cy="276999"/>
                  </a:xfrm>
                  <a:prstGeom prst="rect">
                    <a:avLst/>
                  </a:prstGeom>
                  <a:blipFill rotWithShape="0">
                    <a:blip r:embed="rId27"/>
                    <a:stretch>
                      <a:fillRect l="-20833" r="-18750" b="-65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TextBox 66"/>
                  <p:cNvSpPr txBox="1"/>
                  <p:nvPr/>
                </p:nvSpPr>
                <p:spPr>
                  <a:xfrm>
                    <a:off x="4456989" y="2655848"/>
                    <a:ext cx="354776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charset="0"/>
                            </a:rPr>
                            <m:t>𝐴𝐺</m:t>
                          </m:r>
                        </m:oMath>
                      </m:oMathPara>
                    </a14:m>
                    <a:endParaRPr lang="en-US" dirty="0" smtClean="0"/>
                  </a:p>
                </p:txBody>
              </p:sp>
            </mc:Choice>
            <mc:Fallback xmlns="">
              <p:sp>
                <p:nvSpPr>
                  <p:cNvPr id="67" name="TextBox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56989" y="2655848"/>
                    <a:ext cx="354776" cy="276999"/>
                  </a:xfrm>
                  <a:prstGeom prst="rect">
                    <a:avLst/>
                  </a:prstGeom>
                  <a:blipFill rotWithShape="0">
                    <a:blip r:embed="rId28"/>
                    <a:stretch>
                      <a:fillRect l="-13793" r="-15517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TextBox 67"/>
                  <p:cNvSpPr txBox="1"/>
                  <p:nvPr/>
                </p:nvSpPr>
                <p:spPr>
                  <a:xfrm>
                    <a:off x="4456989" y="3556154"/>
                    <a:ext cx="34676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charset="0"/>
                            </a:rPr>
                            <m:t>𝑇𝐺</m:t>
                          </m:r>
                        </m:oMath>
                      </m:oMathPara>
                    </a14:m>
                    <a:endParaRPr lang="en-US" dirty="0" smtClean="0"/>
                  </a:p>
                </p:txBody>
              </p:sp>
            </mc:Choice>
            <mc:Fallback xmlns="">
              <p:sp>
                <p:nvSpPr>
                  <p:cNvPr id="68" name="TextBox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56989" y="3556154"/>
                    <a:ext cx="346762" cy="276999"/>
                  </a:xfrm>
                  <a:prstGeom prst="rect">
                    <a:avLst/>
                  </a:prstGeom>
                  <a:blipFill rotWithShape="0">
                    <a:blip r:embed="rId29"/>
                    <a:stretch>
                      <a:fillRect l="-14035" r="-15789" b="-65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2" name="TextBox 71"/>
              <p:cNvSpPr txBox="1"/>
              <p:nvPr/>
            </p:nvSpPr>
            <p:spPr>
              <a:xfrm>
                <a:off x="3665711" y="2440405"/>
                <a:ext cx="70312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/>
                  <a:t>P</a:t>
                </a:r>
                <a:endParaRPr lang="en-US" sz="2000" baseline="-25000" dirty="0"/>
              </a:p>
            </p:txBody>
          </p:sp>
        </p:grpSp>
        <p:sp>
          <p:nvSpPr>
            <p:cNvPr id="82" name="Rectangle 81"/>
            <p:cNvSpPr/>
            <p:nvPr/>
          </p:nvSpPr>
          <p:spPr>
            <a:xfrm>
              <a:off x="5748016" y="1657930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/>
                <p:cNvSpPr txBox="1"/>
                <p:nvPr/>
              </p:nvSpPr>
              <p:spPr>
                <a:xfrm>
                  <a:off x="5908029" y="1682486"/>
                  <a:ext cx="17921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𝑆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83" name="TextBox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8029" y="1682486"/>
                  <a:ext cx="179215" cy="276999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 l="-30000" r="-26667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4499456" y="1374592"/>
                <a:ext cx="11101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𝑚𝑖𝑛𝑐𝑢𝑡</m:t>
                      </m:r>
                      <m:r>
                        <a:rPr lang="en-US" b="0" i="1" smtClean="0">
                          <a:latin typeface="Cambria Math" charset="0"/>
                        </a:rPr>
                        <m:t>(1)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456" y="1374592"/>
                <a:ext cx="1110112" cy="276999"/>
              </a:xfrm>
              <a:prstGeom prst="rect">
                <a:avLst/>
              </a:prstGeom>
              <a:blipFill rotWithShape="0">
                <a:blip r:embed="rId31"/>
                <a:stretch>
                  <a:fillRect l="-4396" t="-2174" r="-7692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6439619" y="1377672"/>
                <a:ext cx="11101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𝑚𝑖𝑛𝑐𝑢𝑡</m:t>
                      </m:r>
                      <m:r>
                        <a:rPr lang="en-US" b="0" i="1" smtClean="0">
                          <a:latin typeface="Cambria Math" charset="0"/>
                        </a:rPr>
                        <m:t>(1)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9619" y="1377672"/>
                <a:ext cx="1110112" cy="276999"/>
              </a:xfrm>
              <a:prstGeom prst="rect">
                <a:avLst/>
              </a:prstGeom>
              <a:blipFill rotWithShape="0">
                <a:blip r:embed="rId32"/>
                <a:stretch>
                  <a:fillRect l="-4396" t="-2222" r="-7692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7951150" y="2274766"/>
            <a:ext cx="2748944" cy="1925417"/>
            <a:chOff x="8006240" y="1952431"/>
            <a:chExt cx="2748944" cy="192541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/>
                <p:cNvSpPr txBox="1"/>
                <p:nvPr/>
              </p:nvSpPr>
              <p:spPr>
                <a:xfrm>
                  <a:off x="8006240" y="1980071"/>
                  <a:ext cx="89819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1=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𝐴𝐺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2" name="TextBox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6240" y="1980071"/>
                  <a:ext cx="898195" cy="276999"/>
                </a:xfrm>
                <a:prstGeom prst="rect">
                  <a:avLst/>
                </a:prstGeom>
                <a:blipFill rotWithShape="0">
                  <a:blip r:embed="rId33"/>
                  <a:stretch>
                    <a:fillRect l="-5405" r="-4730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8014255" y="2280695"/>
                  <a:ext cx="89018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2=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𝑇𝐺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14255" y="2280695"/>
                  <a:ext cx="890180" cy="276999"/>
                </a:xfrm>
                <a:prstGeom prst="rect">
                  <a:avLst/>
                </a:prstGeom>
                <a:blipFill rotWithShape="0">
                  <a:blip r:embed="rId34"/>
                  <a:stretch>
                    <a:fillRect l="-6164" r="-4795"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8006240" y="2600809"/>
                  <a:ext cx="87036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5=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𝐴𝐿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6240" y="2600809"/>
                  <a:ext cx="870366" cy="276999"/>
                </a:xfrm>
                <a:prstGeom prst="rect">
                  <a:avLst/>
                </a:prstGeom>
                <a:blipFill rotWithShape="0">
                  <a:blip r:embed="rId35"/>
                  <a:stretch>
                    <a:fillRect l="-6294" r="-5594"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8006240" y="2925561"/>
                  <a:ext cx="87036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6=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𝑇𝐿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6240" y="2925561"/>
                  <a:ext cx="870366" cy="276999"/>
                </a:xfrm>
                <a:prstGeom prst="rect">
                  <a:avLst/>
                </a:prstGeom>
                <a:blipFill rotWithShape="0">
                  <a:blip r:embed="rId36"/>
                  <a:stretch>
                    <a:fillRect l="-4895" r="-4895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8006240" y="3600849"/>
                  <a:ext cx="78245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𝐴𝐺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𝑆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6240" y="3600849"/>
                  <a:ext cx="782457" cy="276999"/>
                </a:xfrm>
                <a:prstGeom prst="rect">
                  <a:avLst/>
                </a:prstGeom>
                <a:blipFill rotWithShape="0">
                  <a:blip r:embed="rId37"/>
                  <a:stretch>
                    <a:fillRect l="-6202" r="-6202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9279107" y="1952431"/>
                  <a:ext cx="72455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3≥2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79107" y="1952431"/>
                  <a:ext cx="724557" cy="276999"/>
                </a:xfrm>
                <a:prstGeom prst="rect">
                  <a:avLst/>
                </a:prstGeom>
                <a:blipFill rotWithShape="0">
                  <a:blip r:embed="rId38"/>
                  <a:stretch>
                    <a:fillRect l="-6723" r="-7563" b="-108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9295105" y="2271584"/>
                  <a:ext cx="72455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4≥1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95105" y="2271584"/>
                  <a:ext cx="724557" cy="276999"/>
                </a:xfrm>
                <a:prstGeom prst="rect">
                  <a:avLst/>
                </a:prstGeom>
                <a:blipFill rotWithShape="0">
                  <a:blip r:embed="rId39"/>
                  <a:stretch>
                    <a:fillRect l="-6723" r="-6723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9295105" y="2588267"/>
                  <a:ext cx="72455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7≥2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95105" y="2588267"/>
                  <a:ext cx="724557" cy="276999"/>
                </a:xfrm>
                <a:prstGeom prst="rect">
                  <a:avLst/>
                </a:prstGeom>
                <a:blipFill rotWithShape="0">
                  <a:blip r:embed="rId40"/>
                  <a:stretch>
                    <a:fillRect l="-6723" r="-6723" b="-108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9279107" y="3593223"/>
                  <a:ext cx="103842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2≤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≤4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79107" y="3593223"/>
                  <a:ext cx="1038426" cy="276999"/>
                </a:xfrm>
                <a:prstGeom prst="rect">
                  <a:avLst/>
                </a:prstGeom>
                <a:blipFill rotWithShape="0">
                  <a:blip r:embed="rId41"/>
                  <a:stretch>
                    <a:fillRect l="-4706" r="-4706" b="-108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9284140" y="2914675"/>
                  <a:ext cx="14710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𝑚𝑜𝑑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𝐴𝐺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=0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84140" y="2914675"/>
                  <a:ext cx="1471044" cy="276999"/>
                </a:xfrm>
                <a:prstGeom prst="rect">
                  <a:avLst/>
                </a:prstGeom>
                <a:blipFill rotWithShape="0">
                  <a:blip r:embed="rId42"/>
                  <a:stretch>
                    <a:fillRect l="-3734" t="-146667" r="-3320" b="-18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9279107" y="3256436"/>
                  <a:ext cx="144321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𝑚𝑜𝑑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𝐴𝐿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=0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79107" y="3256436"/>
                  <a:ext cx="1443216" cy="276999"/>
                </a:xfrm>
                <a:prstGeom prst="rect">
                  <a:avLst/>
                </a:prstGeom>
                <a:blipFill rotWithShape="0">
                  <a:blip r:embed="rId43"/>
                  <a:stretch>
                    <a:fillRect l="-3376" t="-143478" r="-3376" b="-1760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/>
                <p:cNvSpPr txBox="1"/>
                <p:nvPr/>
              </p:nvSpPr>
              <p:spPr>
                <a:xfrm>
                  <a:off x="8014255" y="3256431"/>
                  <a:ext cx="93019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𝐴𝐺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𝐴𝐿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87" name="TextBox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14255" y="3256431"/>
                  <a:ext cx="930191" cy="276999"/>
                </a:xfrm>
                <a:prstGeom prst="rect">
                  <a:avLst/>
                </a:prstGeom>
                <a:blipFill rotWithShape="0">
                  <a:blip r:embed="rId44"/>
                  <a:stretch>
                    <a:fillRect l="-5921" r="-5263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6119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7084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5" name="Straight Connector 114"/>
          <p:cNvCxnSpPr>
            <a:stCxn id="63" idx="2"/>
          </p:cNvCxnSpPr>
          <p:nvPr/>
        </p:nvCxnSpPr>
        <p:spPr>
          <a:xfrm flipH="1">
            <a:off x="2643853" y="2707030"/>
            <a:ext cx="451454" cy="6403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65" idx="2"/>
          </p:cNvCxnSpPr>
          <p:nvPr/>
        </p:nvCxnSpPr>
        <p:spPr>
          <a:xfrm flipH="1">
            <a:off x="2643854" y="2745747"/>
            <a:ext cx="2029688" cy="6016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63" idx="2"/>
          </p:cNvCxnSpPr>
          <p:nvPr/>
        </p:nvCxnSpPr>
        <p:spPr>
          <a:xfrm>
            <a:off x="3095307" y="2707030"/>
            <a:ext cx="307097" cy="6403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65" idx="2"/>
          </p:cNvCxnSpPr>
          <p:nvPr/>
        </p:nvCxnSpPr>
        <p:spPr>
          <a:xfrm>
            <a:off x="4673542" y="2745747"/>
            <a:ext cx="432214" cy="6124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65" idx="2"/>
          </p:cNvCxnSpPr>
          <p:nvPr/>
        </p:nvCxnSpPr>
        <p:spPr>
          <a:xfrm flipH="1">
            <a:off x="4347206" y="2745747"/>
            <a:ext cx="326336" cy="6124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stCxn id="65" idx="2"/>
          </p:cNvCxnSpPr>
          <p:nvPr/>
        </p:nvCxnSpPr>
        <p:spPr>
          <a:xfrm flipH="1">
            <a:off x="3402404" y="2745747"/>
            <a:ext cx="1271138" cy="6016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63" idx="2"/>
          </p:cNvCxnSpPr>
          <p:nvPr/>
        </p:nvCxnSpPr>
        <p:spPr>
          <a:xfrm>
            <a:off x="3095307" y="2707030"/>
            <a:ext cx="2010449" cy="6511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63" idx="2"/>
          </p:cNvCxnSpPr>
          <p:nvPr/>
        </p:nvCxnSpPr>
        <p:spPr>
          <a:xfrm>
            <a:off x="3095307" y="2707030"/>
            <a:ext cx="1251898" cy="6511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2643853" y="3542856"/>
            <a:ext cx="0" cy="2860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3402404" y="3542856"/>
            <a:ext cx="0" cy="2860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H="1">
            <a:off x="2777441" y="3548577"/>
            <a:ext cx="375949" cy="2803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2777441" y="3548577"/>
            <a:ext cx="372621" cy="2860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4347205" y="3553634"/>
            <a:ext cx="0" cy="2860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5105756" y="3553634"/>
            <a:ext cx="0" cy="2860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H="1">
            <a:off x="4480793" y="3559355"/>
            <a:ext cx="375949" cy="2803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4480793" y="3559355"/>
            <a:ext cx="372621" cy="2860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57" idx="2"/>
          </p:cNvCxnSpPr>
          <p:nvPr/>
        </p:nvCxnSpPr>
        <p:spPr>
          <a:xfrm>
            <a:off x="8825124" y="2745747"/>
            <a:ext cx="977609" cy="6587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57" idx="2"/>
          </p:cNvCxnSpPr>
          <p:nvPr/>
        </p:nvCxnSpPr>
        <p:spPr>
          <a:xfrm flipH="1">
            <a:off x="7879278" y="2745747"/>
            <a:ext cx="945846" cy="6403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9802733" y="3600010"/>
            <a:ext cx="0" cy="2584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879277" y="3581573"/>
            <a:ext cx="0" cy="3047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8572782" y="2419634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9550391" y="3273897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AL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7626935" y="3255460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AG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9550391" y="3858479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TL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7626935" y="3886348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TG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2842965" y="2380917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S1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421200" y="2419634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S2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391511" y="3828919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T1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3150062" y="3828919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T2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2391511" y="3216743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A1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3150062" y="3216743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A2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4094863" y="3839697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T3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853414" y="3839697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T4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094863" y="3227521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A3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853414" y="3227521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A4</a:t>
            </a:r>
            <a:endParaRPr lang="en-US" sz="2000" dirty="0">
              <a:solidFill>
                <a:schemeClr val="tx1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3819699" y="1646991"/>
            <a:ext cx="1240099" cy="420702"/>
            <a:chOff x="3862426" y="1524547"/>
            <a:chExt cx="1240099" cy="420702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5194" y="1524547"/>
              <a:ext cx="978509" cy="420702"/>
            </a:xfrm>
            <a:prstGeom prst="rect">
              <a:avLst/>
            </a:prstGeom>
          </p:spPr>
        </p:pic>
        <p:sp>
          <p:nvSpPr>
            <p:cNvPr id="42" name="TextBox 41"/>
            <p:cNvSpPr txBox="1"/>
            <p:nvPr/>
          </p:nvSpPr>
          <p:spPr>
            <a:xfrm>
              <a:off x="3862426" y="1534843"/>
              <a:ext cx="12400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N2</a:t>
              </a:r>
              <a:endParaRPr lang="en-US" sz="2000" baseline="-250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688157" y="1635482"/>
            <a:ext cx="1240099" cy="437600"/>
            <a:chOff x="2688268" y="1516712"/>
            <a:chExt cx="1240099" cy="437600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2965" y="1516712"/>
              <a:ext cx="906144" cy="428537"/>
            </a:xfrm>
            <a:prstGeom prst="rect">
              <a:avLst/>
            </a:prstGeom>
          </p:spPr>
        </p:pic>
        <p:sp>
          <p:nvSpPr>
            <p:cNvPr id="45" name="TextBox 44"/>
            <p:cNvSpPr txBox="1"/>
            <p:nvPr/>
          </p:nvSpPr>
          <p:spPr>
            <a:xfrm>
              <a:off x="2688268" y="1554202"/>
              <a:ext cx="12400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N1</a:t>
              </a:r>
              <a:endParaRPr lang="en-US" sz="2000" baseline="-25000" dirty="0"/>
            </a:p>
          </p:txBody>
        </p:sp>
      </p:grpSp>
      <p:cxnSp>
        <p:nvCxnSpPr>
          <p:cNvPr id="47" name="Straight Connector 46"/>
          <p:cNvCxnSpPr>
            <a:stCxn id="45" idx="2"/>
            <a:endCxn id="63" idx="0"/>
          </p:cNvCxnSpPr>
          <p:nvPr/>
        </p:nvCxnSpPr>
        <p:spPr>
          <a:xfrm flipH="1">
            <a:off x="3095307" y="2073082"/>
            <a:ext cx="212900" cy="3078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42" idx="2"/>
            <a:endCxn id="63" idx="0"/>
          </p:cNvCxnSpPr>
          <p:nvPr/>
        </p:nvCxnSpPr>
        <p:spPr>
          <a:xfrm flipH="1">
            <a:off x="3095307" y="2057397"/>
            <a:ext cx="1344442" cy="3235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2" idx="2"/>
            <a:endCxn id="65" idx="0"/>
          </p:cNvCxnSpPr>
          <p:nvPr/>
        </p:nvCxnSpPr>
        <p:spPr>
          <a:xfrm>
            <a:off x="4439749" y="2057397"/>
            <a:ext cx="233793" cy="3622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45" idx="2"/>
            <a:endCxn id="65" idx="0"/>
          </p:cNvCxnSpPr>
          <p:nvPr/>
        </p:nvCxnSpPr>
        <p:spPr>
          <a:xfrm>
            <a:off x="3308207" y="2073082"/>
            <a:ext cx="1365335" cy="3465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/>
          <p:cNvGrpSpPr/>
          <p:nvPr/>
        </p:nvGrpSpPr>
        <p:grpSpPr>
          <a:xfrm>
            <a:off x="8758833" y="1657287"/>
            <a:ext cx="1240099" cy="420702"/>
            <a:chOff x="3862426" y="1524547"/>
            <a:chExt cx="1240099" cy="420702"/>
          </a:xfrm>
        </p:grpSpPr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5194" y="1524547"/>
              <a:ext cx="978509" cy="420702"/>
            </a:xfrm>
            <a:prstGeom prst="rect">
              <a:avLst/>
            </a:prstGeom>
          </p:spPr>
        </p:pic>
        <p:sp>
          <p:nvSpPr>
            <p:cNvPr id="77" name="TextBox 76"/>
            <p:cNvSpPr txBox="1"/>
            <p:nvPr/>
          </p:nvSpPr>
          <p:spPr>
            <a:xfrm>
              <a:off x="3862426" y="1534843"/>
              <a:ext cx="12400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N2</a:t>
              </a:r>
              <a:endParaRPr lang="en-US" sz="2000" baseline="-25000" dirty="0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7627291" y="1645778"/>
            <a:ext cx="1240099" cy="437600"/>
            <a:chOff x="2688268" y="1516712"/>
            <a:chExt cx="1240099" cy="437600"/>
          </a:xfrm>
        </p:grpSpPr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2965" y="1516712"/>
              <a:ext cx="906144" cy="428537"/>
            </a:xfrm>
            <a:prstGeom prst="rect">
              <a:avLst/>
            </a:prstGeom>
          </p:spPr>
        </p:pic>
        <p:sp>
          <p:nvSpPr>
            <p:cNvPr id="80" name="TextBox 79"/>
            <p:cNvSpPr txBox="1"/>
            <p:nvPr/>
          </p:nvSpPr>
          <p:spPr>
            <a:xfrm>
              <a:off x="2688268" y="1554202"/>
              <a:ext cx="12400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N1</a:t>
              </a:r>
              <a:endParaRPr lang="en-US" sz="2000" baseline="-25000" dirty="0"/>
            </a:p>
          </p:txBody>
        </p:sp>
      </p:grpSp>
      <p:cxnSp>
        <p:nvCxnSpPr>
          <p:cNvPr id="81" name="Straight Connector 80"/>
          <p:cNvCxnSpPr>
            <a:stCxn id="79" idx="2"/>
            <a:endCxn id="57" idx="0"/>
          </p:cNvCxnSpPr>
          <p:nvPr/>
        </p:nvCxnSpPr>
        <p:spPr>
          <a:xfrm>
            <a:off x="8235060" y="2074315"/>
            <a:ext cx="590064" cy="3453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76" idx="2"/>
            <a:endCxn id="57" idx="0"/>
          </p:cNvCxnSpPr>
          <p:nvPr/>
        </p:nvCxnSpPr>
        <p:spPr>
          <a:xfrm flipH="1">
            <a:off x="8825124" y="2077989"/>
            <a:ext cx="565732" cy="3416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9002486" y="566057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883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798443" y="527983"/>
            <a:ext cx="8631739" cy="5008829"/>
            <a:chOff x="798443" y="527983"/>
            <a:chExt cx="8631739" cy="5008829"/>
          </a:xfrm>
        </p:grpSpPr>
        <p:sp>
          <p:nvSpPr>
            <p:cNvPr id="2" name="Oval 1"/>
            <p:cNvSpPr/>
            <p:nvPr/>
          </p:nvSpPr>
          <p:spPr>
            <a:xfrm>
              <a:off x="4625393" y="527983"/>
              <a:ext cx="889686" cy="48191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Start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1402808" y="2622500"/>
              <a:ext cx="819455" cy="654703"/>
              <a:chOff x="6847409" y="1564570"/>
              <a:chExt cx="819455" cy="654703"/>
            </a:xfrm>
          </p:grpSpPr>
          <p:sp>
            <p:nvSpPr>
              <p:cNvPr id="89" name="Oval 88"/>
              <p:cNvSpPr/>
              <p:nvPr/>
            </p:nvSpPr>
            <p:spPr>
              <a:xfrm>
                <a:off x="6874016" y="156457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6847409" y="1722644"/>
                <a:ext cx="81945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(S1,1,0)</a:t>
                </a:r>
                <a:endParaRPr lang="en-US" sz="1600" dirty="0"/>
              </a:p>
            </p:txBody>
          </p:sp>
        </p:grpSp>
        <p:grpSp>
          <p:nvGrpSpPr>
            <p:cNvPr id="90" name="Group 89"/>
            <p:cNvGrpSpPr/>
            <p:nvPr/>
          </p:nvGrpSpPr>
          <p:grpSpPr>
            <a:xfrm>
              <a:off x="2478106" y="1812496"/>
              <a:ext cx="857927" cy="654703"/>
              <a:chOff x="6847409" y="1656010"/>
              <a:chExt cx="857927" cy="654703"/>
            </a:xfrm>
          </p:grpSpPr>
          <p:sp>
            <p:nvSpPr>
              <p:cNvPr id="91" name="Oval 90"/>
              <p:cNvSpPr/>
              <p:nvPr/>
            </p:nvSpPr>
            <p:spPr>
              <a:xfrm>
                <a:off x="6874016" y="165601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6847409" y="1814084"/>
                <a:ext cx="85792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(N1,0,0)</a:t>
                </a:r>
                <a:endParaRPr lang="en-US" sz="1600" dirty="0"/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3471014" y="2622500"/>
              <a:ext cx="819455" cy="654703"/>
              <a:chOff x="6847409" y="1564570"/>
              <a:chExt cx="819455" cy="654703"/>
            </a:xfrm>
          </p:grpSpPr>
          <p:sp>
            <p:nvSpPr>
              <p:cNvPr id="101" name="Oval 100"/>
              <p:cNvSpPr/>
              <p:nvPr/>
            </p:nvSpPr>
            <p:spPr>
              <a:xfrm>
                <a:off x="6874016" y="156457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6847409" y="1722644"/>
                <a:ext cx="81945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(S2,1,0)</a:t>
                </a:r>
                <a:endParaRPr lang="en-US" sz="1600" dirty="0"/>
              </a:p>
            </p:txBody>
          </p:sp>
        </p:grpSp>
        <p:grpSp>
          <p:nvGrpSpPr>
            <p:cNvPr id="123" name="Group 122"/>
            <p:cNvGrpSpPr/>
            <p:nvPr/>
          </p:nvGrpSpPr>
          <p:grpSpPr>
            <a:xfrm>
              <a:off x="2977814" y="3710691"/>
              <a:ext cx="843501" cy="654703"/>
              <a:chOff x="6847409" y="1473130"/>
              <a:chExt cx="843501" cy="654703"/>
            </a:xfrm>
          </p:grpSpPr>
          <p:sp>
            <p:nvSpPr>
              <p:cNvPr id="124" name="Oval 123"/>
              <p:cNvSpPr/>
              <p:nvPr/>
            </p:nvSpPr>
            <p:spPr>
              <a:xfrm>
                <a:off x="6874016" y="147313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6847409" y="1631204"/>
                <a:ext cx="84350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(A3,1,0)</a:t>
                </a:r>
                <a:endParaRPr lang="en-US" sz="1600" dirty="0"/>
              </a:p>
            </p:txBody>
          </p:sp>
        </p:grpSp>
        <p:grpSp>
          <p:nvGrpSpPr>
            <p:cNvPr id="126" name="Group 125"/>
            <p:cNvGrpSpPr/>
            <p:nvPr/>
          </p:nvGrpSpPr>
          <p:grpSpPr>
            <a:xfrm>
              <a:off x="4020222" y="3712347"/>
              <a:ext cx="843501" cy="654703"/>
              <a:chOff x="6847409" y="1473130"/>
              <a:chExt cx="843501" cy="654703"/>
            </a:xfrm>
          </p:grpSpPr>
          <p:sp>
            <p:nvSpPr>
              <p:cNvPr id="127" name="Oval 126"/>
              <p:cNvSpPr/>
              <p:nvPr/>
            </p:nvSpPr>
            <p:spPr>
              <a:xfrm>
                <a:off x="6874016" y="147313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6847409" y="1631204"/>
                <a:ext cx="84350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(A4,1,0)</a:t>
                </a:r>
                <a:endParaRPr lang="en-US" sz="1600" dirty="0"/>
              </a:p>
            </p:txBody>
          </p:sp>
        </p:grpSp>
        <p:grpSp>
          <p:nvGrpSpPr>
            <p:cNvPr id="129" name="Group 128"/>
            <p:cNvGrpSpPr/>
            <p:nvPr/>
          </p:nvGrpSpPr>
          <p:grpSpPr>
            <a:xfrm>
              <a:off x="798443" y="3714242"/>
              <a:ext cx="843501" cy="654703"/>
              <a:chOff x="6847409" y="1473130"/>
              <a:chExt cx="843501" cy="654703"/>
            </a:xfrm>
          </p:grpSpPr>
          <p:sp>
            <p:nvSpPr>
              <p:cNvPr id="130" name="Oval 129"/>
              <p:cNvSpPr/>
              <p:nvPr/>
            </p:nvSpPr>
            <p:spPr>
              <a:xfrm>
                <a:off x="6874016" y="147313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6847409" y="1631204"/>
                <a:ext cx="84350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(A1,1,0)</a:t>
                </a:r>
                <a:endParaRPr lang="en-US" sz="1600" dirty="0"/>
              </a:p>
            </p:txBody>
          </p:sp>
        </p:grpSp>
        <p:grpSp>
          <p:nvGrpSpPr>
            <p:cNvPr id="132" name="Group 131"/>
            <p:cNvGrpSpPr/>
            <p:nvPr/>
          </p:nvGrpSpPr>
          <p:grpSpPr>
            <a:xfrm>
              <a:off x="1893005" y="3710691"/>
              <a:ext cx="843501" cy="654703"/>
              <a:chOff x="6847409" y="1473130"/>
              <a:chExt cx="843501" cy="654703"/>
            </a:xfrm>
          </p:grpSpPr>
          <p:sp>
            <p:nvSpPr>
              <p:cNvPr id="133" name="Oval 132"/>
              <p:cNvSpPr/>
              <p:nvPr/>
            </p:nvSpPr>
            <p:spPr>
              <a:xfrm>
                <a:off x="6874016" y="147313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4" name="TextBox 133"/>
              <p:cNvSpPr txBox="1"/>
              <p:nvPr/>
            </p:nvSpPr>
            <p:spPr>
              <a:xfrm>
                <a:off x="6847409" y="1631204"/>
                <a:ext cx="84350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(A2,1,0)</a:t>
                </a:r>
                <a:endParaRPr lang="en-US" sz="1600" dirty="0"/>
              </a:p>
            </p:txBody>
          </p:sp>
        </p:grpSp>
        <p:grpSp>
          <p:nvGrpSpPr>
            <p:cNvPr id="135" name="Group 134"/>
            <p:cNvGrpSpPr/>
            <p:nvPr/>
          </p:nvGrpSpPr>
          <p:grpSpPr>
            <a:xfrm>
              <a:off x="808909" y="4869756"/>
              <a:ext cx="824265" cy="654703"/>
              <a:chOff x="6847409" y="1473130"/>
              <a:chExt cx="824265" cy="654703"/>
            </a:xfrm>
          </p:grpSpPr>
          <p:sp>
            <p:nvSpPr>
              <p:cNvPr id="136" name="Oval 135"/>
              <p:cNvSpPr/>
              <p:nvPr/>
            </p:nvSpPr>
            <p:spPr>
              <a:xfrm>
                <a:off x="6874016" y="147313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6847409" y="1631204"/>
                <a:ext cx="82426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(T1,1,0)</a:t>
                </a:r>
                <a:endParaRPr lang="en-US" sz="1600" dirty="0"/>
              </a:p>
            </p:txBody>
          </p:sp>
        </p:grpSp>
        <p:grpSp>
          <p:nvGrpSpPr>
            <p:cNvPr id="138" name="Group 137"/>
            <p:cNvGrpSpPr/>
            <p:nvPr/>
          </p:nvGrpSpPr>
          <p:grpSpPr>
            <a:xfrm>
              <a:off x="1891114" y="4866205"/>
              <a:ext cx="824265" cy="654703"/>
              <a:chOff x="6847409" y="1473130"/>
              <a:chExt cx="824265" cy="654703"/>
            </a:xfrm>
          </p:grpSpPr>
          <p:sp>
            <p:nvSpPr>
              <p:cNvPr id="139" name="Oval 138"/>
              <p:cNvSpPr/>
              <p:nvPr/>
            </p:nvSpPr>
            <p:spPr>
              <a:xfrm>
                <a:off x="6874016" y="147313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TextBox 139"/>
              <p:cNvSpPr txBox="1"/>
              <p:nvPr/>
            </p:nvSpPr>
            <p:spPr>
              <a:xfrm>
                <a:off x="6847409" y="1631204"/>
                <a:ext cx="82426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(T2,1,0)</a:t>
                </a:r>
                <a:endParaRPr lang="en-US" sz="1600" dirty="0"/>
              </a:p>
            </p:txBody>
          </p:sp>
        </p:grpSp>
        <p:grpSp>
          <p:nvGrpSpPr>
            <p:cNvPr id="141" name="Group 140"/>
            <p:cNvGrpSpPr/>
            <p:nvPr/>
          </p:nvGrpSpPr>
          <p:grpSpPr>
            <a:xfrm>
              <a:off x="2970946" y="4869756"/>
              <a:ext cx="824265" cy="654703"/>
              <a:chOff x="6847409" y="1473130"/>
              <a:chExt cx="824265" cy="654703"/>
            </a:xfrm>
          </p:grpSpPr>
          <p:sp>
            <p:nvSpPr>
              <p:cNvPr id="142" name="Oval 141"/>
              <p:cNvSpPr/>
              <p:nvPr/>
            </p:nvSpPr>
            <p:spPr>
              <a:xfrm>
                <a:off x="6874016" y="147313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3" name="TextBox 142"/>
              <p:cNvSpPr txBox="1"/>
              <p:nvPr/>
            </p:nvSpPr>
            <p:spPr>
              <a:xfrm>
                <a:off x="6847409" y="1631204"/>
                <a:ext cx="82426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(T3,1,0)</a:t>
                </a:r>
                <a:endParaRPr lang="en-US" sz="1600" dirty="0"/>
              </a:p>
            </p:txBody>
          </p:sp>
        </p:grpSp>
        <p:grpSp>
          <p:nvGrpSpPr>
            <p:cNvPr id="144" name="Group 143"/>
            <p:cNvGrpSpPr/>
            <p:nvPr/>
          </p:nvGrpSpPr>
          <p:grpSpPr>
            <a:xfrm>
              <a:off x="4016080" y="4866205"/>
              <a:ext cx="824265" cy="654703"/>
              <a:chOff x="6847409" y="1473130"/>
              <a:chExt cx="824265" cy="654703"/>
            </a:xfrm>
          </p:grpSpPr>
          <p:sp>
            <p:nvSpPr>
              <p:cNvPr id="145" name="Oval 144"/>
              <p:cNvSpPr/>
              <p:nvPr/>
            </p:nvSpPr>
            <p:spPr>
              <a:xfrm>
                <a:off x="6874016" y="147313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6" name="TextBox 145"/>
              <p:cNvSpPr txBox="1"/>
              <p:nvPr/>
            </p:nvSpPr>
            <p:spPr>
              <a:xfrm>
                <a:off x="6847409" y="1631204"/>
                <a:ext cx="82426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(T4,1,0)</a:t>
                </a:r>
                <a:endParaRPr lang="en-US" sz="1600" dirty="0"/>
              </a:p>
            </p:txBody>
          </p:sp>
        </p:grpSp>
        <p:grpSp>
          <p:nvGrpSpPr>
            <p:cNvPr id="171" name="Group 170"/>
            <p:cNvGrpSpPr/>
            <p:nvPr/>
          </p:nvGrpSpPr>
          <p:grpSpPr>
            <a:xfrm>
              <a:off x="5933680" y="2686602"/>
              <a:ext cx="819455" cy="654703"/>
              <a:chOff x="6847409" y="1564570"/>
              <a:chExt cx="819455" cy="654703"/>
            </a:xfrm>
          </p:grpSpPr>
          <p:sp>
            <p:nvSpPr>
              <p:cNvPr id="172" name="Oval 171"/>
              <p:cNvSpPr/>
              <p:nvPr/>
            </p:nvSpPr>
            <p:spPr>
              <a:xfrm>
                <a:off x="6874016" y="156457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6847409" y="1722644"/>
                <a:ext cx="81945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(S1,0,1)</a:t>
                </a:r>
                <a:endParaRPr lang="en-US" sz="1600" dirty="0"/>
              </a:p>
            </p:txBody>
          </p:sp>
        </p:grpSp>
        <p:grpSp>
          <p:nvGrpSpPr>
            <p:cNvPr id="174" name="Group 173"/>
            <p:cNvGrpSpPr/>
            <p:nvPr/>
          </p:nvGrpSpPr>
          <p:grpSpPr>
            <a:xfrm>
              <a:off x="7044565" y="1812496"/>
              <a:ext cx="857927" cy="654703"/>
              <a:chOff x="6847409" y="1656010"/>
              <a:chExt cx="857927" cy="654703"/>
            </a:xfrm>
          </p:grpSpPr>
          <p:sp>
            <p:nvSpPr>
              <p:cNvPr id="175" name="Oval 174"/>
              <p:cNvSpPr/>
              <p:nvPr/>
            </p:nvSpPr>
            <p:spPr>
              <a:xfrm>
                <a:off x="6874016" y="165601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>
                <a:off x="6847409" y="1814084"/>
                <a:ext cx="85792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(N2,0,0)</a:t>
                </a:r>
                <a:endParaRPr lang="en-US" sz="1600" dirty="0"/>
              </a:p>
            </p:txBody>
          </p:sp>
        </p:grpSp>
        <p:grpSp>
          <p:nvGrpSpPr>
            <p:cNvPr id="177" name="Group 176"/>
            <p:cNvGrpSpPr/>
            <p:nvPr/>
          </p:nvGrpSpPr>
          <p:grpSpPr>
            <a:xfrm>
              <a:off x="8037472" y="2659567"/>
              <a:ext cx="819455" cy="654703"/>
              <a:chOff x="6847409" y="1564570"/>
              <a:chExt cx="819455" cy="654703"/>
            </a:xfrm>
          </p:grpSpPr>
          <p:sp>
            <p:nvSpPr>
              <p:cNvPr id="178" name="Oval 177"/>
              <p:cNvSpPr/>
              <p:nvPr/>
            </p:nvSpPr>
            <p:spPr>
              <a:xfrm>
                <a:off x="6874016" y="156457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9" name="TextBox 178"/>
              <p:cNvSpPr txBox="1"/>
              <p:nvPr/>
            </p:nvSpPr>
            <p:spPr>
              <a:xfrm>
                <a:off x="6847409" y="1722644"/>
                <a:ext cx="81945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(S2,0,1)</a:t>
                </a:r>
                <a:endParaRPr lang="en-US" sz="1600" dirty="0"/>
              </a:p>
            </p:txBody>
          </p:sp>
        </p:grpSp>
        <p:grpSp>
          <p:nvGrpSpPr>
            <p:cNvPr id="180" name="Group 179"/>
            <p:cNvGrpSpPr/>
            <p:nvPr/>
          </p:nvGrpSpPr>
          <p:grpSpPr>
            <a:xfrm>
              <a:off x="7519559" y="3723044"/>
              <a:ext cx="843501" cy="654703"/>
              <a:chOff x="6847409" y="1473130"/>
              <a:chExt cx="843501" cy="654703"/>
            </a:xfrm>
          </p:grpSpPr>
          <p:sp>
            <p:nvSpPr>
              <p:cNvPr id="181" name="Oval 180"/>
              <p:cNvSpPr/>
              <p:nvPr/>
            </p:nvSpPr>
            <p:spPr>
              <a:xfrm>
                <a:off x="6874016" y="147313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2" name="TextBox 181"/>
              <p:cNvSpPr txBox="1"/>
              <p:nvPr/>
            </p:nvSpPr>
            <p:spPr>
              <a:xfrm>
                <a:off x="6847409" y="1631204"/>
                <a:ext cx="84350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(A3,0,1)</a:t>
                </a:r>
                <a:endParaRPr lang="en-US" sz="1600" dirty="0"/>
              </a:p>
            </p:txBody>
          </p:sp>
        </p:grpSp>
        <p:grpSp>
          <p:nvGrpSpPr>
            <p:cNvPr id="183" name="Group 182"/>
            <p:cNvGrpSpPr/>
            <p:nvPr/>
          </p:nvGrpSpPr>
          <p:grpSpPr>
            <a:xfrm>
              <a:off x="8586681" y="3724700"/>
              <a:ext cx="843501" cy="654703"/>
              <a:chOff x="6847409" y="1473130"/>
              <a:chExt cx="843501" cy="654703"/>
            </a:xfrm>
          </p:grpSpPr>
          <p:sp>
            <p:nvSpPr>
              <p:cNvPr id="184" name="Oval 183"/>
              <p:cNvSpPr/>
              <p:nvPr/>
            </p:nvSpPr>
            <p:spPr>
              <a:xfrm>
                <a:off x="6874016" y="147313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5" name="TextBox 184"/>
              <p:cNvSpPr txBox="1"/>
              <p:nvPr/>
            </p:nvSpPr>
            <p:spPr>
              <a:xfrm>
                <a:off x="6847409" y="1631204"/>
                <a:ext cx="84350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(A4,0,1)</a:t>
                </a:r>
                <a:endParaRPr lang="en-US" sz="1600" dirty="0"/>
              </a:p>
            </p:txBody>
          </p:sp>
        </p:grpSp>
        <p:grpSp>
          <p:nvGrpSpPr>
            <p:cNvPr id="186" name="Group 185"/>
            <p:cNvGrpSpPr/>
            <p:nvPr/>
          </p:nvGrpSpPr>
          <p:grpSpPr>
            <a:xfrm>
              <a:off x="5377259" y="3726595"/>
              <a:ext cx="843501" cy="654703"/>
              <a:chOff x="6847409" y="1473130"/>
              <a:chExt cx="843501" cy="654703"/>
            </a:xfrm>
          </p:grpSpPr>
          <p:sp>
            <p:nvSpPr>
              <p:cNvPr id="187" name="Oval 186"/>
              <p:cNvSpPr/>
              <p:nvPr/>
            </p:nvSpPr>
            <p:spPr>
              <a:xfrm>
                <a:off x="6874016" y="147313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8" name="TextBox 187"/>
              <p:cNvSpPr txBox="1"/>
              <p:nvPr/>
            </p:nvSpPr>
            <p:spPr>
              <a:xfrm>
                <a:off x="6847409" y="1631204"/>
                <a:ext cx="84350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(A1,0,1)</a:t>
                </a:r>
                <a:endParaRPr lang="en-US" sz="1600" dirty="0"/>
              </a:p>
            </p:txBody>
          </p:sp>
        </p:grpSp>
        <p:grpSp>
          <p:nvGrpSpPr>
            <p:cNvPr id="189" name="Group 188"/>
            <p:cNvGrpSpPr/>
            <p:nvPr/>
          </p:nvGrpSpPr>
          <p:grpSpPr>
            <a:xfrm>
              <a:off x="6459464" y="3723044"/>
              <a:ext cx="843501" cy="654703"/>
              <a:chOff x="6847409" y="1473130"/>
              <a:chExt cx="843501" cy="654703"/>
            </a:xfrm>
          </p:grpSpPr>
          <p:sp>
            <p:nvSpPr>
              <p:cNvPr id="190" name="Oval 189"/>
              <p:cNvSpPr/>
              <p:nvPr/>
            </p:nvSpPr>
            <p:spPr>
              <a:xfrm>
                <a:off x="6874016" y="147313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1" name="TextBox 190"/>
              <p:cNvSpPr txBox="1"/>
              <p:nvPr/>
            </p:nvSpPr>
            <p:spPr>
              <a:xfrm>
                <a:off x="6847409" y="1631204"/>
                <a:ext cx="84350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(A2,0,1)</a:t>
                </a:r>
                <a:endParaRPr lang="en-US" sz="1600" dirty="0"/>
              </a:p>
            </p:txBody>
          </p:sp>
        </p:grpSp>
        <p:grpSp>
          <p:nvGrpSpPr>
            <p:cNvPr id="192" name="Group 191"/>
            <p:cNvGrpSpPr/>
            <p:nvPr/>
          </p:nvGrpSpPr>
          <p:grpSpPr>
            <a:xfrm>
              <a:off x="5375368" y="4882109"/>
              <a:ext cx="824265" cy="654703"/>
              <a:chOff x="6847409" y="1473130"/>
              <a:chExt cx="824265" cy="654703"/>
            </a:xfrm>
          </p:grpSpPr>
          <p:sp>
            <p:nvSpPr>
              <p:cNvPr id="193" name="Oval 192"/>
              <p:cNvSpPr/>
              <p:nvPr/>
            </p:nvSpPr>
            <p:spPr>
              <a:xfrm>
                <a:off x="6874016" y="147313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4" name="TextBox 193"/>
              <p:cNvSpPr txBox="1"/>
              <p:nvPr/>
            </p:nvSpPr>
            <p:spPr>
              <a:xfrm>
                <a:off x="6847409" y="1631204"/>
                <a:ext cx="82426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(T1,0,1)</a:t>
                </a:r>
                <a:endParaRPr lang="en-US" sz="1600" dirty="0"/>
              </a:p>
            </p:txBody>
          </p:sp>
        </p:grpSp>
        <p:grpSp>
          <p:nvGrpSpPr>
            <p:cNvPr id="195" name="Group 194"/>
            <p:cNvGrpSpPr/>
            <p:nvPr/>
          </p:nvGrpSpPr>
          <p:grpSpPr>
            <a:xfrm>
              <a:off x="6457573" y="4878558"/>
              <a:ext cx="824265" cy="654703"/>
              <a:chOff x="6847409" y="1473130"/>
              <a:chExt cx="824265" cy="654703"/>
            </a:xfrm>
          </p:grpSpPr>
          <p:sp>
            <p:nvSpPr>
              <p:cNvPr id="196" name="Oval 195"/>
              <p:cNvSpPr/>
              <p:nvPr/>
            </p:nvSpPr>
            <p:spPr>
              <a:xfrm>
                <a:off x="6874016" y="147313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7" name="TextBox 196"/>
              <p:cNvSpPr txBox="1"/>
              <p:nvPr/>
            </p:nvSpPr>
            <p:spPr>
              <a:xfrm>
                <a:off x="6847409" y="1631204"/>
                <a:ext cx="82426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(T2,0,1)</a:t>
                </a:r>
                <a:endParaRPr lang="en-US" sz="1600" dirty="0"/>
              </a:p>
            </p:txBody>
          </p:sp>
        </p:grpSp>
        <p:grpSp>
          <p:nvGrpSpPr>
            <p:cNvPr id="198" name="Group 197"/>
            <p:cNvGrpSpPr/>
            <p:nvPr/>
          </p:nvGrpSpPr>
          <p:grpSpPr>
            <a:xfrm>
              <a:off x="7525048" y="4882109"/>
              <a:ext cx="824265" cy="654703"/>
              <a:chOff x="6847409" y="1473130"/>
              <a:chExt cx="824265" cy="654703"/>
            </a:xfrm>
          </p:grpSpPr>
          <p:sp>
            <p:nvSpPr>
              <p:cNvPr id="199" name="Oval 198"/>
              <p:cNvSpPr/>
              <p:nvPr/>
            </p:nvSpPr>
            <p:spPr>
              <a:xfrm>
                <a:off x="6874016" y="147313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0" name="TextBox 199"/>
              <p:cNvSpPr txBox="1"/>
              <p:nvPr/>
            </p:nvSpPr>
            <p:spPr>
              <a:xfrm>
                <a:off x="6847409" y="1631204"/>
                <a:ext cx="82426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(T3,0,1)</a:t>
                </a:r>
                <a:endParaRPr lang="en-US" sz="1600" dirty="0"/>
              </a:p>
            </p:txBody>
          </p:sp>
        </p:grpSp>
        <p:grpSp>
          <p:nvGrpSpPr>
            <p:cNvPr id="201" name="Group 200"/>
            <p:cNvGrpSpPr/>
            <p:nvPr/>
          </p:nvGrpSpPr>
          <p:grpSpPr>
            <a:xfrm>
              <a:off x="8582539" y="4878558"/>
              <a:ext cx="824265" cy="654703"/>
              <a:chOff x="6847409" y="1473130"/>
              <a:chExt cx="824265" cy="654703"/>
            </a:xfrm>
          </p:grpSpPr>
          <p:sp>
            <p:nvSpPr>
              <p:cNvPr id="202" name="Oval 201"/>
              <p:cNvSpPr/>
              <p:nvPr/>
            </p:nvSpPr>
            <p:spPr>
              <a:xfrm>
                <a:off x="6874016" y="147313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3" name="TextBox 202"/>
              <p:cNvSpPr txBox="1"/>
              <p:nvPr/>
            </p:nvSpPr>
            <p:spPr>
              <a:xfrm>
                <a:off x="6847409" y="1631204"/>
                <a:ext cx="82426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(T4,0,1)</a:t>
                </a:r>
                <a:endParaRPr lang="en-US" sz="1600" dirty="0"/>
              </a:p>
            </p:txBody>
          </p:sp>
        </p:grpSp>
        <p:cxnSp>
          <p:nvCxnSpPr>
            <p:cNvPr id="7" name="Straight Connector 6"/>
            <p:cNvCxnSpPr>
              <a:stCxn id="2" idx="3"/>
              <a:endCxn id="91" idx="7"/>
            </p:cNvCxnSpPr>
            <p:nvPr/>
          </p:nvCxnSpPr>
          <p:spPr>
            <a:xfrm flipH="1">
              <a:off x="3158742" y="939322"/>
              <a:ext cx="1596942" cy="969053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>
              <a:stCxn id="2" idx="4"/>
              <a:endCxn id="283" idx="0"/>
            </p:cNvCxnSpPr>
            <p:nvPr/>
          </p:nvCxnSpPr>
          <p:spPr>
            <a:xfrm>
              <a:off x="5070236" y="1009897"/>
              <a:ext cx="3245" cy="282133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>
              <a:stCxn id="2" idx="5"/>
              <a:endCxn id="175" idx="1"/>
            </p:cNvCxnSpPr>
            <p:nvPr/>
          </p:nvCxnSpPr>
          <p:spPr>
            <a:xfrm>
              <a:off x="5384788" y="939322"/>
              <a:ext cx="1798598" cy="969053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>
              <a:stCxn id="175" idx="5"/>
              <a:endCxn id="178" idx="0"/>
            </p:cNvCxnSpPr>
            <p:nvPr/>
          </p:nvCxnSpPr>
          <p:spPr>
            <a:xfrm>
              <a:off x="7725201" y="2371320"/>
              <a:ext cx="722000" cy="288247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>
              <a:stCxn id="175" idx="3"/>
              <a:endCxn id="172" idx="0"/>
            </p:cNvCxnSpPr>
            <p:nvPr/>
          </p:nvCxnSpPr>
          <p:spPr>
            <a:xfrm flipH="1">
              <a:off x="6343409" y="2371320"/>
              <a:ext cx="839977" cy="315282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>
              <a:stCxn id="172" idx="3"/>
              <a:endCxn id="187" idx="0"/>
            </p:cNvCxnSpPr>
            <p:nvPr/>
          </p:nvCxnSpPr>
          <p:spPr>
            <a:xfrm flipH="1">
              <a:off x="5786988" y="3245426"/>
              <a:ext cx="285513" cy="481169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>
              <a:stCxn id="172" idx="5"/>
              <a:endCxn id="190" idx="0"/>
            </p:cNvCxnSpPr>
            <p:nvPr/>
          </p:nvCxnSpPr>
          <p:spPr>
            <a:xfrm>
              <a:off x="6614316" y="3245426"/>
              <a:ext cx="254877" cy="477618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>
              <a:stCxn id="178" idx="3"/>
              <a:endCxn id="181" idx="0"/>
            </p:cNvCxnSpPr>
            <p:nvPr/>
          </p:nvCxnSpPr>
          <p:spPr>
            <a:xfrm flipH="1">
              <a:off x="7929288" y="3218391"/>
              <a:ext cx="247005" cy="504653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>
              <a:stCxn id="178" idx="5"/>
              <a:endCxn id="184" idx="0"/>
            </p:cNvCxnSpPr>
            <p:nvPr/>
          </p:nvCxnSpPr>
          <p:spPr>
            <a:xfrm>
              <a:off x="8718108" y="3218391"/>
              <a:ext cx="278302" cy="506309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>
              <a:stCxn id="184" idx="3"/>
              <a:endCxn id="199" idx="7"/>
            </p:cNvCxnSpPr>
            <p:nvPr/>
          </p:nvCxnSpPr>
          <p:spPr>
            <a:xfrm flipH="1">
              <a:off x="8205684" y="4283524"/>
              <a:ext cx="519818" cy="694464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>
              <a:stCxn id="184" idx="4"/>
              <a:endCxn id="202" idx="0"/>
            </p:cNvCxnSpPr>
            <p:nvPr/>
          </p:nvCxnSpPr>
          <p:spPr>
            <a:xfrm flipH="1">
              <a:off x="8992268" y="4379403"/>
              <a:ext cx="4142" cy="499155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>
              <a:stCxn id="181" idx="5"/>
              <a:endCxn id="202" idx="1"/>
            </p:cNvCxnSpPr>
            <p:nvPr/>
          </p:nvCxnSpPr>
          <p:spPr>
            <a:xfrm>
              <a:off x="8200195" y="4281868"/>
              <a:ext cx="521165" cy="692569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>
              <a:stCxn id="181" idx="4"/>
              <a:endCxn id="199" idx="0"/>
            </p:cNvCxnSpPr>
            <p:nvPr/>
          </p:nvCxnSpPr>
          <p:spPr>
            <a:xfrm>
              <a:off x="7929288" y="4377747"/>
              <a:ext cx="5489" cy="504362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>
              <a:stCxn id="190" idx="4"/>
              <a:endCxn id="196" idx="0"/>
            </p:cNvCxnSpPr>
            <p:nvPr/>
          </p:nvCxnSpPr>
          <p:spPr>
            <a:xfrm flipH="1">
              <a:off x="6867302" y="4377747"/>
              <a:ext cx="1891" cy="500811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>
              <a:stCxn id="187" idx="4"/>
              <a:endCxn id="193" idx="0"/>
            </p:cNvCxnSpPr>
            <p:nvPr/>
          </p:nvCxnSpPr>
          <p:spPr>
            <a:xfrm flipH="1">
              <a:off x="5785097" y="4381298"/>
              <a:ext cx="1891" cy="500811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>
              <a:stCxn id="187" idx="5"/>
              <a:endCxn id="196" idx="1"/>
            </p:cNvCxnSpPr>
            <p:nvPr/>
          </p:nvCxnSpPr>
          <p:spPr>
            <a:xfrm>
              <a:off x="6057895" y="4285419"/>
              <a:ext cx="538499" cy="689018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>
              <a:stCxn id="190" idx="3"/>
              <a:endCxn id="193" idx="7"/>
            </p:cNvCxnSpPr>
            <p:nvPr/>
          </p:nvCxnSpPr>
          <p:spPr>
            <a:xfrm flipH="1">
              <a:off x="6056004" y="4281868"/>
              <a:ext cx="542281" cy="696120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>
              <a:stCxn id="91" idx="5"/>
              <a:endCxn id="101" idx="0"/>
            </p:cNvCxnSpPr>
            <p:nvPr/>
          </p:nvCxnSpPr>
          <p:spPr>
            <a:xfrm>
              <a:off x="3158742" y="2371320"/>
              <a:ext cx="722001" cy="25118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>
              <a:stCxn id="91" idx="3"/>
              <a:endCxn id="89" idx="0"/>
            </p:cNvCxnSpPr>
            <p:nvPr/>
          </p:nvCxnSpPr>
          <p:spPr>
            <a:xfrm flipH="1">
              <a:off x="1812537" y="2371320"/>
              <a:ext cx="804390" cy="25118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>
              <a:stCxn id="101" idx="5"/>
              <a:endCxn id="127" idx="0"/>
            </p:cNvCxnSpPr>
            <p:nvPr/>
          </p:nvCxnSpPr>
          <p:spPr>
            <a:xfrm>
              <a:off x="4151650" y="3181324"/>
              <a:ext cx="278301" cy="531023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>
              <a:stCxn id="101" idx="3"/>
              <a:endCxn id="124" idx="0"/>
            </p:cNvCxnSpPr>
            <p:nvPr/>
          </p:nvCxnSpPr>
          <p:spPr>
            <a:xfrm flipH="1">
              <a:off x="3387543" y="3181324"/>
              <a:ext cx="222292" cy="529367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>
              <a:stCxn id="89" idx="5"/>
              <a:endCxn id="133" idx="0"/>
            </p:cNvCxnSpPr>
            <p:nvPr/>
          </p:nvCxnSpPr>
          <p:spPr>
            <a:xfrm>
              <a:off x="2083444" y="3181324"/>
              <a:ext cx="219290" cy="529367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>
              <a:stCxn id="89" idx="3"/>
              <a:endCxn id="130" idx="0"/>
            </p:cNvCxnSpPr>
            <p:nvPr/>
          </p:nvCxnSpPr>
          <p:spPr>
            <a:xfrm flipH="1">
              <a:off x="1208172" y="3181324"/>
              <a:ext cx="333457" cy="532918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>
              <a:stCxn id="133" idx="4"/>
              <a:endCxn id="139" idx="0"/>
            </p:cNvCxnSpPr>
            <p:nvPr/>
          </p:nvCxnSpPr>
          <p:spPr>
            <a:xfrm flipH="1">
              <a:off x="2300843" y="4365394"/>
              <a:ext cx="1891" cy="500811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>
              <a:stCxn id="127" idx="4"/>
              <a:endCxn id="145" idx="0"/>
            </p:cNvCxnSpPr>
            <p:nvPr/>
          </p:nvCxnSpPr>
          <p:spPr>
            <a:xfrm flipH="1">
              <a:off x="4425809" y="4367050"/>
              <a:ext cx="4142" cy="499155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>
              <a:stCxn id="124" idx="4"/>
              <a:endCxn id="142" idx="0"/>
            </p:cNvCxnSpPr>
            <p:nvPr/>
          </p:nvCxnSpPr>
          <p:spPr>
            <a:xfrm flipH="1">
              <a:off x="3380675" y="4365394"/>
              <a:ext cx="6868" cy="504362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>
              <a:stCxn id="124" idx="5"/>
              <a:endCxn id="145" idx="1"/>
            </p:cNvCxnSpPr>
            <p:nvPr/>
          </p:nvCxnSpPr>
          <p:spPr>
            <a:xfrm>
              <a:off x="3658450" y="4269515"/>
              <a:ext cx="496451" cy="692569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>
              <a:stCxn id="127" idx="3"/>
              <a:endCxn id="142" idx="7"/>
            </p:cNvCxnSpPr>
            <p:nvPr/>
          </p:nvCxnSpPr>
          <p:spPr>
            <a:xfrm flipH="1">
              <a:off x="3651582" y="4271171"/>
              <a:ext cx="507461" cy="694464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>
              <a:stCxn id="133" idx="3"/>
              <a:endCxn id="136" idx="7"/>
            </p:cNvCxnSpPr>
            <p:nvPr/>
          </p:nvCxnSpPr>
          <p:spPr>
            <a:xfrm flipH="1">
              <a:off x="1489545" y="4269515"/>
              <a:ext cx="542281" cy="696120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>
              <a:stCxn id="130" idx="4"/>
              <a:endCxn id="136" idx="0"/>
            </p:cNvCxnSpPr>
            <p:nvPr/>
          </p:nvCxnSpPr>
          <p:spPr>
            <a:xfrm>
              <a:off x="1208172" y="4368945"/>
              <a:ext cx="10466" cy="500811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>
              <a:stCxn id="130" idx="5"/>
              <a:endCxn id="139" idx="1"/>
            </p:cNvCxnSpPr>
            <p:nvPr/>
          </p:nvCxnSpPr>
          <p:spPr>
            <a:xfrm>
              <a:off x="1479079" y="4273066"/>
              <a:ext cx="550856" cy="689018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>
              <a:stCxn id="283" idx="3"/>
              <a:endCxn id="92" idx="3"/>
            </p:cNvCxnSpPr>
            <p:nvPr/>
          </p:nvCxnSpPr>
          <p:spPr>
            <a:xfrm flipH="1">
              <a:off x="3336033" y="1850854"/>
              <a:ext cx="1426530" cy="288993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>
              <a:stCxn id="283" idx="5"/>
              <a:endCxn id="176" idx="1"/>
            </p:cNvCxnSpPr>
            <p:nvPr/>
          </p:nvCxnSpPr>
          <p:spPr>
            <a:xfrm>
              <a:off x="5384399" y="1850854"/>
              <a:ext cx="1660166" cy="288993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7" name="Group 286"/>
            <p:cNvGrpSpPr/>
            <p:nvPr/>
          </p:nvGrpSpPr>
          <p:grpSpPr>
            <a:xfrm>
              <a:off x="4607169" y="1292030"/>
              <a:ext cx="906017" cy="892066"/>
              <a:chOff x="4607169" y="1205531"/>
              <a:chExt cx="906017" cy="892066"/>
            </a:xfrm>
          </p:grpSpPr>
          <p:sp>
            <p:nvSpPr>
              <p:cNvPr id="281" name="Arc 280"/>
              <p:cNvSpPr/>
              <p:nvPr/>
            </p:nvSpPr>
            <p:spPr>
              <a:xfrm>
                <a:off x="4886661" y="1622869"/>
                <a:ext cx="454240" cy="474728"/>
              </a:xfrm>
              <a:prstGeom prst="arc">
                <a:avLst>
                  <a:gd name="adj1" fmla="val 20615935"/>
                  <a:gd name="adj2" fmla="val 11255835"/>
                </a:avLst>
              </a:prstGeom>
              <a:ln w="25400">
                <a:solidFill>
                  <a:schemeClr val="tx1"/>
                </a:solidFill>
                <a:headEnd w="lg" len="lg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82" name="Group 281"/>
              <p:cNvGrpSpPr/>
              <p:nvPr/>
            </p:nvGrpSpPr>
            <p:grpSpPr>
              <a:xfrm>
                <a:off x="4607169" y="1205531"/>
                <a:ext cx="906017" cy="654703"/>
                <a:chOff x="6847409" y="1656010"/>
                <a:chExt cx="906017" cy="654703"/>
              </a:xfrm>
            </p:grpSpPr>
            <p:sp>
              <p:nvSpPr>
                <p:cNvPr id="283" name="Oval 282"/>
                <p:cNvSpPr/>
                <p:nvPr/>
              </p:nvSpPr>
              <p:spPr>
                <a:xfrm>
                  <a:off x="6874016" y="1656010"/>
                  <a:ext cx="879410" cy="65470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4" name="TextBox 283"/>
                <p:cNvSpPr txBox="1"/>
                <p:nvPr/>
              </p:nvSpPr>
              <p:spPr>
                <a:xfrm>
                  <a:off x="6847409" y="1814084"/>
                  <a:ext cx="906017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/>
                    <a:t>(out,0,0)</a:t>
                  </a:r>
                  <a:endParaRPr lang="en-US" sz="1600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91872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625393" y="527983"/>
            <a:ext cx="889686" cy="4819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Start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097581" y="2780360"/>
            <a:ext cx="766243" cy="654703"/>
            <a:chOff x="6874016" y="1656010"/>
            <a:chExt cx="766243" cy="654703"/>
          </a:xfrm>
          <a:noFill/>
        </p:grpSpPr>
        <p:sp>
          <p:nvSpPr>
            <p:cNvPr id="89" name="Oval 88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6893129" y="1814084"/>
              <a:ext cx="715260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(S,1,0)</a:t>
              </a:r>
              <a:endParaRPr lang="en-US" sz="1600" dirty="0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3071233" y="1812496"/>
            <a:ext cx="857927" cy="654703"/>
            <a:chOff x="6847409" y="1656010"/>
            <a:chExt cx="857927" cy="654703"/>
          </a:xfrm>
          <a:noFill/>
        </p:grpSpPr>
        <p:sp>
          <p:nvSpPr>
            <p:cNvPr id="91" name="Oval 90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6847409" y="1814084"/>
              <a:ext cx="857927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(N1,0,0)</a:t>
              </a:r>
              <a:endParaRPr lang="en-US" sz="1600" dirty="0"/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2294340" y="3814484"/>
            <a:ext cx="867738" cy="654703"/>
            <a:chOff x="6847409" y="1656010"/>
            <a:chExt cx="867738" cy="654703"/>
          </a:xfrm>
          <a:noFill/>
        </p:grpSpPr>
        <p:sp>
          <p:nvSpPr>
            <p:cNvPr id="130" name="Oval 129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6847409" y="1814084"/>
              <a:ext cx="867738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(AG,1,0)</a:t>
              </a:r>
              <a:endParaRPr lang="en-US" sz="1600" dirty="0"/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2292449" y="4947138"/>
            <a:ext cx="844142" cy="654703"/>
            <a:chOff x="6847409" y="1656010"/>
            <a:chExt cx="844142" cy="654703"/>
          </a:xfrm>
          <a:noFill/>
        </p:grpSpPr>
        <p:sp>
          <p:nvSpPr>
            <p:cNvPr id="136" name="Oval 135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6847409" y="1814084"/>
              <a:ext cx="844142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(TG,1,0)</a:t>
              </a:r>
              <a:endParaRPr lang="en-US" sz="1600" dirty="0"/>
            </a:p>
          </p:txBody>
        </p:sp>
      </p:grpSp>
      <p:grpSp>
        <p:nvGrpSpPr>
          <p:cNvPr id="174" name="Group 173"/>
          <p:cNvGrpSpPr/>
          <p:nvPr/>
        </p:nvGrpSpPr>
        <p:grpSpPr>
          <a:xfrm>
            <a:off x="6229016" y="1787782"/>
            <a:ext cx="857927" cy="654703"/>
            <a:chOff x="6847409" y="1656010"/>
            <a:chExt cx="857927" cy="654703"/>
          </a:xfrm>
          <a:noFill/>
        </p:grpSpPr>
        <p:sp>
          <p:nvSpPr>
            <p:cNvPr id="175" name="Oval 174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6847409" y="1814084"/>
              <a:ext cx="857927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(N2,0,0)</a:t>
              </a:r>
              <a:endParaRPr lang="en-US" sz="1600" dirty="0"/>
            </a:p>
          </p:txBody>
        </p:sp>
      </p:grpSp>
      <p:cxnSp>
        <p:nvCxnSpPr>
          <p:cNvPr id="7" name="Straight Connector 6"/>
          <p:cNvCxnSpPr>
            <a:stCxn id="2" idx="3"/>
            <a:endCxn id="91" idx="7"/>
          </p:cNvCxnSpPr>
          <p:nvPr/>
        </p:nvCxnSpPr>
        <p:spPr>
          <a:xfrm flipH="1">
            <a:off x="3751869" y="939322"/>
            <a:ext cx="1003815" cy="969053"/>
          </a:xfrm>
          <a:prstGeom prst="line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>
            <a:stCxn id="2" idx="4"/>
            <a:endCxn id="283" idx="0"/>
          </p:cNvCxnSpPr>
          <p:nvPr/>
        </p:nvCxnSpPr>
        <p:spPr>
          <a:xfrm>
            <a:off x="5070236" y="1009897"/>
            <a:ext cx="3245" cy="282133"/>
          </a:xfrm>
          <a:prstGeom prst="line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>
            <a:stCxn id="2" idx="5"/>
            <a:endCxn id="175" idx="1"/>
          </p:cNvCxnSpPr>
          <p:nvPr/>
        </p:nvCxnSpPr>
        <p:spPr>
          <a:xfrm>
            <a:off x="5384788" y="939322"/>
            <a:ext cx="983049" cy="944339"/>
          </a:xfrm>
          <a:prstGeom prst="line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>
            <a:stCxn id="91" idx="4"/>
            <a:endCxn id="89" idx="0"/>
          </p:cNvCxnSpPr>
          <p:nvPr/>
        </p:nvCxnSpPr>
        <p:spPr>
          <a:xfrm flipH="1">
            <a:off x="3480703" y="2467199"/>
            <a:ext cx="259" cy="313161"/>
          </a:xfrm>
          <a:prstGeom prst="line">
            <a:avLst/>
          </a:prstGeom>
          <a:ln w="2540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>
            <a:stCxn id="89" idx="3"/>
            <a:endCxn id="130" idx="0"/>
          </p:cNvCxnSpPr>
          <p:nvPr/>
        </p:nvCxnSpPr>
        <p:spPr>
          <a:xfrm flipH="1">
            <a:off x="2704069" y="3339184"/>
            <a:ext cx="505726" cy="475300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/>
          <p:cNvCxnSpPr>
            <a:stCxn id="130" idx="4"/>
            <a:endCxn id="136" idx="0"/>
          </p:cNvCxnSpPr>
          <p:nvPr/>
        </p:nvCxnSpPr>
        <p:spPr>
          <a:xfrm flipH="1">
            <a:off x="2702178" y="4469187"/>
            <a:ext cx="1891" cy="477951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/>
          <p:cNvCxnSpPr>
            <a:stCxn id="283" idx="3"/>
            <a:endCxn id="92" idx="3"/>
          </p:cNvCxnSpPr>
          <p:nvPr/>
        </p:nvCxnSpPr>
        <p:spPr>
          <a:xfrm flipH="1">
            <a:off x="3929160" y="1850854"/>
            <a:ext cx="833403" cy="288993"/>
          </a:xfrm>
          <a:prstGeom prst="line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/>
          <p:cNvCxnSpPr>
            <a:stCxn id="283" idx="5"/>
            <a:endCxn id="176" idx="1"/>
          </p:cNvCxnSpPr>
          <p:nvPr/>
        </p:nvCxnSpPr>
        <p:spPr>
          <a:xfrm>
            <a:off x="5384399" y="1850854"/>
            <a:ext cx="844617" cy="264279"/>
          </a:xfrm>
          <a:prstGeom prst="line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7" name="Group 286"/>
          <p:cNvGrpSpPr/>
          <p:nvPr/>
        </p:nvGrpSpPr>
        <p:grpSpPr>
          <a:xfrm>
            <a:off x="4607169" y="1292030"/>
            <a:ext cx="906017" cy="892066"/>
            <a:chOff x="4607169" y="1205531"/>
            <a:chExt cx="906017" cy="892066"/>
          </a:xfrm>
        </p:grpSpPr>
        <p:sp>
          <p:nvSpPr>
            <p:cNvPr id="281" name="Arc 280"/>
            <p:cNvSpPr/>
            <p:nvPr/>
          </p:nvSpPr>
          <p:spPr>
            <a:xfrm>
              <a:off x="4886661" y="1622869"/>
              <a:ext cx="454240" cy="474728"/>
            </a:xfrm>
            <a:prstGeom prst="arc">
              <a:avLst>
                <a:gd name="adj1" fmla="val 20615935"/>
                <a:gd name="adj2" fmla="val 11255835"/>
              </a:avLst>
            </a:prstGeom>
            <a:ln w="25400">
              <a:solidFill>
                <a:schemeClr val="tx1"/>
              </a:solidFill>
              <a:headEnd w="lg" len="lg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82" name="Group 281"/>
            <p:cNvGrpSpPr/>
            <p:nvPr/>
          </p:nvGrpSpPr>
          <p:grpSpPr>
            <a:xfrm>
              <a:off x="4607169" y="1205531"/>
              <a:ext cx="906017" cy="654703"/>
              <a:chOff x="6847409" y="1656010"/>
              <a:chExt cx="906017" cy="654703"/>
            </a:xfrm>
          </p:grpSpPr>
          <p:sp>
            <p:nvSpPr>
              <p:cNvPr id="283" name="Oval 282"/>
              <p:cNvSpPr/>
              <p:nvPr/>
            </p:nvSpPr>
            <p:spPr>
              <a:xfrm>
                <a:off x="6874016" y="1656010"/>
                <a:ext cx="879410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4" name="TextBox 283"/>
              <p:cNvSpPr txBox="1"/>
              <p:nvPr/>
            </p:nvSpPr>
            <p:spPr>
              <a:xfrm>
                <a:off x="6847409" y="1814084"/>
                <a:ext cx="9060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(out,0,0)</a:t>
                </a:r>
                <a:endParaRPr lang="en-US" sz="1600" dirty="0"/>
              </a:p>
            </p:txBody>
          </p:sp>
        </p:grpSp>
      </p:grpSp>
      <p:grpSp>
        <p:nvGrpSpPr>
          <p:cNvPr id="109" name="Group 108"/>
          <p:cNvGrpSpPr/>
          <p:nvPr/>
        </p:nvGrpSpPr>
        <p:grpSpPr>
          <a:xfrm>
            <a:off x="3865686" y="3805682"/>
            <a:ext cx="867738" cy="654703"/>
            <a:chOff x="6847409" y="1656010"/>
            <a:chExt cx="867738" cy="654703"/>
          </a:xfrm>
          <a:noFill/>
        </p:grpSpPr>
        <p:sp>
          <p:nvSpPr>
            <p:cNvPr id="110" name="Oval 109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6847409" y="1814084"/>
              <a:ext cx="867738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(AG,1,0)</a:t>
              </a:r>
              <a:endParaRPr lang="en-US" sz="1600" dirty="0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3863795" y="4938336"/>
            <a:ext cx="844142" cy="654703"/>
            <a:chOff x="6847409" y="1656010"/>
            <a:chExt cx="844142" cy="654703"/>
          </a:xfrm>
          <a:noFill/>
        </p:grpSpPr>
        <p:sp>
          <p:nvSpPr>
            <p:cNvPr id="113" name="Oval 112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6847409" y="1814084"/>
              <a:ext cx="844142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(TG,1,0)</a:t>
              </a:r>
              <a:endParaRPr lang="en-US" sz="1600" dirty="0"/>
            </a:p>
          </p:txBody>
        </p:sp>
      </p:grpSp>
      <p:cxnSp>
        <p:nvCxnSpPr>
          <p:cNvPr id="115" name="Straight Connector 114"/>
          <p:cNvCxnSpPr>
            <a:stCxn id="110" idx="4"/>
            <a:endCxn id="113" idx="0"/>
          </p:cNvCxnSpPr>
          <p:nvPr/>
        </p:nvCxnSpPr>
        <p:spPr>
          <a:xfrm flipH="1">
            <a:off x="4273524" y="4460385"/>
            <a:ext cx="1891" cy="477951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89" idx="5"/>
            <a:endCxn id="110" idx="0"/>
          </p:cNvCxnSpPr>
          <p:nvPr/>
        </p:nvCxnSpPr>
        <p:spPr>
          <a:xfrm>
            <a:off x="3751610" y="3339184"/>
            <a:ext cx="523805" cy="466498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9" name="Group 118"/>
          <p:cNvGrpSpPr/>
          <p:nvPr/>
        </p:nvGrpSpPr>
        <p:grpSpPr>
          <a:xfrm>
            <a:off x="6251670" y="2780360"/>
            <a:ext cx="766243" cy="654703"/>
            <a:chOff x="6874016" y="1656010"/>
            <a:chExt cx="766243" cy="654703"/>
          </a:xfrm>
          <a:noFill/>
        </p:grpSpPr>
        <p:sp>
          <p:nvSpPr>
            <p:cNvPr id="120" name="Oval 119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6904559" y="1814084"/>
              <a:ext cx="715260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(S,0,1)</a:t>
              </a:r>
              <a:endParaRPr lang="en-US" sz="1600" dirty="0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5448429" y="3814484"/>
            <a:ext cx="827534" cy="654703"/>
            <a:chOff x="6847409" y="1656010"/>
            <a:chExt cx="827534" cy="654703"/>
          </a:xfrm>
          <a:noFill/>
        </p:grpSpPr>
        <p:sp>
          <p:nvSpPr>
            <p:cNvPr id="147" name="Oval 146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6847409" y="1814084"/>
              <a:ext cx="827534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(AL,0,1)</a:t>
              </a:r>
              <a:endParaRPr lang="en-US" sz="1600" dirty="0"/>
            </a:p>
          </p:txBody>
        </p:sp>
      </p:grpSp>
      <p:grpSp>
        <p:nvGrpSpPr>
          <p:cNvPr id="149" name="Group 148"/>
          <p:cNvGrpSpPr/>
          <p:nvPr/>
        </p:nvGrpSpPr>
        <p:grpSpPr>
          <a:xfrm>
            <a:off x="5446538" y="4947138"/>
            <a:ext cx="808298" cy="654703"/>
            <a:chOff x="6847409" y="1656010"/>
            <a:chExt cx="808298" cy="654703"/>
          </a:xfrm>
          <a:noFill/>
        </p:grpSpPr>
        <p:sp>
          <p:nvSpPr>
            <p:cNvPr id="150" name="Oval 149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6847409" y="1814084"/>
              <a:ext cx="808298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(TL,0,1)</a:t>
              </a:r>
              <a:endParaRPr lang="en-US" sz="1600" dirty="0"/>
            </a:p>
          </p:txBody>
        </p:sp>
      </p:grpSp>
      <p:cxnSp>
        <p:nvCxnSpPr>
          <p:cNvPr id="152" name="Straight Connector 151"/>
          <p:cNvCxnSpPr>
            <a:stCxn id="120" idx="3"/>
            <a:endCxn id="147" idx="0"/>
          </p:cNvCxnSpPr>
          <p:nvPr/>
        </p:nvCxnSpPr>
        <p:spPr>
          <a:xfrm flipH="1">
            <a:off x="5858158" y="3339184"/>
            <a:ext cx="505726" cy="475300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>
            <a:stCxn id="147" idx="4"/>
            <a:endCxn id="150" idx="0"/>
          </p:cNvCxnSpPr>
          <p:nvPr/>
        </p:nvCxnSpPr>
        <p:spPr>
          <a:xfrm flipH="1">
            <a:off x="5856267" y="4469187"/>
            <a:ext cx="1891" cy="477951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4" name="Group 153"/>
          <p:cNvGrpSpPr/>
          <p:nvPr/>
        </p:nvGrpSpPr>
        <p:grpSpPr>
          <a:xfrm>
            <a:off x="7019775" y="3805682"/>
            <a:ext cx="827534" cy="654703"/>
            <a:chOff x="6847409" y="1656010"/>
            <a:chExt cx="827534" cy="654703"/>
          </a:xfrm>
          <a:noFill/>
        </p:grpSpPr>
        <p:sp>
          <p:nvSpPr>
            <p:cNvPr id="155" name="Oval 154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6847409" y="1814084"/>
              <a:ext cx="827534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(AL,0,1)</a:t>
              </a:r>
              <a:endParaRPr lang="en-US" sz="1600" dirty="0"/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7017884" y="4938336"/>
            <a:ext cx="808298" cy="654703"/>
            <a:chOff x="6847409" y="1656010"/>
            <a:chExt cx="808298" cy="654703"/>
          </a:xfrm>
          <a:noFill/>
        </p:grpSpPr>
        <p:sp>
          <p:nvSpPr>
            <p:cNvPr id="158" name="Oval 157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6847409" y="1814084"/>
              <a:ext cx="808298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(TL,0,1)</a:t>
              </a:r>
              <a:endParaRPr lang="en-US" sz="1600" dirty="0"/>
            </a:p>
          </p:txBody>
        </p:sp>
      </p:grpSp>
      <p:cxnSp>
        <p:nvCxnSpPr>
          <p:cNvPr id="160" name="Straight Connector 159"/>
          <p:cNvCxnSpPr>
            <a:stCxn id="155" idx="4"/>
            <a:endCxn id="158" idx="0"/>
          </p:cNvCxnSpPr>
          <p:nvPr/>
        </p:nvCxnSpPr>
        <p:spPr>
          <a:xfrm flipH="1">
            <a:off x="7427613" y="4460385"/>
            <a:ext cx="1891" cy="477951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>
            <a:stCxn id="120" idx="5"/>
            <a:endCxn id="155" idx="0"/>
          </p:cNvCxnSpPr>
          <p:nvPr/>
        </p:nvCxnSpPr>
        <p:spPr>
          <a:xfrm>
            <a:off x="6905699" y="3339184"/>
            <a:ext cx="523805" cy="466498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stCxn id="175" idx="4"/>
            <a:endCxn id="120" idx="0"/>
          </p:cNvCxnSpPr>
          <p:nvPr/>
        </p:nvCxnSpPr>
        <p:spPr>
          <a:xfrm flipH="1">
            <a:off x="6634792" y="2442485"/>
            <a:ext cx="3953" cy="337875"/>
          </a:xfrm>
          <a:prstGeom prst="line">
            <a:avLst/>
          </a:prstGeom>
          <a:ln w="2540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6256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14106</TotalTime>
  <Words>884</Words>
  <Application>Microsoft Macintosh PowerPoint</Application>
  <PresentationFormat>Widescreen</PresentationFormat>
  <Paragraphs>389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Calibri</vt:lpstr>
      <vt:lpstr>Calibri Light</vt:lpstr>
      <vt:lpstr>Cambria Math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IT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Beckett</dc:creator>
  <cp:lastModifiedBy>Ryan A. Beckett</cp:lastModifiedBy>
  <cp:revision>1755</cp:revision>
  <dcterms:created xsi:type="dcterms:W3CDTF">2015-10-01T19:12:12Z</dcterms:created>
  <dcterms:modified xsi:type="dcterms:W3CDTF">2016-11-14T00:05:55Z</dcterms:modified>
</cp:coreProperties>
</file>