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09" r:id="rId3"/>
    <p:sldId id="410" r:id="rId4"/>
    <p:sldId id="414" r:id="rId5"/>
    <p:sldId id="411" r:id="rId6"/>
    <p:sldId id="412" r:id="rId7"/>
    <p:sldId id="4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65"/>
  </p:normalViewPr>
  <p:slideViewPr>
    <p:cSldViewPr snapToGrid="0">
      <p:cViewPr>
        <p:scale>
          <a:sx n="100" d="100"/>
          <a:sy n="100" d="100"/>
        </p:scale>
        <p:origin x="4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377084" y="2203523"/>
            <a:ext cx="5841657" cy="3216089"/>
            <a:chOff x="2440458" y="2230684"/>
            <a:chExt cx="5841657" cy="3216089"/>
          </a:xfrm>
        </p:grpSpPr>
        <p:cxnSp>
          <p:nvCxnSpPr>
            <p:cNvPr id="77" name="Straight Connector 76"/>
            <p:cNvCxnSpPr>
              <a:stCxn id="97" idx="7"/>
            </p:cNvCxnSpPr>
            <p:nvPr/>
          </p:nvCxnSpPr>
          <p:spPr>
            <a:xfrm flipV="1">
              <a:off x="6172728" y="3156335"/>
              <a:ext cx="695927" cy="15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4413285" y="3342166"/>
              <a:ext cx="2918092" cy="15749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7" name="Oval 96"/>
            <p:cNvSpPr/>
            <p:nvPr/>
          </p:nvSpPr>
          <p:spPr>
            <a:xfrm>
              <a:off x="6010368" y="3277752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40458" y="3480266"/>
              <a:ext cx="1723006" cy="1462508"/>
              <a:chOff x="4172297" y="2380293"/>
              <a:chExt cx="1156551" cy="930580"/>
            </a:xfrm>
          </p:grpSpPr>
          <p:sp>
            <p:nvSpPr>
              <p:cNvPr id="88" name="Cloud 87"/>
              <p:cNvSpPr/>
              <p:nvPr/>
            </p:nvSpPr>
            <p:spPr>
              <a:xfrm>
                <a:off x="4172297" y="2380293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9" name="Content Placeholder 2"/>
              <p:cNvSpPr txBox="1">
                <a:spLocks/>
              </p:cNvSpPr>
              <p:nvPr/>
            </p:nvSpPr>
            <p:spPr>
              <a:xfrm>
                <a:off x="4553675" y="2721534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W</a:t>
                </a:r>
                <a:endParaRPr lang="en-US" dirty="0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>
              <a:off x="4127252" y="3935526"/>
              <a:ext cx="286032" cy="10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507892" y="3936568"/>
              <a:ext cx="1279272" cy="1599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7125563" y="4516193"/>
              <a:ext cx="1156552" cy="930580"/>
              <a:chOff x="5953402" y="2794290"/>
              <a:chExt cx="1156552" cy="930580"/>
            </a:xfrm>
          </p:grpSpPr>
          <p:sp>
            <p:nvSpPr>
              <p:cNvPr id="82" name="Cloud 81"/>
              <p:cNvSpPr/>
              <p:nvPr/>
            </p:nvSpPr>
            <p:spPr>
              <a:xfrm>
                <a:off x="5953402" y="2794290"/>
                <a:ext cx="1156552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3" name="Content Placeholder 2"/>
              <p:cNvSpPr txBox="1">
                <a:spLocks/>
              </p:cNvSpPr>
              <p:nvPr/>
            </p:nvSpPr>
            <p:spPr>
              <a:xfrm>
                <a:off x="6346005" y="3043984"/>
                <a:ext cx="497931" cy="3729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cxnSp>
          <p:nvCxnSpPr>
            <p:cNvPr id="78" name="Straight Connector 77"/>
            <p:cNvCxnSpPr>
              <a:stCxn id="86" idx="5"/>
              <a:endCxn id="82" idx="2"/>
            </p:cNvCxnSpPr>
            <p:nvPr/>
          </p:nvCxnSpPr>
          <p:spPr>
            <a:xfrm>
              <a:off x="6825046" y="4821471"/>
              <a:ext cx="304104" cy="1600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4543560" y="3594946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698877" y="3357629"/>
              <a:ext cx="521772" cy="2389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6078832" y="3451415"/>
              <a:ext cx="411183" cy="4061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6513423" y="4156749"/>
              <a:ext cx="474837" cy="4365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E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786727" y="2522244"/>
              <a:ext cx="1156551" cy="930580"/>
              <a:chOff x="4848990" y="2317328"/>
              <a:chExt cx="1156551" cy="930580"/>
            </a:xfrm>
          </p:grpSpPr>
          <p:sp>
            <p:nvSpPr>
              <p:cNvPr id="84" name="Cloud 83"/>
              <p:cNvSpPr/>
              <p:nvPr/>
            </p:nvSpPr>
            <p:spPr>
              <a:xfrm>
                <a:off x="4848990" y="2317328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5229583" y="2594905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4127252" y="4336951"/>
              <a:ext cx="383048" cy="1097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4715172" y="4294838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5642990" y="4206877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87" idx="0"/>
              <a:endCxn id="97" idx="4"/>
            </p:cNvCxnSpPr>
            <p:nvPr/>
          </p:nvCxnSpPr>
          <p:spPr>
            <a:xfrm flipV="1">
              <a:off x="5823669" y="3494971"/>
              <a:ext cx="281808" cy="515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7" idx="6"/>
              <a:endCxn id="86" idx="1"/>
            </p:cNvCxnSpPr>
            <p:nvPr/>
          </p:nvCxnSpPr>
          <p:spPr>
            <a:xfrm>
              <a:off x="5918777" y="4118647"/>
              <a:ext cx="771766" cy="5492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90862" y="4140734"/>
              <a:ext cx="1182447" cy="297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5525405" y="2230684"/>
              <a:ext cx="1156551" cy="930580"/>
              <a:chOff x="5533140" y="2180154"/>
              <a:chExt cx="1156551" cy="930580"/>
            </a:xfrm>
          </p:grpSpPr>
          <p:sp>
            <p:nvSpPr>
              <p:cNvPr id="76" name="Cloud 75"/>
              <p:cNvSpPr/>
              <p:nvPr/>
            </p:nvSpPr>
            <p:spPr>
              <a:xfrm>
                <a:off x="5533140" y="2180154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9" name="Content Placeholder 2"/>
              <p:cNvSpPr txBox="1">
                <a:spLocks/>
              </p:cNvSpPr>
              <p:nvPr/>
            </p:nvSpPr>
            <p:spPr>
              <a:xfrm>
                <a:off x="5787633" y="2361764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cxnSp>
          <p:nvCxnSpPr>
            <p:cNvPr id="80" name="Straight Connector 79"/>
            <p:cNvCxnSpPr>
              <a:stCxn id="97" idx="0"/>
              <a:endCxn id="76" idx="1"/>
            </p:cNvCxnSpPr>
            <p:nvPr/>
          </p:nvCxnSpPr>
          <p:spPr>
            <a:xfrm flipH="1" flipV="1">
              <a:off x="6103681" y="3160273"/>
              <a:ext cx="1796" cy="117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6662686" y="4636063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Oval 86"/>
            <p:cNvSpPr/>
            <p:nvPr/>
          </p:nvSpPr>
          <p:spPr>
            <a:xfrm>
              <a:off x="5728560" y="4010037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Oval 89"/>
            <p:cNvSpPr/>
            <p:nvPr/>
          </p:nvSpPr>
          <p:spPr>
            <a:xfrm>
              <a:off x="4460510" y="4336951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1" name="Oval 90"/>
            <p:cNvSpPr/>
            <p:nvPr/>
          </p:nvSpPr>
          <p:spPr>
            <a:xfrm>
              <a:off x="4328014" y="3834569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31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70" y="1810371"/>
            <a:ext cx="5864860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125355" y="1140737"/>
            <a:ext cx="3992216" cy="4578546"/>
            <a:chOff x="2125355" y="1140737"/>
            <a:chExt cx="3992216" cy="4578546"/>
          </a:xfrm>
        </p:grpSpPr>
        <p:grpSp>
          <p:nvGrpSpPr>
            <p:cNvPr id="59" name="Group 58"/>
            <p:cNvGrpSpPr/>
            <p:nvPr/>
          </p:nvGrpSpPr>
          <p:grpSpPr>
            <a:xfrm>
              <a:off x="2125355" y="1140737"/>
              <a:ext cx="3776677" cy="4578546"/>
              <a:chOff x="2125355" y="1140737"/>
              <a:chExt cx="3776677" cy="4578546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125355" y="1140737"/>
                <a:ext cx="3776677" cy="3911714"/>
                <a:chOff x="2125355" y="1140737"/>
                <a:chExt cx="3776677" cy="3911714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2584515" y="1702053"/>
                  <a:ext cx="707630" cy="561314"/>
                  <a:chOff x="2005094" y="1140737"/>
                  <a:chExt cx="707630" cy="561314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005094" y="1282894"/>
                    <a:ext cx="7076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(W,1,1)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960672" y="1140737"/>
                  <a:ext cx="589441" cy="561314"/>
                  <a:chOff x="2064189" y="1394737"/>
                  <a:chExt cx="589441" cy="561314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2064189" y="1394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089060" y="1536894"/>
                    <a:ext cx="53969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/>
                      <a:t>Start</a:t>
                    </a:r>
                    <a:endParaRPr lang="en-US" sz="1400" i="1" dirty="0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510031" y="1702053"/>
                  <a:ext cx="649537" cy="561314"/>
                  <a:chOff x="2034140" y="1140737"/>
                  <a:chExt cx="649537" cy="561314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34140" y="1282894"/>
                    <a:ext cx="64953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(Z,1,1)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387483" y="1702052"/>
                  <a:ext cx="632288" cy="561314"/>
                  <a:chOff x="2042765" y="1140737"/>
                  <a:chExt cx="632288" cy="561314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042765" y="1282894"/>
                    <a:ext cx="632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(Y,1,1)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5242877" y="1702051"/>
                  <a:ext cx="659155" cy="561314"/>
                  <a:chOff x="2029332" y="1140737"/>
                  <a:chExt cx="659155" cy="561314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029332" y="1282894"/>
                    <a:ext cx="6591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(X,1,1)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125355" y="2429248"/>
                  <a:ext cx="665374" cy="561314"/>
                  <a:chOff x="2026222" y="1140737"/>
                  <a:chExt cx="665374" cy="561314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026222" y="1282894"/>
                    <a:ext cx="66537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(A,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</a:t>
                    </a:r>
                    <a:r>
                      <a:rPr lang="en-US" sz="1400" dirty="0" smtClean="0"/>
                      <a:t>2</a:t>
                    </a:r>
                    <a:r>
                      <a:rPr lang="en-US" sz="1400" dirty="0" smtClean="0"/>
                      <a:t>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002898" y="2460781"/>
                  <a:ext cx="655372" cy="561314"/>
                  <a:chOff x="2031223" y="1140737"/>
                  <a:chExt cx="655372" cy="561314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031223" y="1282894"/>
                    <a:ext cx="6553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(B,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</a:t>
                    </a:r>
                    <a:r>
                      <a:rPr lang="en-US" sz="1400" dirty="0" smtClean="0"/>
                      <a:t>2</a:t>
                    </a:r>
                    <a:r>
                      <a:rPr lang="en-US" sz="1400" dirty="0" smtClean="0"/>
                      <a:t>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3919748" y="2460781"/>
                  <a:ext cx="648063" cy="561314"/>
                  <a:chOff x="2034878" y="1140737"/>
                  <a:chExt cx="648063" cy="561314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034878" y="1282894"/>
                    <a:ext cx="64806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(E,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4791882" y="2483732"/>
                  <a:ext cx="672107" cy="561314"/>
                  <a:chOff x="2022856" y="1140737"/>
                  <a:chExt cx="672107" cy="561314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022856" y="1282894"/>
                    <a:ext cx="67210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(D,2,2)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797108" y="3223596"/>
                  <a:ext cx="661655" cy="561314"/>
                  <a:chOff x="2028082" y="1140737"/>
                  <a:chExt cx="661655" cy="561314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028082" y="1282894"/>
                    <a:ext cx="661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(C,3,2)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216942" y="3859430"/>
                  <a:ext cx="671658" cy="561314"/>
                  <a:chOff x="1769079" y="1013737"/>
                  <a:chExt cx="671658" cy="561314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1810189" y="1013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769079" y="1155894"/>
                    <a:ext cx="6716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(A,4,2)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3922481" y="3223595"/>
                  <a:ext cx="665823" cy="561314"/>
                  <a:chOff x="2025998" y="1140737"/>
                  <a:chExt cx="665823" cy="561314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025998" y="1282894"/>
                    <a:ext cx="6658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(D,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3927705" y="3858230"/>
                  <a:ext cx="655372" cy="561314"/>
                  <a:chOff x="2031222" y="1013737"/>
                  <a:chExt cx="655372" cy="561314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2064189" y="1013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031222" y="1155894"/>
                    <a:ext cx="6553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(B,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</a:t>
                    </a:r>
                    <a:r>
                      <a:rPr lang="en-US" sz="1400" dirty="0" smtClean="0"/>
                      <a:t>3</a:t>
                    </a:r>
                    <a:r>
                      <a:rPr lang="en-US" sz="1400" dirty="0" smtClean="0"/>
                      <a:t>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3014511" y="3223595"/>
                  <a:ext cx="655372" cy="561314"/>
                  <a:chOff x="2031223" y="1140737"/>
                  <a:chExt cx="655372" cy="56131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031223" y="1282894"/>
                    <a:ext cx="6553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(C,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4152379" y="4491137"/>
                  <a:ext cx="701346" cy="561314"/>
                  <a:chOff x="2262236" y="886737"/>
                  <a:chExt cx="701346" cy="561314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2318189" y="886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262236" y="1028894"/>
                    <a:ext cx="70134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(W,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,</a:t>
                    </a:r>
                    <a:r>
                      <a:rPr lang="en-US" sz="1400" dirty="0" smtClean="0"/>
                      <a:t>4</a:t>
                    </a:r>
                    <a:r>
                      <a:rPr lang="en-US" sz="1400" dirty="0" smtClean="0"/>
                      <a:t>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4948099" y="4491137"/>
                  <a:ext cx="701346" cy="561314"/>
                  <a:chOff x="1500236" y="908219"/>
                  <a:chExt cx="701346" cy="561314"/>
                </a:xfrm>
              </p:grpSpPr>
              <p:sp>
                <p:nvSpPr>
                  <p:cNvPr id="53" name="Oval 52"/>
                  <p:cNvSpPr/>
                  <p:nvPr/>
                </p:nvSpPr>
                <p:spPr>
                  <a:xfrm>
                    <a:off x="1556189" y="908219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500236" y="1028894"/>
                    <a:ext cx="70134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(W,5,</a:t>
                    </a:r>
                    <a:r>
                      <a:rPr lang="en-US" sz="1400" dirty="0" smtClean="0"/>
                      <a:t>–</a:t>
                    </a:r>
                    <a:r>
                      <a:rPr lang="en-US" sz="1400" dirty="0" smtClean="0"/>
                      <a:t>)</a:t>
                    </a:r>
                    <a:endParaRPr lang="en-US" sz="1400" dirty="0"/>
                  </a:p>
                </p:txBody>
              </p:sp>
            </p:grpSp>
            <p:cxnSp>
              <p:nvCxnSpPr>
                <p:cNvPr id="56" name="Straight Arrow Connector 55"/>
                <p:cNvCxnSpPr>
                  <a:stCxn id="11" idx="2"/>
                  <a:endCxn id="4" idx="7"/>
                </p:cNvCxnSpPr>
                <p:nvPr/>
              </p:nvCxnSpPr>
              <p:spPr>
                <a:xfrm flipH="1">
                  <a:off x="3146729" y="1421394"/>
                  <a:ext cx="813943" cy="3628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11" idx="3"/>
                  <a:endCxn id="14" idx="0"/>
                </p:cNvCxnSpPr>
                <p:nvPr/>
              </p:nvCxnSpPr>
              <p:spPr>
                <a:xfrm flipH="1">
                  <a:off x="3834801" y="1619848"/>
                  <a:ext cx="212193" cy="822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11" idx="5"/>
                  <a:endCxn id="17" idx="0"/>
                </p:cNvCxnSpPr>
                <p:nvPr/>
              </p:nvCxnSpPr>
              <p:spPr>
                <a:xfrm>
                  <a:off x="4463791" y="1619848"/>
                  <a:ext cx="239837" cy="822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>
                  <a:stCxn id="11" idx="6"/>
                  <a:endCxn id="20" idx="1"/>
                </p:cNvCxnSpPr>
                <p:nvPr/>
              </p:nvCxnSpPr>
              <p:spPr>
                <a:xfrm>
                  <a:off x="4550113" y="1421394"/>
                  <a:ext cx="813943" cy="3628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stCxn id="4" idx="3"/>
                  <a:endCxn id="23" idx="0"/>
                </p:cNvCxnSpPr>
                <p:nvPr/>
              </p:nvCxnSpPr>
              <p:spPr>
                <a:xfrm flipH="1">
                  <a:off x="2458043" y="2181164"/>
                  <a:ext cx="271889" cy="248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4" idx="5"/>
                  <a:endCxn id="26" idx="0"/>
                </p:cNvCxnSpPr>
                <p:nvPr/>
              </p:nvCxnSpPr>
              <p:spPr>
                <a:xfrm>
                  <a:off x="3146729" y="2181164"/>
                  <a:ext cx="183856" cy="2796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2709985" y="2908359"/>
                  <a:ext cx="407260" cy="3611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stCxn id="26" idx="4"/>
                  <a:endCxn id="47" idx="0"/>
                </p:cNvCxnSpPr>
                <p:nvPr/>
              </p:nvCxnSpPr>
              <p:spPr>
                <a:xfrm>
                  <a:off x="3330585" y="3022095"/>
                  <a:ext cx="11613" cy="2015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stCxn id="20" idx="4"/>
                  <a:endCxn id="32" idx="7"/>
                </p:cNvCxnSpPr>
                <p:nvPr/>
              </p:nvCxnSpPr>
              <p:spPr>
                <a:xfrm flipH="1">
                  <a:off x="5336334" y="2263365"/>
                  <a:ext cx="236121" cy="3025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>
                  <a:stCxn id="17" idx="4"/>
                  <a:endCxn id="32" idx="1"/>
                </p:cNvCxnSpPr>
                <p:nvPr/>
              </p:nvCxnSpPr>
              <p:spPr>
                <a:xfrm>
                  <a:off x="4703628" y="2263366"/>
                  <a:ext cx="215909" cy="3025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32" idx="4"/>
                  <a:endCxn id="35" idx="0"/>
                </p:cNvCxnSpPr>
                <p:nvPr/>
              </p:nvCxnSpPr>
              <p:spPr>
                <a:xfrm>
                  <a:off x="5127936" y="3045046"/>
                  <a:ext cx="0" cy="1785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35" idx="5"/>
                  <a:endCxn id="38" idx="0"/>
                </p:cNvCxnSpPr>
                <p:nvPr/>
              </p:nvCxnSpPr>
              <p:spPr>
                <a:xfrm>
                  <a:off x="5336334" y="3702707"/>
                  <a:ext cx="216439" cy="1567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stCxn id="35" idx="3"/>
                  <a:endCxn id="44" idx="7"/>
                </p:cNvCxnSpPr>
                <p:nvPr/>
              </p:nvCxnSpPr>
              <p:spPr>
                <a:xfrm flipH="1">
                  <a:off x="4463791" y="3702707"/>
                  <a:ext cx="455746" cy="2377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stCxn id="38" idx="4"/>
                  <a:endCxn id="53" idx="7"/>
                </p:cNvCxnSpPr>
                <p:nvPr/>
              </p:nvCxnSpPr>
              <p:spPr>
                <a:xfrm flipH="1">
                  <a:off x="5507171" y="4420744"/>
                  <a:ext cx="45602" cy="152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44" idx="4"/>
                  <a:endCxn id="50" idx="1"/>
                </p:cNvCxnSpPr>
                <p:nvPr/>
              </p:nvCxnSpPr>
              <p:spPr>
                <a:xfrm>
                  <a:off x="4255393" y="4419544"/>
                  <a:ext cx="39261" cy="1537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35" idx="2"/>
                  <a:endCxn id="41" idx="6"/>
                </p:cNvCxnSpPr>
                <p:nvPr/>
              </p:nvCxnSpPr>
              <p:spPr>
                <a:xfrm flipH="1" flipV="1">
                  <a:off x="4550113" y="3504252"/>
                  <a:ext cx="283102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35" idx="1"/>
                  <a:endCxn id="29" idx="5"/>
                </p:cNvCxnSpPr>
                <p:nvPr/>
              </p:nvCxnSpPr>
              <p:spPr>
                <a:xfrm flipH="1" flipV="1">
                  <a:off x="4452178" y="2939892"/>
                  <a:ext cx="467359" cy="36590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3648531" y="3449822"/>
                  <a:ext cx="31214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3583254" y="3724478"/>
                  <a:ext cx="374799" cy="2849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3612281" y="3005207"/>
                  <a:ext cx="484785" cy="3659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 flipH="1">
                  <a:off x="3510681" y="2903607"/>
                  <a:ext cx="484785" cy="3659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flipH="1">
                  <a:off x="3637645" y="3558681"/>
                  <a:ext cx="31214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 flipH="1" flipV="1">
                  <a:off x="3475119" y="3801319"/>
                  <a:ext cx="444870" cy="338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/>
                <p:nvPr/>
              </p:nvCxnSpPr>
              <p:spPr>
                <a:xfrm flipH="1" flipV="1">
                  <a:off x="2621601" y="2979730"/>
                  <a:ext cx="407260" cy="3611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>
                  <a:stCxn id="14" idx="4"/>
                  <a:endCxn id="29" idx="1"/>
                </p:cNvCxnSpPr>
                <p:nvPr/>
              </p:nvCxnSpPr>
              <p:spPr>
                <a:xfrm>
                  <a:off x="3834801" y="2263367"/>
                  <a:ext cx="200580" cy="2796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3661110" y="4994953"/>
                <a:ext cx="93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 smtClean="0"/>
                  <a:t>Prefs</a:t>
                </a:r>
                <a:r>
                  <a:rPr lang="en-US" sz="1600" dirty="0" smtClean="0"/>
                  <a:t>: {2}</a:t>
                </a:r>
                <a:endParaRPr lang="en-US" sz="16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4591034" y="5157969"/>
                <a:ext cx="589441" cy="561314"/>
                <a:chOff x="4591034" y="5157969"/>
                <a:chExt cx="589441" cy="561314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591034" y="5157969"/>
                  <a:ext cx="589441" cy="56131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664545" y="5300126"/>
                  <a:ext cx="4555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end</a:t>
                  </a:r>
                  <a:endParaRPr lang="en-US" sz="1400" i="1" dirty="0"/>
                </a:p>
              </p:txBody>
            </p:sp>
          </p:grpSp>
          <p:cxnSp>
            <p:nvCxnSpPr>
              <p:cNvPr id="94" name="Straight Arrow Connector 93"/>
              <p:cNvCxnSpPr>
                <a:endCxn id="81" idx="7"/>
              </p:cNvCxnSpPr>
              <p:nvPr/>
            </p:nvCxnSpPr>
            <p:spPr>
              <a:xfrm flipH="1">
                <a:off x="5094153" y="5040535"/>
                <a:ext cx="82628" cy="1996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596323" y="5036201"/>
                <a:ext cx="81033" cy="1924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5183469" y="4989754"/>
              <a:ext cx="934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Prefs</a:t>
              </a:r>
              <a:r>
                <a:rPr lang="en-US" sz="1600" dirty="0" smtClean="0"/>
                <a:t>: {1}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5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1136650"/>
            <a:ext cx="40132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6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56" y="941616"/>
            <a:ext cx="4060288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792117" y="525966"/>
            <a:ext cx="4704558" cy="5413770"/>
            <a:chOff x="2765883" y="280639"/>
            <a:chExt cx="4704558" cy="5413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771078" y="280639"/>
                  <a:ext cx="98142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280639"/>
                  <a:ext cx="981423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453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012688" y="557638"/>
                  <a:ext cx="29277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557638"/>
                  <a:ext cx="2927789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0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89297" y="834637"/>
                  <a:ext cx="41068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←80,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7" y="834637"/>
                  <a:ext cx="4106894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771078" y="1174093"/>
                  <a:ext cx="95539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1174093"/>
                  <a:ext cx="955390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69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12688" y="1451092"/>
                  <a:ext cx="300204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1451092"/>
                  <a:ext cx="3002040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3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89296" y="1728091"/>
                  <a:ext cx="41811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−,3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1728091"/>
                  <a:ext cx="418114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44" b="-2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12688" y="2005090"/>
                  <a:ext cx="296196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2005090"/>
                  <a:ext cx="2961965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46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89296" y="2288357"/>
                  <a:ext cx="41811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−,3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2288357"/>
                  <a:ext cx="4181145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044" b="-2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71078" y="2632696"/>
                  <a:ext cx="9393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2632696"/>
                  <a:ext cx="939360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79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12688" y="2909695"/>
                  <a:ext cx="386753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=99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2909695"/>
                  <a:ext cx="3867534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89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247618" y="3186694"/>
                  <a:ext cx="301133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3186694"/>
                  <a:ext cx="3011337" cy="246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834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012688" y="3463693"/>
                  <a:ext cx="29236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3463693"/>
                  <a:ext cx="2923685" cy="246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0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47618" y="3740692"/>
                  <a:ext cx="31447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3740692"/>
                  <a:ext cx="3144772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713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771078" y="4044680"/>
                  <a:ext cx="9666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4044680"/>
                  <a:ext cx="966611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7595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012688" y="4321129"/>
                  <a:ext cx="19155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𝑟𝑒𝑔𝑒𝑥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4321129"/>
                  <a:ext cx="1915589" cy="2462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822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47618" y="4609070"/>
                  <a:ext cx="29277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4609070"/>
                  <a:ext cx="2927789" cy="24622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91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765883" y="4934150"/>
                  <a:ext cx="9409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883" y="4934150"/>
                  <a:ext cx="940963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792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12688" y="5201967"/>
                  <a:ext cx="153086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𝑟𝑒𝑔𝑒𝑥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5201967"/>
                  <a:ext cx="1530868" cy="24622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781" b="-317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289296" y="5448188"/>
                  <a:ext cx="300204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5448188"/>
                  <a:ext cx="3002040" cy="24622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846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819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01" y="629806"/>
            <a:ext cx="4773582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7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12553</TotalTime>
  <Words>181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Microsoft Office User</cp:lastModifiedBy>
  <cp:revision>1561</cp:revision>
  <dcterms:created xsi:type="dcterms:W3CDTF">2015-10-01T19:12:12Z</dcterms:created>
  <dcterms:modified xsi:type="dcterms:W3CDTF">2016-01-28T22:23:00Z</dcterms:modified>
</cp:coreProperties>
</file>