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86" d="100"/>
          <a:sy n="86" d="100"/>
        </p:scale>
        <p:origin x="8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089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86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 flipH="1">
              <a:off x="3268201" y="3706836"/>
              <a:ext cx="837340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6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30908" y="32128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96845" y="3344881"/>
              <a:ext cx="405784" cy="343365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37824" y="1925268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66462" y="3299139"/>
            <a:ext cx="1069144" cy="374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0" idx="2"/>
          </p:cNvCxnSpPr>
          <p:nvPr/>
        </p:nvCxnSpPr>
        <p:spPr>
          <a:xfrm>
            <a:off x="5609960" y="3049828"/>
            <a:ext cx="862112" cy="2493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38</cp:revision>
  <dcterms:created xsi:type="dcterms:W3CDTF">2016-01-19T23:22:42Z</dcterms:created>
  <dcterms:modified xsi:type="dcterms:W3CDTF">2016-01-28T20:02:24Z</dcterms:modified>
</cp:coreProperties>
</file>