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6"/>
    <p:restoredTop sz="94670"/>
  </p:normalViewPr>
  <p:slideViewPr>
    <p:cSldViewPr snapToGrid="0">
      <p:cViewPr varScale="1">
        <p:scale>
          <a:sx n="81" d="100"/>
          <a:sy n="81" d="100"/>
        </p:scale>
        <p:origin x="90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0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16696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648877"/>
            <a:ext cx="574" cy="273447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219064" y="3704499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84480" y="181408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859844" y="2856692"/>
            <a:ext cx="827534" cy="654703"/>
            <a:chOff x="6847409" y="1656010"/>
            <a:chExt cx="827534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45434" y="2856693"/>
            <a:ext cx="867738" cy="654703"/>
            <a:chOff x="6822695" y="1656010"/>
            <a:chExt cx="867738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22695" y="1814084"/>
              <a:ext cx="867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(AG,0,0)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269573" y="2574397"/>
            <a:ext cx="0" cy="28229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5859844" y="1919694"/>
            <a:ext cx="827534" cy="654703"/>
            <a:chOff x="6847409" y="1656010"/>
            <a:chExt cx="827534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70148" y="1922324"/>
            <a:ext cx="844142" cy="654703"/>
            <a:chOff x="6847409" y="1656010"/>
            <a:chExt cx="844142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(TG,0,0)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577027"/>
            <a:ext cx="0" cy="2796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11396"/>
            <a:ext cx="351401" cy="288982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5873093" y="3511395"/>
            <a:ext cx="396480" cy="288983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4"/>
            <a:endCxn id="86" idx="0"/>
          </p:cNvCxnSpPr>
          <p:nvPr/>
        </p:nvCxnSpPr>
        <p:spPr>
          <a:xfrm>
            <a:off x="5602186" y="4359202"/>
            <a:ext cx="4392" cy="24500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830466" y="2096192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66" y="2096192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6667" r="-4382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834303" y="3073758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303" y="3073758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750" t="-143478" r="-5417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835028" y="4250561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28" y="4250561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3478" r="-7778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075483" y="253361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Rule 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3072899" y="3440438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Rule 2,  Rule 3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3824054" y="3915612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3</m:t>
                      </m:r>
                      <m:r>
                        <a:rPr lang="en-US" b="0" i="1" smtClean="0">
                          <a:latin typeface="Cambria Math" charset="0"/>
                        </a:rPr>
                        <m:t>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054" y="3915612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3478" r="-5525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510424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83158"/>
            <a:ext cx="360837" cy="2500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83158"/>
            <a:ext cx="477911" cy="237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83158"/>
            <a:ext cx="2096186" cy="1951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510424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86944" y="926493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83158"/>
            <a:ext cx="1228512" cy="2462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5984310" y="4195327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6240" y="1963317"/>
            <a:ext cx="2705743" cy="2586110"/>
            <a:chOff x="8488695" y="1173988"/>
            <a:chExt cx="2705743" cy="258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405" r="-473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164" r="-47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94" r="-559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95" r="-489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977" r="-620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769" r="-448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42" r="-476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258" r="-645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723" r="-75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56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000" r="-8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14" t="-146667" r="-339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5748016" y="165793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6000358" y="1984043"/>
            <a:ext cx="982433" cy="645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6000358" y="134740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5054513" y="1984043"/>
            <a:ext cx="945845" cy="649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10323" y="419549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367" r="-183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8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0833" r="-187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032480" y="2425541"/>
            <a:ext cx="1649298" cy="1785644"/>
            <a:chOff x="6427902" y="2431637"/>
            <a:chExt cx="1649298" cy="1785644"/>
          </a:xfrm>
        </p:grpSpPr>
        <p:grpSp>
          <p:nvGrpSpPr>
            <p:cNvPr id="106" name="Group 105"/>
            <p:cNvGrpSpPr/>
            <p:nvPr/>
          </p:nvGrpSpPr>
          <p:grpSpPr>
            <a:xfrm>
              <a:off x="7121049" y="2635572"/>
              <a:ext cx="509506" cy="1184482"/>
              <a:chOff x="4422388" y="3319803"/>
              <a:chExt cx="833540" cy="2253683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422388" y="4953000"/>
                <a:ext cx="825651" cy="6204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30277" y="3319803"/>
                <a:ext cx="825651" cy="6204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8" name="Straight Connector 107"/>
            <p:cNvCxnSpPr>
              <a:stCxn id="114" idx="2"/>
              <a:endCxn id="112" idx="0"/>
            </p:cNvCxnSpPr>
            <p:nvPr/>
          </p:nvCxnSpPr>
          <p:spPr>
            <a:xfrm flipH="1">
              <a:off x="7373391" y="2961685"/>
              <a:ext cx="4822" cy="532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56585" y="3817171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LP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4784" y="2431637"/>
              <a:ext cx="1452416" cy="1748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7902" y="2431637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0408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8367" r="-183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8868" r="-1509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7308" r="-1538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085846" y="2433089"/>
            <a:ext cx="1684190" cy="1787477"/>
            <a:chOff x="3665711" y="2433089"/>
            <a:chExt cx="1684190" cy="1787477"/>
          </a:xfrm>
        </p:grpSpPr>
        <p:grpSp>
          <p:nvGrpSpPr>
            <p:cNvPr id="99" name="Group 98"/>
            <p:cNvGrpSpPr/>
            <p:nvPr/>
          </p:nvGrpSpPr>
          <p:grpSpPr>
            <a:xfrm>
              <a:off x="4382036" y="2633123"/>
              <a:ext cx="504684" cy="1208704"/>
              <a:chOff x="4422388" y="3273718"/>
              <a:chExt cx="825651" cy="229976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4422388" y="3273718"/>
                <a:ext cx="825651" cy="2299768"/>
                <a:chOff x="4422388" y="3273718"/>
                <a:chExt cx="825651" cy="229976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273718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3894204"/>
                <a:ext cx="0" cy="10587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257121" y="3820456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GP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867464" y="2433089"/>
              <a:ext cx="1482437" cy="17470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3793" r="-1551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035" r="-1578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3665711" y="2440405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P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00785" y="2922791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859336" y="2922791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4234373" y="2928512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34373" y="2928512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36621" y="1344207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804137" y="2933569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562688" y="2933569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937725" y="2939290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37725" y="2939290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02214" y="1956333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402212" y="1315169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456367" y="1956333"/>
            <a:ext cx="94584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379823" y="2941228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56367" y="2922791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149872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27481" y="261511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04025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127481" y="319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04025" y="322756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48443" y="320885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06994" y="320885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48443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06994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51795" y="321963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10346" y="321963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51795" y="26074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10346" y="26074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02808" y="2713940"/>
            <a:ext cx="819455" cy="654703"/>
            <a:chOff x="6847409" y="1656010"/>
            <a:chExt cx="819455" cy="654703"/>
          </a:xfrm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(S1,1,0)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478106" y="1812496"/>
            <a:ext cx="830677" cy="654703"/>
            <a:chOff x="6847409" y="1656010"/>
            <a:chExt cx="830677" cy="654703"/>
          </a:xfrm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471014" y="2713940"/>
            <a:ext cx="819455" cy="654703"/>
            <a:chOff x="6847409" y="1656010"/>
            <a:chExt cx="819455" cy="654703"/>
          </a:xfrm>
        </p:grpSpPr>
        <p:sp>
          <p:nvSpPr>
            <p:cNvPr id="101" name="Oval 10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(S2,1,0)</a:t>
              </a:r>
              <a:endParaRPr lang="en-US" sz="16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77814" y="3893571"/>
            <a:ext cx="843501" cy="654703"/>
            <a:chOff x="6847409" y="1656010"/>
            <a:chExt cx="843501" cy="654703"/>
          </a:xfrm>
        </p:grpSpPr>
        <p:sp>
          <p:nvSpPr>
            <p:cNvPr id="124" name="Oval 123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(A3,1,0)</a:t>
              </a:r>
              <a:endParaRPr lang="en-US" sz="16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020222" y="3895227"/>
            <a:ext cx="843501" cy="654703"/>
            <a:chOff x="6847409" y="1656010"/>
            <a:chExt cx="843501" cy="654703"/>
          </a:xfrm>
        </p:grpSpPr>
        <p:sp>
          <p:nvSpPr>
            <p:cNvPr id="127" name="Oval 12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(A4,1,0)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8443" y="3897122"/>
            <a:ext cx="843501" cy="654703"/>
            <a:chOff x="6847409" y="1656010"/>
            <a:chExt cx="843501" cy="654703"/>
          </a:xfrm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(A1,1,0)</a:t>
              </a:r>
              <a:endParaRPr lang="en-US" sz="16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93005" y="3893571"/>
            <a:ext cx="843501" cy="654703"/>
            <a:chOff x="6847409" y="1656010"/>
            <a:chExt cx="843501" cy="654703"/>
          </a:xfrm>
        </p:grpSpPr>
        <p:sp>
          <p:nvSpPr>
            <p:cNvPr id="133" name="Oval 13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(A2,1,0)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08909" y="5052636"/>
            <a:ext cx="824265" cy="654703"/>
            <a:chOff x="6847409" y="1656010"/>
            <a:chExt cx="824265" cy="654703"/>
          </a:xfrm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(T1,1,0)</a:t>
              </a:r>
              <a:endParaRPr lang="en-US" sz="16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891114" y="5049085"/>
            <a:ext cx="824265" cy="654703"/>
            <a:chOff x="6847409" y="1656010"/>
            <a:chExt cx="824265" cy="654703"/>
          </a:xfrm>
        </p:grpSpPr>
        <p:sp>
          <p:nvSpPr>
            <p:cNvPr id="139" name="Oval 13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(T2,1,0)</a:t>
              </a:r>
              <a:endParaRPr lang="en-US" sz="16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970946" y="5052636"/>
            <a:ext cx="824265" cy="654703"/>
            <a:chOff x="6847409" y="1656010"/>
            <a:chExt cx="824265" cy="654703"/>
          </a:xfrm>
        </p:grpSpPr>
        <p:sp>
          <p:nvSpPr>
            <p:cNvPr id="142" name="Oval 141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(T3,1,0)</a:t>
              </a:r>
              <a:endParaRPr lang="en-US" sz="16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016080" y="5049085"/>
            <a:ext cx="824265" cy="654703"/>
            <a:chOff x="6847409" y="1656010"/>
            <a:chExt cx="824265" cy="654703"/>
          </a:xfrm>
        </p:grpSpPr>
        <p:sp>
          <p:nvSpPr>
            <p:cNvPr id="145" name="Oval 14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(T4,1,0)</a:t>
              </a:r>
              <a:endParaRPr lang="en-US" sz="1600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933680" y="2778042"/>
            <a:ext cx="819455" cy="654703"/>
            <a:chOff x="6847409" y="1656010"/>
            <a:chExt cx="819455" cy="654703"/>
          </a:xfrm>
        </p:grpSpPr>
        <p:sp>
          <p:nvSpPr>
            <p:cNvPr id="172" name="Oval 171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(S1,0,1)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044565" y="1812496"/>
            <a:ext cx="830677" cy="654703"/>
            <a:chOff x="6847409" y="1656010"/>
            <a:chExt cx="830677" cy="654703"/>
          </a:xfrm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037472" y="2751007"/>
            <a:ext cx="819455" cy="654703"/>
            <a:chOff x="6847409" y="1656010"/>
            <a:chExt cx="819455" cy="654703"/>
          </a:xfrm>
        </p:grpSpPr>
        <p:sp>
          <p:nvSpPr>
            <p:cNvPr id="178" name="Oval 17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(S2,0,1)</a:t>
              </a:r>
              <a:endParaRPr lang="en-US" sz="16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519559" y="3905924"/>
            <a:ext cx="843501" cy="654703"/>
            <a:chOff x="6847409" y="1656010"/>
            <a:chExt cx="843501" cy="654703"/>
          </a:xfrm>
        </p:grpSpPr>
        <p:sp>
          <p:nvSpPr>
            <p:cNvPr id="181" name="Oval 18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(A3,0,1)</a:t>
              </a:r>
              <a:endParaRPr lang="en-US" sz="1600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586681" y="3907580"/>
            <a:ext cx="843501" cy="654703"/>
            <a:chOff x="6847409" y="1656010"/>
            <a:chExt cx="843501" cy="654703"/>
          </a:xfrm>
        </p:grpSpPr>
        <p:sp>
          <p:nvSpPr>
            <p:cNvPr id="184" name="Oval 183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(A4,0,1)</a:t>
              </a:r>
              <a:endParaRPr lang="en-US" sz="1600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377259" y="3909475"/>
            <a:ext cx="843501" cy="654703"/>
            <a:chOff x="6847409" y="1656010"/>
            <a:chExt cx="843501" cy="654703"/>
          </a:xfrm>
        </p:grpSpPr>
        <p:sp>
          <p:nvSpPr>
            <p:cNvPr id="187" name="Oval 18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(A1,0,1)</a:t>
              </a:r>
              <a:endParaRPr lang="en-US" sz="1600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459464" y="3905924"/>
            <a:ext cx="843501" cy="654703"/>
            <a:chOff x="6847409" y="1656010"/>
            <a:chExt cx="843501" cy="654703"/>
          </a:xfrm>
        </p:grpSpPr>
        <p:sp>
          <p:nvSpPr>
            <p:cNvPr id="190" name="Oval 18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(A2,0,1)</a:t>
              </a:r>
              <a:endParaRPr lang="en-US" sz="1600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375368" y="5064989"/>
            <a:ext cx="824265" cy="654703"/>
            <a:chOff x="6847409" y="1656010"/>
            <a:chExt cx="824265" cy="654703"/>
          </a:xfrm>
        </p:grpSpPr>
        <p:sp>
          <p:nvSpPr>
            <p:cNvPr id="193" name="Oval 19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(T1,0,1)</a:t>
              </a:r>
              <a:endParaRPr lang="en-US" sz="16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457573" y="5061438"/>
            <a:ext cx="824265" cy="654703"/>
            <a:chOff x="6847409" y="1656010"/>
            <a:chExt cx="824265" cy="654703"/>
          </a:xfrm>
        </p:grpSpPr>
        <p:sp>
          <p:nvSpPr>
            <p:cNvPr id="196" name="Oval 19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(T2,0,1)</a:t>
              </a:r>
              <a:endParaRPr lang="en-US" sz="16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525048" y="5064989"/>
            <a:ext cx="824265" cy="654703"/>
            <a:chOff x="6847409" y="1656010"/>
            <a:chExt cx="824265" cy="654703"/>
          </a:xfrm>
        </p:grpSpPr>
        <p:sp>
          <p:nvSpPr>
            <p:cNvPr id="199" name="Oval 19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(T3,0,1)</a:t>
              </a:r>
              <a:endParaRPr lang="en-US" sz="16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8582539" y="5061438"/>
            <a:ext cx="824265" cy="654703"/>
            <a:chOff x="6847409" y="1656010"/>
            <a:chExt cx="824265" cy="654703"/>
          </a:xfrm>
        </p:grpSpPr>
        <p:sp>
          <p:nvSpPr>
            <p:cNvPr id="202" name="Oval 201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(T4,0,1)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158742" y="939322"/>
            <a:ext cx="1596942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1798598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5"/>
            <a:endCxn id="178" idx="0"/>
          </p:cNvCxnSpPr>
          <p:nvPr/>
        </p:nvCxnSpPr>
        <p:spPr>
          <a:xfrm>
            <a:off x="7725201" y="2371320"/>
            <a:ext cx="722000" cy="37968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75" idx="3"/>
            <a:endCxn id="172" idx="0"/>
          </p:cNvCxnSpPr>
          <p:nvPr/>
        </p:nvCxnSpPr>
        <p:spPr>
          <a:xfrm flipH="1">
            <a:off x="6343409" y="2371320"/>
            <a:ext cx="839977" cy="40672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72" idx="3"/>
            <a:endCxn id="187" idx="0"/>
          </p:cNvCxnSpPr>
          <p:nvPr/>
        </p:nvCxnSpPr>
        <p:spPr>
          <a:xfrm flipH="1">
            <a:off x="5786988" y="3336866"/>
            <a:ext cx="285513" cy="57260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72" idx="5"/>
            <a:endCxn id="190" idx="0"/>
          </p:cNvCxnSpPr>
          <p:nvPr/>
        </p:nvCxnSpPr>
        <p:spPr>
          <a:xfrm>
            <a:off x="6614316" y="3336866"/>
            <a:ext cx="254877" cy="56905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78" idx="3"/>
            <a:endCxn id="181" idx="0"/>
          </p:cNvCxnSpPr>
          <p:nvPr/>
        </p:nvCxnSpPr>
        <p:spPr>
          <a:xfrm flipH="1">
            <a:off x="7929288" y="3309831"/>
            <a:ext cx="247005" cy="596093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78" idx="5"/>
            <a:endCxn id="184" idx="0"/>
          </p:cNvCxnSpPr>
          <p:nvPr/>
        </p:nvCxnSpPr>
        <p:spPr>
          <a:xfrm>
            <a:off x="8718108" y="3309831"/>
            <a:ext cx="278302" cy="59774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84" idx="3"/>
            <a:endCxn id="199" idx="7"/>
          </p:cNvCxnSpPr>
          <p:nvPr/>
        </p:nvCxnSpPr>
        <p:spPr>
          <a:xfrm flipH="1">
            <a:off x="8205684" y="4466404"/>
            <a:ext cx="519818" cy="69446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84" idx="4"/>
            <a:endCxn id="202" idx="0"/>
          </p:cNvCxnSpPr>
          <p:nvPr/>
        </p:nvCxnSpPr>
        <p:spPr>
          <a:xfrm flipH="1">
            <a:off x="8992268" y="4562283"/>
            <a:ext cx="4142" cy="49915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81" idx="5"/>
            <a:endCxn id="202" idx="1"/>
          </p:cNvCxnSpPr>
          <p:nvPr/>
        </p:nvCxnSpPr>
        <p:spPr>
          <a:xfrm>
            <a:off x="8200195" y="4464748"/>
            <a:ext cx="521165" cy="69256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81" idx="4"/>
            <a:endCxn id="199" idx="0"/>
          </p:cNvCxnSpPr>
          <p:nvPr/>
        </p:nvCxnSpPr>
        <p:spPr>
          <a:xfrm>
            <a:off x="7929288" y="4560627"/>
            <a:ext cx="5489" cy="50436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90" idx="4"/>
            <a:endCxn id="196" idx="0"/>
          </p:cNvCxnSpPr>
          <p:nvPr/>
        </p:nvCxnSpPr>
        <p:spPr>
          <a:xfrm flipH="1">
            <a:off x="6867302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87" idx="4"/>
            <a:endCxn id="193" idx="0"/>
          </p:cNvCxnSpPr>
          <p:nvPr/>
        </p:nvCxnSpPr>
        <p:spPr>
          <a:xfrm flipH="1">
            <a:off x="5785097" y="4564178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87" idx="5"/>
            <a:endCxn id="196" idx="1"/>
          </p:cNvCxnSpPr>
          <p:nvPr/>
        </p:nvCxnSpPr>
        <p:spPr>
          <a:xfrm>
            <a:off x="6057895" y="4468299"/>
            <a:ext cx="538499" cy="68901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90" idx="3"/>
            <a:endCxn id="193" idx="7"/>
          </p:cNvCxnSpPr>
          <p:nvPr/>
        </p:nvCxnSpPr>
        <p:spPr>
          <a:xfrm flipH="1">
            <a:off x="6056004" y="4464748"/>
            <a:ext cx="542281" cy="696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91" idx="5"/>
            <a:endCxn id="101" idx="0"/>
          </p:cNvCxnSpPr>
          <p:nvPr/>
        </p:nvCxnSpPr>
        <p:spPr>
          <a:xfrm>
            <a:off x="3158742" y="2371320"/>
            <a:ext cx="722001" cy="3426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3"/>
            <a:endCxn id="89" idx="0"/>
          </p:cNvCxnSpPr>
          <p:nvPr/>
        </p:nvCxnSpPr>
        <p:spPr>
          <a:xfrm flipH="1">
            <a:off x="1812537" y="2371320"/>
            <a:ext cx="804390" cy="3426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01" idx="5"/>
            <a:endCxn id="127" idx="0"/>
          </p:cNvCxnSpPr>
          <p:nvPr/>
        </p:nvCxnSpPr>
        <p:spPr>
          <a:xfrm>
            <a:off x="4151650" y="3272764"/>
            <a:ext cx="278301" cy="622463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01" idx="3"/>
            <a:endCxn id="124" idx="0"/>
          </p:cNvCxnSpPr>
          <p:nvPr/>
        </p:nvCxnSpPr>
        <p:spPr>
          <a:xfrm flipH="1">
            <a:off x="3387543" y="3272764"/>
            <a:ext cx="222292" cy="62080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89" idx="5"/>
            <a:endCxn id="133" idx="0"/>
          </p:cNvCxnSpPr>
          <p:nvPr/>
        </p:nvCxnSpPr>
        <p:spPr>
          <a:xfrm>
            <a:off x="2083444" y="3272764"/>
            <a:ext cx="219290" cy="62080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1208172" y="3272764"/>
            <a:ext cx="333457" cy="62435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133" idx="4"/>
            <a:endCxn id="139" idx="0"/>
          </p:cNvCxnSpPr>
          <p:nvPr/>
        </p:nvCxnSpPr>
        <p:spPr>
          <a:xfrm flipH="1">
            <a:off x="2300843" y="4548274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27" idx="4"/>
            <a:endCxn id="145" idx="0"/>
          </p:cNvCxnSpPr>
          <p:nvPr/>
        </p:nvCxnSpPr>
        <p:spPr>
          <a:xfrm flipH="1">
            <a:off x="4425809" y="4549930"/>
            <a:ext cx="4142" cy="49915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24" idx="4"/>
            <a:endCxn id="142" idx="0"/>
          </p:cNvCxnSpPr>
          <p:nvPr/>
        </p:nvCxnSpPr>
        <p:spPr>
          <a:xfrm flipH="1">
            <a:off x="3380675" y="4548274"/>
            <a:ext cx="6868" cy="50436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24" idx="5"/>
            <a:endCxn id="145" idx="1"/>
          </p:cNvCxnSpPr>
          <p:nvPr/>
        </p:nvCxnSpPr>
        <p:spPr>
          <a:xfrm>
            <a:off x="3658450" y="4452395"/>
            <a:ext cx="496451" cy="69256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27" idx="3"/>
            <a:endCxn id="142" idx="7"/>
          </p:cNvCxnSpPr>
          <p:nvPr/>
        </p:nvCxnSpPr>
        <p:spPr>
          <a:xfrm flipH="1">
            <a:off x="3651582" y="4454051"/>
            <a:ext cx="507461" cy="69446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33" idx="3"/>
            <a:endCxn id="136" idx="7"/>
          </p:cNvCxnSpPr>
          <p:nvPr/>
        </p:nvCxnSpPr>
        <p:spPr>
          <a:xfrm flipH="1">
            <a:off x="1489545" y="4452395"/>
            <a:ext cx="542281" cy="696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>
            <a:off x="1208172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30" idx="5"/>
            <a:endCxn id="139" idx="1"/>
          </p:cNvCxnSpPr>
          <p:nvPr/>
        </p:nvCxnSpPr>
        <p:spPr>
          <a:xfrm>
            <a:off x="1479079" y="4455946"/>
            <a:ext cx="550856" cy="68901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308783" y="1850854"/>
            <a:ext cx="1453780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1660166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70974" y="2837510"/>
            <a:ext cx="792850" cy="654703"/>
            <a:chOff x="6847409" y="1656010"/>
            <a:chExt cx="792850" cy="654703"/>
          </a:xfrm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47409" y="181408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30677" cy="654703"/>
            <a:chOff x="6847409" y="1656010"/>
            <a:chExt cx="830677" cy="654703"/>
          </a:xfrm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905924"/>
            <a:ext cx="867738" cy="654703"/>
            <a:chOff x="6847409" y="1656010"/>
            <a:chExt cx="867738" cy="654703"/>
          </a:xfrm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5061438"/>
            <a:ext cx="844142" cy="654703"/>
            <a:chOff x="6847409" y="1656010"/>
            <a:chExt cx="844142" cy="654703"/>
          </a:xfrm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30677" cy="654703"/>
            <a:chOff x="6847409" y="1656010"/>
            <a:chExt cx="830677" cy="654703"/>
          </a:xfrm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703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96334"/>
            <a:ext cx="505726" cy="5095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01910" y="1850854"/>
            <a:ext cx="86065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97122"/>
            <a:ext cx="867738" cy="654703"/>
            <a:chOff x="6847409" y="1656010"/>
            <a:chExt cx="867738" cy="654703"/>
          </a:xfrm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5052636"/>
            <a:ext cx="844142" cy="654703"/>
            <a:chOff x="6847409" y="1656010"/>
            <a:chExt cx="844142" cy="654703"/>
          </a:xfrm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/>
          <p:nvPr/>
        </p:nvCxnSpPr>
        <p:spPr>
          <a:xfrm>
            <a:off x="4275415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96334"/>
            <a:ext cx="523805" cy="50078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25063" y="2837510"/>
            <a:ext cx="792850" cy="654703"/>
            <a:chOff x="6847409" y="1656010"/>
            <a:chExt cx="792850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47409" y="181408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905924"/>
            <a:ext cx="827534" cy="654703"/>
            <a:chOff x="6847409" y="1656010"/>
            <a:chExt cx="827534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5061438"/>
            <a:ext cx="808298" cy="654703"/>
            <a:chOff x="6847409" y="1656010"/>
            <a:chExt cx="808298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5858158" y="3396334"/>
            <a:ext cx="505726" cy="5095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856267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97122"/>
            <a:ext cx="827534" cy="654703"/>
            <a:chOff x="6847409" y="1656010"/>
            <a:chExt cx="827534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5052636"/>
            <a:ext cx="808298" cy="654703"/>
            <a:chOff x="6847409" y="1656010"/>
            <a:chExt cx="808298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/>
          <p:nvPr/>
        </p:nvCxnSpPr>
        <p:spPr>
          <a:xfrm>
            <a:off x="7429504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905699" y="3396334"/>
            <a:ext cx="523805" cy="50078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9502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13591</TotalTime>
  <Words>403</Words>
  <Application>Microsoft Office PowerPoint</Application>
  <PresentationFormat>Widescreen</PresentationFormat>
  <Paragraphs>240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Ratul Mahajan</cp:lastModifiedBy>
  <cp:revision>1570</cp:revision>
  <dcterms:created xsi:type="dcterms:W3CDTF">2015-10-01T19:12:12Z</dcterms:created>
  <dcterms:modified xsi:type="dcterms:W3CDTF">2016-11-03T23:26:50Z</dcterms:modified>
</cp:coreProperties>
</file>