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2" r:id="rId2"/>
    <p:sldId id="413" r:id="rId3"/>
    <p:sldId id="414" r:id="rId4"/>
    <p:sldId id="415" r:id="rId5"/>
    <p:sldId id="416" r:id="rId6"/>
    <p:sldId id="417" r:id="rId7"/>
    <p:sldId id="419" r:id="rId8"/>
    <p:sldId id="4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8"/>
    <p:restoredTop sz="94670"/>
  </p:normalViewPr>
  <p:slideViewPr>
    <p:cSldViewPr snapToGrid="0">
      <p:cViewPr>
        <p:scale>
          <a:sx n="104" d="100"/>
          <a:sy n="104" d="100"/>
        </p:scale>
        <p:origin x="144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B65A4-74BE-2E49-B697-B48CA3DADDCF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74437-4189-E14E-8E73-0C93B1A92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74437-4189-E14E-8E73-0C93B1A92D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99" name="Group 9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5" name="Straight Connector 124"/>
              <p:cNvCxnSpPr>
                <a:stCxn id="131" idx="2"/>
                <a:endCxn id="12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134" name="Group 133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9" name="Straight Connector 138"/>
              <p:cNvCxnSpPr>
                <a:stCxn id="145" idx="2"/>
                <a:endCxn id="143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146" idx="2"/>
                <a:endCxn id="144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47" name="Straight Connector 146"/>
          <p:cNvCxnSpPr>
            <a:stCxn id="59" idx="2"/>
            <a:endCxn id="131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3172052" y="1956333"/>
            <a:ext cx="1380187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9" idx="2"/>
            <a:endCxn id="145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59" idx="2"/>
            <a:endCxn id="146" idx="0"/>
          </p:cNvCxnSpPr>
          <p:nvPr/>
        </p:nvCxnSpPr>
        <p:spPr>
          <a:xfrm>
            <a:off x="4552239" y="1956333"/>
            <a:ext cx="3681666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67" idx="2"/>
            <a:endCxn id="131" idx="0"/>
          </p:cNvCxnSpPr>
          <p:nvPr/>
        </p:nvCxnSpPr>
        <p:spPr>
          <a:xfrm flipH="1">
            <a:off x="2413501" y="1995050"/>
            <a:ext cx="3716973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67" idx="2"/>
            <a:endCxn id="132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155" name="Straight Connector 154"/>
          <p:cNvCxnSpPr>
            <a:stCxn id="67" idx="2"/>
            <a:endCxn id="146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67" idx="2"/>
            <a:endCxn id="145" idx="0"/>
          </p:cNvCxnSpPr>
          <p:nvPr/>
        </p:nvCxnSpPr>
        <p:spPr>
          <a:xfrm>
            <a:off x="6130474" y="1995050"/>
            <a:ext cx="1344880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159" name="TextBox 158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S3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86" idx="2"/>
            <a:endCxn id="26" idx="0"/>
          </p:cNvCxnSpPr>
          <p:nvPr/>
        </p:nvCxnSpPr>
        <p:spPr>
          <a:xfrm>
            <a:off x="2845715" y="1988986"/>
            <a:ext cx="1255070" cy="60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  <a:endCxn id="26" idx="0"/>
          </p:cNvCxnSpPr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87" idx="2"/>
            <a:endCxn id="27" idx="0"/>
          </p:cNvCxnSpPr>
          <p:nvPr/>
        </p:nvCxnSpPr>
        <p:spPr>
          <a:xfrm flipH="1">
            <a:off x="4859336" y="2016820"/>
            <a:ext cx="2871341" cy="579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2"/>
            <a:endCxn id="42" idx="0"/>
          </p:cNvCxnSpPr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6" idx="2"/>
            <a:endCxn id="41" idx="0"/>
          </p:cNvCxnSpPr>
          <p:nvPr/>
        </p:nvCxnSpPr>
        <p:spPr>
          <a:xfrm>
            <a:off x="2845715" y="1988986"/>
            <a:ext cx="2958422" cy="618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27" idx="0"/>
          </p:cNvCxnSpPr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7" idx="2"/>
            <a:endCxn id="42" idx="0"/>
          </p:cNvCxnSpPr>
          <p:nvPr/>
        </p:nvCxnSpPr>
        <p:spPr>
          <a:xfrm flipH="1">
            <a:off x="6562688" y="2016820"/>
            <a:ext cx="1167989" cy="590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41" idx="0"/>
          </p:cNvCxnSpPr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711568" y="2433392"/>
            <a:ext cx="1502424" cy="1467357"/>
            <a:chOff x="3470440" y="2201543"/>
            <a:chExt cx="1502424" cy="1467357"/>
          </a:xfrm>
        </p:grpSpPr>
        <p:grpSp>
          <p:nvGrpSpPr>
            <p:cNvPr id="15" name="Group 1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A3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A4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Straight Connector 19"/>
              <p:cNvCxnSpPr>
                <a:stCxn id="26" idx="2"/>
                <a:endCxn id="2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27" idx="2"/>
                <a:endCxn id="2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3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4</a:t>
              </a:r>
              <a:endParaRPr lang="en-US" sz="2000" baseline="-25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076747" y="1338145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1469" y="2444170"/>
            <a:ext cx="1502730" cy="1467811"/>
            <a:chOff x="6730932" y="2201543"/>
            <a:chExt cx="1502730" cy="1467811"/>
          </a:xfrm>
        </p:grpSpPr>
        <p:grpSp>
          <p:nvGrpSpPr>
            <p:cNvPr id="30" name="Group 29"/>
            <p:cNvGrpSpPr/>
            <p:nvPr/>
          </p:nvGrpSpPr>
          <p:grpSpPr>
            <a:xfrm>
              <a:off x="6851258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A5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A6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5" name="Straight Connector 34"/>
              <p:cNvCxnSpPr>
                <a:stCxn id="41" idx="2"/>
                <a:endCxn id="39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42" idx="2"/>
                <a:endCxn id="40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6763788" y="3269244"/>
              <a:ext cx="625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P5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84128" y="3268790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</a:t>
              </a:r>
              <a:r>
                <a:rPr lang="en-US" sz="2000" dirty="0"/>
                <a:t>6</a:t>
              </a:r>
              <a:endParaRPr lang="en-US" sz="2000" baseline="-25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0932" y="2201543"/>
              <a:ext cx="1502730" cy="1465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43" name="Straight Connector 42"/>
          <p:cNvCxnSpPr>
            <a:endCxn id="4" idx="0"/>
          </p:cNvCxnSpPr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2024284" y="2433394"/>
            <a:ext cx="1502424" cy="1467357"/>
            <a:chOff x="3470440" y="2201543"/>
            <a:chExt cx="1502424" cy="1467357"/>
          </a:xfrm>
        </p:grpSpPr>
        <p:grpSp>
          <p:nvGrpSpPr>
            <p:cNvPr id="45" name="Group 44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0" name="Straight Connector 49"/>
              <p:cNvCxnSpPr>
                <a:stCxn id="56" idx="2"/>
                <a:endCxn id="54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57" idx="2"/>
                <a:endCxn id="55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1</a:t>
              </a:r>
              <a:endParaRPr lang="en-US" sz="20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2</a:t>
              </a:r>
              <a:endParaRPr lang="en-US" sz="2000" baseline="-25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4225" y="2201543"/>
              <a:ext cx="1478639" cy="1465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86137" y="2444280"/>
            <a:ext cx="1502424" cy="1467357"/>
            <a:chOff x="3470440" y="2201543"/>
            <a:chExt cx="1502424" cy="1467357"/>
          </a:xfrm>
        </p:grpSpPr>
        <p:grpSp>
          <p:nvGrpSpPr>
            <p:cNvPr id="59" name="Group 58"/>
            <p:cNvGrpSpPr/>
            <p:nvPr/>
          </p:nvGrpSpPr>
          <p:grpSpPr>
            <a:xfrm>
              <a:off x="3607315" y="2364829"/>
              <a:ext cx="1263235" cy="938289"/>
              <a:chOff x="3181417" y="3788229"/>
              <a:chExt cx="2066622" cy="178525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181417" y="3788229"/>
                <a:ext cx="2066622" cy="1785257"/>
                <a:chOff x="3181417" y="3788229"/>
                <a:chExt cx="2066622" cy="1785257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3181417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T8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3181417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A7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4422388" y="3788229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A8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4" name="Straight Connector 63"/>
              <p:cNvCxnSpPr>
                <a:stCxn id="70" idx="2"/>
                <a:endCxn id="68" idx="0"/>
              </p:cNvCxnSpPr>
              <p:nvPr/>
            </p:nvCxnSpPr>
            <p:spPr>
              <a:xfrm>
                <a:off x="3594242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71" idx="2"/>
                <a:endCxn id="69" idx="0"/>
              </p:cNvCxnSpPr>
              <p:nvPr/>
            </p:nvCxnSpPr>
            <p:spPr>
              <a:xfrm>
                <a:off x="4835214" y="4408715"/>
                <a:ext cx="0" cy="5442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70440" y="3266653"/>
              <a:ext cx="6988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P7</a:t>
              </a:r>
              <a:endParaRPr lang="en-US" sz="2000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206099" y="3268790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P8</a:t>
              </a:r>
              <a:endParaRPr lang="en-US" sz="2000" baseline="-250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94225" y="2201543"/>
              <a:ext cx="1478639" cy="1465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2" name="Straight Connector 71"/>
          <p:cNvCxnSpPr>
            <a:stCxn id="86" idx="2"/>
            <a:endCxn id="56" idx="0"/>
          </p:cNvCxnSpPr>
          <p:nvPr/>
        </p:nvCxnSpPr>
        <p:spPr>
          <a:xfrm flipH="1">
            <a:off x="2413501" y="1988986"/>
            <a:ext cx="432214" cy="6076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2"/>
            <a:endCxn id="57" idx="0"/>
          </p:cNvCxnSpPr>
          <p:nvPr/>
        </p:nvCxnSpPr>
        <p:spPr>
          <a:xfrm flipH="1">
            <a:off x="3172052" y="1995050"/>
            <a:ext cx="2958422" cy="60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2"/>
            <a:endCxn id="70" idx="0"/>
          </p:cNvCxnSpPr>
          <p:nvPr/>
        </p:nvCxnSpPr>
        <p:spPr>
          <a:xfrm>
            <a:off x="4552239" y="1956333"/>
            <a:ext cx="2923115" cy="6512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71" idx="0"/>
          </p:cNvCxnSpPr>
          <p:nvPr/>
        </p:nvCxnSpPr>
        <p:spPr>
          <a:xfrm>
            <a:off x="6130474" y="1995050"/>
            <a:ext cx="2103431" cy="612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2"/>
            <a:endCxn id="56" idx="0"/>
          </p:cNvCxnSpPr>
          <p:nvPr/>
        </p:nvCxnSpPr>
        <p:spPr>
          <a:xfrm flipH="1">
            <a:off x="2413501" y="1956333"/>
            <a:ext cx="2138738" cy="640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87" idx="2"/>
            <a:endCxn id="57" idx="0"/>
          </p:cNvCxnSpPr>
          <p:nvPr/>
        </p:nvCxnSpPr>
        <p:spPr>
          <a:xfrm flipH="1">
            <a:off x="3172052" y="2016820"/>
            <a:ext cx="4558625" cy="579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19681" y="425867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p:sp>
        <p:nvSpPr>
          <p:cNvPr id="79" name="TextBox 78"/>
          <p:cNvSpPr txBox="1"/>
          <p:nvPr/>
        </p:nvSpPr>
        <p:spPr>
          <a:xfrm>
            <a:off x="5909904" y="4285156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cxnSp>
        <p:nvCxnSpPr>
          <p:cNvPr id="80" name="Straight Connector 79"/>
          <p:cNvCxnSpPr>
            <a:stCxn id="87" idx="2"/>
            <a:endCxn id="71" idx="0"/>
          </p:cNvCxnSpPr>
          <p:nvPr/>
        </p:nvCxnSpPr>
        <p:spPr>
          <a:xfrm>
            <a:off x="7730677" y="2016820"/>
            <a:ext cx="503228" cy="59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86" idx="2"/>
            <a:endCxn id="70" idx="0"/>
          </p:cNvCxnSpPr>
          <p:nvPr/>
        </p:nvCxnSpPr>
        <p:spPr>
          <a:xfrm>
            <a:off x="2845715" y="1988986"/>
            <a:ext cx="4629639" cy="6185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048069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1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724470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2</a:t>
            </a:r>
            <a:endParaRPr lang="en-US" sz="2000" baseline="-25000" dirty="0"/>
          </a:p>
        </p:txBody>
      </p:sp>
      <p:sp>
        <p:nvSpPr>
          <p:cNvPr id="84" name="TextBox 83"/>
          <p:cNvSpPr txBox="1"/>
          <p:nvPr/>
        </p:nvSpPr>
        <p:spPr>
          <a:xfrm>
            <a:off x="5433524" y="3889668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3</a:t>
            </a:r>
            <a:endParaRPr lang="en-US" sz="2000" baseline="-25000" dirty="0"/>
          </a:p>
        </p:txBody>
      </p:sp>
      <p:sp>
        <p:nvSpPr>
          <p:cNvPr id="85" name="TextBox 84"/>
          <p:cNvSpPr txBox="1"/>
          <p:nvPr/>
        </p:nvSpPr>
        <p:spPr>
          <a:xfrm>
            <a:off x="7109927" y="3889669"/>
            <a:ext cx="147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Pod 4</a:t>
            </a:r>
            <a:endParaRPr lang="en-US" sz="20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2593373" y="166287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78335" y="169070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S4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7676950" y="1338143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2845715" y="135235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3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/>
          <p:cNvSpPr txBox="1"/>
          <p:nvPr/>
        </p:nvSpPr>
        <p:spPr>
          <a:xfrm>
            <a:off x="5984310" y="4195327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Local services</a:t>
            </a:r>
            <a:endParaRPr lang="en-US" sz="2000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8006240" y="1963317"/>
            <a:ext cx="2705743" cy="2586110"/>
            <a:chOff x="8488695" y="1173988"/>
            <a:chExt cx="2705743" cy="258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190742"/>
                  <a:ext cx="89819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405" r="-473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710" y="1491366"/>
                  <a:ext cx="89018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64" r="-479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1811480"/>
                  <a:ext cx="87036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94" r="-559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8695" y="2136232"/>
                  <a:ext cx="87036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95" r="-489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140277"/>
                  <a:ext cx="78438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977" r="-620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476598"/>
                  <a:ext cx="95000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769" r="-448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2809694"/>
                  <a:ext cx="89434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42" r="-47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32" y="3483099"/>
                  <a:ext cx="75655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258" r="-645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3≥2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7133" y="1173988"/>
                  <a:ext cx="72455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23" r="-75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4≥1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493141"/>
                  <a:ext cx="724557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7≥2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1" y="1809824"/>
                  <a:ext cx="724557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2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8≥1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30" y="2131777"/>
                  <a:ext cx="72455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7563" r="-672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≥2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129" y="2476873"/>
                  <a:ext cx="60882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000" r="-8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394" y="2809695"/>
                  <a:ext cx="147104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734" t="-146667" r="-332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0082" y="3139744"/>
                  <a:ext cx="1443216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814" t="-146667" r="-3390" b="-18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5748016" y="165793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6000358" y="1984043"/>
            <a:ext cx="982433" cy="645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59" idx="0"/>
          </p:cNvCxnSpPr>
          <p:nvPr/>
        </p:nvCxnSpPr>
        <p:spPr>
          <a:xfrm>
            <a:off x="6000358" y="134740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59" idx="2"/>
            <a:endCxn id="132" idx="0"/>
          </p:cNvCxnSpPr>
          <p:nvPr/>
        </p:nvCxnSpPr>
        <p:spPr>
          <a:xfrm flipH="1">
            <a:off x="5054513" y="1984043"/>
            <a:ext cx="945845" cy="649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010323" y="4195490"/>
            <a:ext cx="1987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Global services</a:t>
            </a:r>
            <a:endParaRPr lang="en-US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16" y="2164332"/>
                <a:ext cx="294953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83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18" y="1876114"/>
                <a:ext cx="29495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245" y="2163406"/>
                <a:ext cx="294953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8367" r="-163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b="0" i="1" smtClean="0">
                          <a:latin typeface="Cambria Math" charset="0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75" y="1876114"/>
                <a:ext cx="29495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0833" r="-187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032480" y="2425541"/>
            <a:ext cx="1649298" cy="1785644"/>
            <a:chOff x="6427902" y="2431637"/>
            <a:chExt cx="1649298" cy="1785644"/>
          </a:xfrm>
        </p:grpSpPr>
        <p:grpSp>
          <p:nvGrpSpPr>
            <p:cNvPr id="106" name="Group 105"/>
            <p:cNvGrpSpPr/>
            <p:nvPr/>
          </p:nvGrpSpPr>
          <p:grpSpPr>
            <a:xfrm>
              <a:off x="7121049" y="2635572"/>
              <a:ext cx="509506" cy="1184482"/>
              <a:chOff x="4422388" y="3319803"/>
              <a:chExt cx="833540" cy="2253683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422388" y="4953000"/>
                <a:ext cx="825651" cy="6204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30277" y="3319803"/>
                <a:ext cx="825651" cy="620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8" name="Straight Connector 107"/>
            <p:cNvCxnSpPr>
              <a:stCxn id="114" idx="2"/>
              <a:endCxn id="112" idx="0"/>
            </p:cNvCxnSpPr>
            <p:nvPr/>
          </p:nvCxnSpPr>
          <p:spPr>
            <a:xfrm flipH="1">
              <a:off x="7373391" y="2961685"/>
              <a:ext cx="4822" cy="5322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56585" y="3817171"/>
              <a:ext cx="633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LP</a:t>
              </a:r>
              <a:endParaRPr lang="en-US" sz="20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24784" y="2431637"/>
              <a:ext cx="1452416" cy="1748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7902" y="2431637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</a:t>
              </a:r>
              <a:endParaRPr lang="en-US" sz="2000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3230174"/>
                  <a:ext cx="294953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0408" r="-1836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243" y="2950328"/>
                  <a:ext cx="294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8367" r="-183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9915" y="2655847"/>
                  <a:ext cx="326949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8868" r="-1509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𝑇𝐿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31" y="3530355"/>
                  <a:ext cx="31893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7308" r="-1538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29" y="1682486"/>
                <a:ext cx="179215" cy="276999"/>
              </a:xfrm>
              <a:prstGeom prst="rect">
                <a:avLst/>
              </a:prstGeom>
              <a:blipFill rotWithShape="0">
                <a:blip r:embed="rId2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085846" y="2433089"/>
            <a:ext cx="1684190" cy="1787477"/>
            <a:chOff x="3665711" y="2433089"/>
            <a:chExt cx="1684190" cy="1787477"/>
          </a:xfrm>
        </p:grpSpPr>
        <p:grpSp>
          <p:nvGrpSpPr>
            <p:cNvPr id="99" name="Group 98"/>
            <p:cNvGrpSpPr/>
            <p:nvPr/>
          </p:nvGrpSpPr>
          <p:grpSpPr>
            <a:xfrm>
              <a:off x="4382036" y="2633123"/>
              <a:ext cx="504684" cy="1208704"/>
              <a:chOff x="4422388" y="3273718"/>
              <a:chExt cx="825651" cy="2299768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4422388" y="3273718"/>
                <a:ext cx="825651" cy="2299768"/>
                <a:chOff x="4422388" y="3273718"/>
                <a:chExt cx="825651" cy="2299768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4422388" y="4953000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4422388" y="3273718"/>
                  <a:ext cx="825651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6" name="Straight Connector 125"/>
              <p:cNvCxnSpPr>
                <a:stCxn id="132" idx="2"/>
                <a:endCxn id="130" idx="0"/>
              </p:cNvCxnSpPr>
              <p:nvPr/>
            </p:nvCxnSpPr>
            <p:spPr>
              <a:xfrm>
                <a:off x="4835214" y="3894204"/>
                <a:ext cx="0" cy="10587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257121" y="3820456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GP</a:t>
              </a:r>
              <a:endParaRPr lang="en-US" sz="2000" baseline="-250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867464" y="2433089"/>
              <a:ext cx="1482437" cy="1747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3233021"/>
                  <a:ext cx="2949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5317" y="2953175"/>
                  <a:ext cx="294953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20833" r="-1875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𝐴𝐺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2655848"/>
                  <a:ext cx="35477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13793" r="-1551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𝑇𝐺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989" y="3556154"/>
                  <a:ext cx="346762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4035" r="-1578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/>
            <p:cNvSpPr txBox="1"/>
            <p:nvPr/>
          </p:nvSpPr>
          <p:spPr>
            <a:xfrm>
              <a:off x="3665711" y="2440405"/>
              <a:ext cx="703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P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0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 flipH="1">
            <a:off x="4100785" y="1956333"/>
            <a:ext cx="451454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4100785" y="1995050"/>
            <a:ext cx="2029689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552239" y="1956333"/>
            <a:ext cx="30709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130474" y="1995050"/>
            <a:ext cx="432214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804137" y="1995050"/>
            <a:ext cx="326337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859336" y="1995050"/>
            <a:ext cx="1271138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552239" y="1956333"/>
            <a:ext cx="2010449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52239" y="1956333"/>
            <a:ext cx="1251898" cy="651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00785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859336" y="2922791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234373" y="2928512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234373" y="2928512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36621" y="1344207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804137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562688" y="2933569"/>
            <a:ext cx="0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937725" y="2939290"/>
            <a:ext cx="375949" cy="280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937725" y="2939290"/>
            <a:ext cx="372621" cy="286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552239" y="1319697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402214" y="1956333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402212" y="1315169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456367" y="1956333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79823" y="2941228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56367" y="2922791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49872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27481" y="2615115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04025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127481" y="319969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04025" y="322756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299897" y="163022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8132" y="16689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848443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06994" y="3208854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48443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606994" y="259667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51795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310346" y="3219632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51795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310346" y="260745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8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02808" y="2713940"/>
            <a:ext cx="819455" cy="654703"/>
            <a:chOff x="6847409" y="1656010"/>
            <a:chExt cx="819455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478106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471014" y="2713940"/>
            <a:ext cx="819455" cy="654703"/>
            <a:chOff x="6847409" y="1656010"/>
            <a:chExt cx="819455" cy="654703"/>
          </a:xfrm>
        </p:grpSpPr>
        <p:sp>
          <p:nvSpPr>
            <p:cNvPr id="101" name="Oval 10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(S2,1,0)</a:t>
              </a:r>
              <a:endParaRPr lang="en-US" sz="16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77814" y="3893571"/>
            <a:ext cx="843501" cy="654703"/>
            <a:chOff x="6847409" y="1656010"/>
            <a:chExt cx="843501" cy="654703"/>
          </a:xfrm>
        </p:grpSpPr>
        <p:sp>
          <p:nvSpPr>
            <p:cNvPr id="124" name="Oval 12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(A3,1,0)</a:t>
              </a:r>
              <a:endParaRPr lang="en-US" sz="16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20222" y="3895227"/>
            <a:ext cx="843501" cy="654703"/>
            <a:chOff x="6847409" y="1656010"/>
            <a:chExt cx="843501" cy="654703"/>
          </a:xfrm>
        </p:grpSpPr>
        <p:sp>
          <p:nvSpPr>
            <p:cNvPr id="127" name="Oval 12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(A4,1,0)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8443" y="3897122"/>
            <a:ext cx="843501" cy="654703"/>
            <a:chOff x="6847409" y="1656010"/>
            <a:chExt cx="843501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(A1,1,0)</a:t>
              </a:r>
              <a:endParaRPr lang="en-US" sz="16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93005" y="3893571"/>
            <a:ext cx="843501" cy="654703"/>
            <a:chOff x="6847409" y="1656010"/>
            <a:chExt cx="843501" cy="654703"/>
          </a:xfrm>
        </p:grpSpPr>
        <p:sp>
          <p:nvSpPr>
            <p:cNvPr id="133" name="Oval 13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808909" y="5052636"/>
            <a:ext cx="824265" cy="654703"/>
            <a:chOff x="6847409" y="1656010"/>
            <a:chExt cx="824265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(T1,1,0)</a:t>
              </a:r>
              <a:endParaRPr lang="en-US" sz="16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1891114" y="5049085"/>
            <a:ext cx="824265" cy="654703"/>
            <a:chOff x="6847409" y="1656010"/>
            <a:chExt cx="824265" cy="654703"/>
          </a:xfrm>
        </p:grpSpPr>
        <p:sp>
          <p:nvSpPr>
            <p:cNvPr id="139" name="Oval 13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(T2,1,0)</a:t>
              </a:r>
              <a:endParaRPr lang="en-US" sz="1600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970946" y="5052636"/>
            <a:ext cx="824265" cy="654703"/>
            <a:chOff x="6847409" y="1656010"/>
            <a:chExt cx="824265" cy="654703"/>
          </a:xfrm>
        </p:grpSpPr>
        <p:sp>
          <p:nvSpPr>
            <p:cNvPr id="142" name="Oval 14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(T3,1,0)</a:t>
              </a:r>
              <a:endParaRPr lang="en-US" sz="16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016080" y="5049085"/>
            <a:ext cx="824265" cy="654703"/>
            <a:chOff x="6847409" y="1656010"/>
            <a:chExt cx="824265" cy="654703"/>
          </a:xfrm>
        </p:grpSpPr>
        <p:sp>
          <p:nvSpPr>
            <p:cNvPr id="145" name="Oval 14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(T4,1,0)</a:t>
              </a:r>
              <a:endParaRPr lang="en-US" sz="16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933680" y="2778042"/>
            <a:ext cx="819455" cy="654703"/>
            <a:chOff x="6847409" y="1656010"/>
            <a:chExt cx="819455" cy="654703"/>
          </a:xfrm>
        </p:grpSpPr>
        <p:sp>
          <p:nvSpPr>
            <p:cNvPr id="172" name="Oval 17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(S1,0,1)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7044565" y="1812496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037472" y="2751007"/>
            <a:ext cx="819455" cy="654703"/>
            <a:chOff x="6847409" y="1656010"/>
            <a:chExt cx="819455" cy="654703"/>
          </a:xfrm>
        </p:grpSpPr>
        <p:sp>
          <p:nvSpPr>
            <p:cNvPr id="178" name="Oval 17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47409" y="1814084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(S2,0,1)</a:t>
              </a:r>
              <a:endParaRPr lang="en-US" sz="16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7519559" y="3905924"/>
            <a:ext cx="843501" cy="654703"/>
            <a:chOff x="6847409" y="1656010"/>
            <a:chExt cx="843501" cy="654703"/>
          </a:xfrm>
        </p:grpSpPr>
        <p:sp>
          <p:nvSpPr>
            <p:cNvPr id="181" name="Oval 18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(A3,0,1)</a:t>
              </a:r>
              <a:endParaRPr lang="en-US" sz="1600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586681" y="3907580"/>
            <a:ext cx="843501" cy="654703"/>
            <a:chOff x="6847409" y="1656010"/>
            <a:chExt cx="843501" cy="654703"/>
          </a:xfrm>
        </p:grpSpPr>
        <p:sp>
          <p:nvSpPr>
            <p:cNvPr id="184" name="Oval 183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(A4,0,1)</a:t>
              </a:r>
              <a:endParaRPr lang="en-US" sz="1600" dirty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5377259" y="3909475"/>
            <a:ext cx="843501" cy="654703"/>
            <a:chOff x="6847409" y="1656010"/>
            <a:chExt cx="843501" cy="654703"/>
          </a:xfrm>
        </p:grpSpPr>
        <p:sp>
          <p:nvSpPr>
            <p:cNvPr id="187" name="Oval 18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(A1,0,1)</a:t>
              </a:r>
              <a:endParaRPr lang="en-US" sz="1600" dirty="0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459464" y="3905924"/>
            <a:ext cx="843501" cy="654703"/>
            <a:chOff x="6847409" y="1656010"/>
            <a:chExt cx="843501" cy="654703"/>
          </a:xfrm>
        </p:grpSpPr>
        <p:sp>
          <p:nvSpPr>
            <p:cNvPr id="190" name="Oval 18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847409" y="1814084"/>
              <a:ext cx="84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(A2,0,1)</a:t>
              </a:r>
              <a:endParaRPr lang="en-US" sz="1600" dirty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375368" y="5064989"/>
            <a:ext cx="824265" cy="654703"/>
            <a:chOff x="6847409" y="1656010"/>
            <a:chExt cx="824265" cy="654703"/>
          </a:xfrm>
        </p:grpSpPr>
        <p:sp>
          <p:nvSpPr>
            <p:cNvPr id="193" name="Oval 19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(T1,0,1)</a:t>
              </a:r>
              <a:endParaRPr lang="en-US" sz="1600" dirty="0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457573" y="5061438"/>
            <a:ext cx="824265" cy="654703"/>
            <a:chOff x="6847409" y="1656010"/>
            <a:chExt cx="824265" cy="654703"/>
          </a:xfrm>
        </p:grpSpPr>
        <p:sp>
          <p:nvSpPr>
            <p:cNvPr id="196" name="Oval 19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(T2,0,1)</a:t>
              </a:r>
              <a:endParaRPr lang="en-US" sz="1600" dirty="0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7525048" y="5064989"/>
            <a:ext cx="824265" cy="654703"/>
            <a:chOff x="6847409" y="1656010"/>
            <a:chExt cx="824265" cy="654703"/>
          </a:xfrm>
        </p:grpSpPr>
        <p:sp>
          <p:nvSpPr>
            <p:cNvPr id="199" name="Oval 19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(T3,0,1)</a:t>
              </a:r>
              <a:endParaRPr lang="en-US" sz="1600" dirty="0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8582539" y="5061438"/>
            <a:ext cx="824265" cy="654703"/>
            <a:chOff x="6847409" y="1656010"/>
            <a:chExt cx="824265" cy="654703"/>
          </a:xfrm>
        </p:grpSpPr>
        <p:sp>
          <p:nvSpPr>
            <p:cNvPr id="202" name="Oval 201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847409" y="181408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(T4,0,1)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158742" y="939322"/>
            <a:ext cx="1596942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1798598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75" idx="5"/>
            <a:endCxn id="178" idx="0"/>
          </p:cNvCxnSpPr>
          <p:nvPr/>
        </p:nvCxnSpPr>
        <p:spPr>
          <a:xfrm>
            <a:off x="7725201" y="2371320"/>
            <a:ext cx="722000" cy="37968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75" idx="3"/>
            <a:endCxn id="172" idx="0"/>
          </p:cNvCxnSpPr>
          <p:nvPr/>
        </p:nvCxnSpPr>
        <p:spPr>
          <a:xfrm flipH="1">
            <a:off x="6343409" y="2371320"/>
            <a:ext cx="839977" cy="40672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72" idx="3"/>
            <a:endCxn id="187" idx="0"/>
          </p:cNvCxnSpPr>
          <p:nvPr/>
        </p:nvCxnSpPr>
        <p:spPr>
          <a:xfrm flipH="1">
            <a:off x="5786988" y="3336866"/>
            <a:ext cx="285513" cy="57260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72" idx="5"/>
            <a:endCxn id="190" idx="0"/>
          </p:cNvCxnSpPr>
          <p:nvPr/>
        </p:nvCxnSpPr>
        <p:spPr>
          <a:xfrm>
            <a:off x="6614316" y="3336866"/>
            <a:ext cx="254877" cy="5690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178" idx="3"/>
            <a:endCxn id="181" idx="0"/>
          </p:cNvCxnSpPr>
          <p:nvPr/>
        </p:nvCxnSpPr>
        <p:spPr>
          <a:xfrm flipH="1">
            <a:off x="7929288" y="3309831"/>
            <a:ext cx="247005" cy="59609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78" idx="5"/>
            <a:endCxn id="184" idx="0"/>
          </p:cNvCxnSpPr>
          <p:nvPr/>
        </p:nvCxnSpPr>
        <p:spPr>
          <a:xfrm>
            <a:off x="8718108" y="3309831"/>
            <a:ext cx="278302" cy="59774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4" idx="3"/>
            <a:endCxn id="199" idx="7"/>
          </p:cNvCxnSpPr>
          <p:nvPr/>
        </p:nvCxnSpPr>
        <p:spPr>
          <a:xfrm flipH="1">
            <a:off x="8205684" y="4466404"/>
            <a:ext cx="519818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4" idx="4"/>
            <a:endCxn id="202" idx="0"/>
          </p:cNvCxnSpPr>
          <p:nvPr/>
        </p:nvCxnSpPr>
        <p:spPr>
          <a:xfrm flipH="1">
            <a:off x="8992268" y="4562283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1" idx="5"/>
            <a:endCxn id="202" idx="1"/>
          </p:cNvCxnSpPr>
          <p:nvPr/>
        </p:nvCxnSpPr>
        <p:spPr>
          <a:xfrm>
            <a:off x="8200195" y="4464748"/>
            <a:ext cx="521165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1" idx="4"/>
            <a:endCxn id="199" idx="0"/>
          </p:cNvCxnSpPr>
          <p:nvPr/>
        </p:nvCxnSpPr>
        <p:spPr>
          <a:xfrm>
            <a:off x="7929288" y="4560627"/>
            <a:ext cx="5489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90" idx="4"/>
            <a:endCxn id="196" idx="0"/>
          </p:cNvCxnSpPr>
          <p:nvPr/>
        </p:nvCxnSpPr>
        <p:spPr>
          <a:xfrm flipH="1">
            <a:off x="6867302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7" idx="4"/>
            <a:endCxn id="193" idx="0"/>
          </p:cNvCxnSpPr>
          <p:nvPr/>
        </p:nvCxnSpPr>
        <p:spPr>
          <a:xfrm flipH="1">
            <a:off x="5785097" y="4564178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87" idx="5"/>
            <a:endCxn id="196" idx="1"/>
          </p:cNvCxnSpPr>
          <p:nvPr/>
        </p:nvCxnSpPr>
        <p:spPr>
          <a:xfrm>
            <a:off x="6057895" y="4468299"/>
            <a:ext cx="538499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90" idx="3"/>
            <a:endCxn id="193" idx="7"/>
          </p:cNvCxnSpPr>
          <p:nvPr/>
        </p:nvCxnSpPr>
        <p:spPr>
          <a:xfrm flipH="1">
            <a:off x="6056004" y="4464748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91" idx="5"/>
            <a:endCxn id="101" idx="0"/>
          </p:cNvCxnSpPr>
          <p:nvPr/>
        </p:nvCxnSpPr>
        <p:spPr>
          <a:xfrm>
            <a:off x="3158742" y="2371320"/>
            <a:ext cx="722001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3"/>
            <a:endCxn id="89" idx="0"/>
          </p:cNvCxnSpPr>
          <p:nvPr/>
        </p:nvCxnSpPr>
        <p:spPr>
          <a:xfrm flipH="1">
            <a:off x="1812537" y="2371320"/>
            <a:ext cx="804390" cy="3426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01" idx="5"/>
            <a:endCxn id="127" idx="0"/>
          </p:cNvCxnSpPr>
          <p:nvPr/>
        </p:nvCxnSpPr>
        <p:spPr>
          <a:xfrm>
            <a:off x="4151650" y="3272764"/>
            <a:ext cx="278301" cy="62246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101" idx="3"/>
            <a:endCxn id="124" idx="0"/>
          </p:cNvCxnSpPr>
          <p:nvPr/>
        </p:nvCxnSpPr>
        <p:spPr>
          <a:xfrm flipH="1">
            <a:off x="3387543" y="3272764"/>
            <a:ext cx="222292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89" idx="5"/>
            <a:endCxn id="133" idx="0"/>
          </p:cNvCxnSpPr>
          <p:nvPr/>
        </p:nvCxnSpPr>
        <p:spPr>
          <a:xfrm>
            <a:off x="2083444" y="3272764"/>
            <a:ext cx="219290" cy="620807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1208172" y="3272764"/>
            <a:ext cx="333457" cy="62435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33" idx="4"/>
            <a:endCxn id="139" idx="0"/>
          </p:cNvCxnSpPr>
          <p:nvPr/>
        </p:nvCxnSpPr>
        <p:spPr>
          <a:xfrm flipH="1">
            <a:off x="2300843" y="4548274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27" idx="4"/>
            <a:endCxn id="145" idx="0"/>
          </p:cNvCxnSpPr>
          <p:nvPr/>
        </p:nvCxnSpPr>
        <p:spPr>
          <a:xfrm flipH="1">
            <a:off x="4425809" y="4549930"/>
            <a:ext cx="4142" cy="49915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24" idx="4"/>
            <a:endCxn id="142" idx="0"/>
          </p:cNvCxnSpPr>
          <p:nvPr/>
        </p:nvCxnSpPr>
        <p:spPr>
          <a:xfrm flipH="1">
            <a:off x="3380675" y="4548274"/>
            <a:ext cx="6868" cy="50436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24" idx="5"/>
            <a:endCxn id="145" idx="1"/>
          </p:cNvCxnSpPr>
          <p:nvPr/>
        </p:nvCxnSpPr>
        <p:spPr>
          <a:xfrm>
            <a:off x="3658450" y="4452395"/>
            <a:ext cx="496451" cy="692569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27" idx="3"/>
            <a:endCxn id="142" idx="7"/>
          </p:cNvCxnSpPr>
          <p:nvPr/>
        </p:nvCxnSpPr>
        <p:spPr>
          <a:xfrm flipH="1">
            <a:off x="3651582" y="4454051"/>
            <a:ext cx="507461" cy="69446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33" idx="3"/>
            <a:endCxn id="136" idx="7"/>
          </p:cNvCxnSpPr>
          <p:nvPr/>
        </p:nvCxnSpPr>
        <p:spPr>
          <a:xfrm flipH="1">
            <a:off x="1489545" y="4452395"/>
            <a:ext cx="542281" cy="696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>
            <a:off x="1208172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30" idx="5"/>
            <a:endCxn id="139" idx="1"/>
          </p:cNvCxnSpPr>
          <p:nvPr/>
        </p:nvCxnSpPr>
        <p:spPr>
          <a:xfrm>
            <a:off x="1479079" y="4455946"/>
            <a:ext cx="550856" cy="68901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308783" y="1850854"/>
            <a:ext cx="1453780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1660166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7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625393" y="527983"/>
            <a:ext cx="889686" cy="48191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70974" y="2837510"/>
            <a:ext cx="792850" cy="654703"/>
            <a:chOff x="6847409" y="1656010"/>
            <a:chExt cx="792850" cy="654703"/>
          </a:xfrm>
        </p:grpSpPr>
        <p:sp>
          <p:nvSpPr>
            <p:cNvPr id="89" name="Oval 88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(S,1,0)</a:t>
              </a:r>
              <a:endParaRPr lang="en-US" sz="16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71233" y="1812496"/>
            <a:ext cx="830677" cy="654703"/>
            <a:chOff x="6847409" y="1656010"/>
            <a:chExt cx="830677" cy="654703"/>
          </a:xfrm>
        </p:grpSpPr>
        <p:sp>
          <p:nvSpPr>
            <p:cNvPr id="91" name="Oval 90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294340" y="3905924"/>
            <a:ext cx="867738" cy="654703"/>
            <a:chOff x="6847409" y="1656010"/>
            <a:chExt cx="867738" cy="654703"/>
          </a:xfrm>
        </p:grpSpPr>
        <p:sp>
          <p:nvSpPr>
            <p:cNvPr id="130" name="Oval 12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292449" y="5061438"/>
            <a:ext cx="844142" cy="654703"/>
            <a:chOff x="6847409" y="1656010"/>
            <a:chExt cx="844142" cy="654703"/>
          </a:xfrm>
        </p:grpSpPr>
        <p:sp>
          <p:nvSpPr>
            <p:cNvPr id="136" name="Oval 135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229016" y="1787782"/>
            <a:ext cx="830677" cy="654703"/>
            <a:chOff x="6847409" y="1656010"/>
            <a:chExt cx="830677" cy="654703"/>
          </a:xfrm>
        </p:grpSpPr>
        <p:sp>
          <p:nvSpPr>
            <p:cNvPr id="175" name="Oval 17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847409" y="181408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(P1,0,0)</a:t>
              </a:r>
              <a:endParaRPr lang="en-US" sz="1600" dirty="0"/>
            </a:p>
          </p:txBody>
        </p:sp>
      </p:grpSp>
      <p:cxnSp>
        <p:nvCxnSpPr>
          <p:cNvPr id="7" name="Straight Connector 6"/>
          <p:cNvCxnSpPr>
            <a:stCxn id="2" idx="3"/>
            <a:endCxn id="91" idx="7"/>
          </p:cNvCxnSpPr>
          <p:nvPr/>
        </p:nvCxnSpPr>
        <p:spPr>
          <a:xfrm flipH="1">
            <a:off x="3751869" y="939322"/>
            <a:ext cx="1003815" cy="96905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" idx="4"/>
            <a:endCxn id="283" idx="0"/>
          </p:cNvCxnSpPr>
          <p:nvPr/>
        </p:nvCxnSpPr>
        <p:spPr>
          <a:xfrm>
            <a:off x="5070236" y="1009897"/>
            <a:ext cx="3245" cy="28213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" idx="5"/>
            <a:endCxn id="175" idx="1"/>
          </p:cNvCxnSpPr>
          <p:nvPr/>
        </p:nvCxnSpPr>
        <p:spPr>
          <a:xfrm>
            <a:off x="5384788" y="939322"/>
            <a:ext cx="983049" cy="94433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91" idx="4"/>
            <a:endCxn id="89" idx="0"/>
          </p:cNvCxnSpPr>
          <p:nvPr/>
        </p:nvCxnSpPr>
        <p:spPr>
          <a:xfrm flipH="1">
            <a:off x="3480703" y="2467199"/>
            <a:ext cx="259" cy="3703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>
            <a:stCxn id="89" idx="3"/>
            <a:endCxn id="130" idx="0"/>
          </p:cNvCxnSpPr>
          <p:nvPr/>
        </p:nvCxnSpPr>
        <p:spPr>
          <a:xfrm flipH="1">
            <a:off x="2704069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30" idx="4"/>
            <a:endCxn id="136" idx="0"/>
          </p:cNvCxnSpPr>
          <p:nvPr/>
        </p:nvCxnSpPr>
        <p:spPr>
          <a:xfrm flipH="1">
            <a:off x="2702178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83" idx="3"/>
            <a:endCxn id="92" idx="3"/>
          </p:cNvCxnSpPr>
          <p:nvPr/>
        </p:nvCxnSpPr>
        <p:spPr>
          <a:xfrm flipH="1">
            <a:off x="3901910" y="1850854"/>
            <a:ext cx="860653" cy="288993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83" idx="5"/>
            <a:endCxn id="176" idx="1"/>
          </p:cNvCxnSpPr>
          <p:nvPr/>
        </p:nvCxnSpPr>
        <p:spPr>
          <a:xfrm>
            <a:off x="5384399" y="1850854"/>
            <a:ext cx="844617" cy="264279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/>
          <p:cNvGrpSpPr/>
          <p:nvPr/>
        </p:nvGrpSpPr>
        <p:grpSpPr>
          <a:xfrm>
            <a:off x="4607169" y="1292030"/>
            <a:ext cx="906017" cy="892066"/>
            <a:chOff x="4607169" y="1205531"/>
            <a:chExt cx="906017" cy="892066"/>
          </a:xfrm>
        </p:grpSpPr>
        <p:sp>
          <p:nvSpPr>
            <p:cNvPr id="281" name="Arc 280"/>
            <p:cNvSpPr/>
            <p:nvPr/>
          </p:nvSpPr>
          <p:spPr>
            <a:xfrm>
              <a:off x="4886661" y="1622869"/>
              <a:ext cx="454240" cy="474728"/>
            </a:xfrm>
            <a:prstGeom prst="arc">
              <a:avLst>
                <a:gd name="adj1" fmla="val 20615935"/>
                <a:gd name="adj2" fmla="val 11255835"/>
              </a:avLst>
            </a:prstGeom>
            <a:ln w="25400">
              <a:solidFill>
                <a:schemeClr val="tx1"/>
              </a:solidFill>
              <a:headEnd w="lg" len="lg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4607169" y="1205531"/>
              <a:ext cx="906017" cy="654703"/>
              <a:chOff x="6847409" y="1656010"/>
              <a:chExt cx="906017" cy="654703"/>
            </a:xfrm>
          </p:grpSpPr>
          <p:sp>
            <p:nvSpPr>
              <p:cNvPr id="283" name="Oval 282"/>
              <p:cNvSpPr/>
              <p:nvPr/>
            </p:nvSpPr>
            <p:spPr>
              <a:xfrm>
                <a:off x="6874016" y="1656010"/>
                <a:ext cx="879410" cy="65470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847409" y="1814084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(out,0,0)</a:t>
                </a:r>
                <a:endParaRPr lang="en-US" sz="1600" dirty="0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3865686" y="3897122"/>
            <a:ext cx="867738" cy="654703"/>
            <a:chOff x="6847409" y="1656010"/>
            <a:chExt cx="867738" cy="654703"/>
          </a:xfrm>
        </p:grpSpPr>
        <p:sp>
          <p:nvSpPr>
            <p:cNvPr id="110" name="Oval 10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847409" y="1814084"/>
              <a:ext cx="8677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(AG,1,0)</a:t>
              </a:r>
              <a:endParaRPr lang="en-US" sz="16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63795" y="5052636"/>
            <a:ext cx="844142" cy="654703"/>
            <a:chOff x="6847409" y="1656010"/>
            <a:chExt cx="844142" cy="654703"/>
          </a:xfrm>
        </p:grpSpPr>
        <p:sp>
          <p:nvSpPr>
            <p:cNvPr id="113" name="Oval 112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47409" y="1814084"/>
              <a:ext cx="844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(TG,1,0)</a:t>
              </a:r>
              <a:endParaRPr lang="en-US" sz="1600" dirty="0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4275415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89" idx="5"/>
            <a:endCxn id="110" idx="0"/>
          </p:cNvCxnSpPr>
          <p:nvPr/>
        </p:nvCxnSpPr>
        <p:spPr>
          <a:xfrm>
            <a:off x="3751610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25063" y="2837510"/>
            <a:ext cx="792850" cy="654703"/>
            <a:chOff x="6847409" y="1656010"/>
            <a:chExt cx="792850" cy="654703"/>
          </a:xfrm>
        </p:grpSpPr>
        <p:sp>
          <p:nvSpPr>
            <p:cNvPr id="120" name="Oval 11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847409" y="1814084"/>
              <a:ext cx="7152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(S,0,1)</a:t>
              </a:r>
              <a:endParaRPr lang="en-US" sz="16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448429" y="3905924"/>
            <a:ext cx="827534" cy="654703"/>
            <a:chOff x="6847409" y="1656010"/>
            <a:chExt cx="827534" cy="654703"/>
          </a:xfrm>
        </p:grpSpPr>
        <p:sp>
          <p:nvSpPr>
            <p:cNvPr id="147" name="Oval 146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5446538" y="5061438"/>
            <a:ext cx="808298" cy="654703"/>
            <a:chOff x="6847409" y="1656010"/>
            <a:chExt cx="808298" cy="654703"/>
          </a:xfrm>
        </p:grpSpPr>
        <p:sp>
          <p:nvSpPr>
            <p:cNvPr id="150" name="Oval 149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52" name="Straight Connector 151"/>
          <p:cNvCxnSpPr/>
          <p:nvPr/>
        </p:nvCxnSpPr>
        <p:spPr>
          <a:xfrm flipH="1">
            <a:off x="5858158" y="3396334"/>
            <a:ext cx="505726" cy="50959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856267" y="4560627"/>
            <a:ext cx="1891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019775" y="3897122"/>
            <a:ext cx="827534" cy="654703"/>
            <a:chOff x="6847409" y="1656010"/>
            <a:chExt cx="827534" cy="654703"/>
          </a:xfrm>
        </p:grpSpPr>
        <p:sp>
          <p:nvSpPr>
            <p:cNvPr id="155" name="Oval 154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847409" y="1814084"/>
              <a:ext cx="827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(AL,0,1)</a:t>
              </a:r>
              <a:endParaRPr lang="en-US" sz="16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7017884" y="5052636"/>
            <a:ext cx="808298" cy="654703"/>
            <a:chOff x="6847409" y="1656010"/>
            <a:chExt cx="808298" cy="654703"/>
          </a:xfrm>
        </p:grpSpPr>
        <p:sp>
          <p:nvSpPr>
            <p:cNvPr id="158" name="Oval 157"/>
            <p:cNvSpPr/>
            <p:nvPr/>
          </p:nvSpPr>
          <p:spPr>
            <a:xfrm>
              <a:off x="6874016" y="1656010"/>
              <a:ext cx="766243" cy="654703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847409" y="1814084"/>
              <a:ext cx="808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(TL,0,1)</a:t>
              </a:r>
              <a:endParaRPr lang="en-US" sz="1600" dirty="0"/>
            </a:p>
          </p:txBody>
        </p:sp>
      </p:grpSp>
      <p:cxnSp>
        <p:nvCxnSpPr>
          <p:cNvPr id="160" name="Straight Connector 159"/>
          <p:cNvCxnSpPr/>
          <p:nvPr/>
        </p:nvCxnSpPr>
        <p:spPr>
          <a:xfrm>
            <a:off x="7429504" y="4551825"/>
            <a:ext cx="10466" cy="500811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905699" y="3396334"/>
            <a:ext cx="523805" cy="500788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75" idx="4"/>
            <a:endCxn id="120" idx="0"/>
          </p:cNvCxnSpPr>
          <p:nvPr/>
        </p:nvCxnSpPr>
        <p:spPr>
          <a:xfrm flipH="1">
            <a:off x="6634792" y="2442485"/>
            <a:ext cx="3953" cy="395025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5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2436989" y="2852504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36987" y="2211340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491142" y="2852504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14598" y="3837399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91142" y="3818962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184647" y="252639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62256" y="3511286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238800" y="349284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62256" y="409586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38800" y="4123737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6031559" y="2847976"/>
            <a:ext cx="977609" cy="6587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031557" y="2206812"/>
            <a:ext cx="0" cy="31052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85712" y="2847976"/>
            <a:ext cx="945847" cy="640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09168" y="3832871"/>
            <a:ext cx="0" cy="258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085712" y="3814434"/>
            <a:ext cx="0" cy="304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779217" y="2521863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756826" y="3506758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833370" y="3488321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756826" y="4091340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33370" y="4119209"/>
            <a:ext cx="504684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5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13488</TotalTime>
  <Words>302</Words>
  <Application>Microsoft Macintosh PowerPoint</Application>
  <PresentationFormat>Widescreen</PresentationFormat>
  <Paragraphs>166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A. Beckett</cp:lastModifiedBy>
  <cp:revision>1546</cp:revision>
  <dcterms:created xsi:type="dcterms:W3CDTF">2015-10-01T19:12:12Z</dcterms:created>
  <dcterms:modified xsi:type="dcterms:W3CDTF">2016-11-01T20:59:21Z</dcterms:modified>
</cp:coreProperties>
</file>