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12" r:id="rId2"/>
    <p:sldId id="413" r:id="rId3"/>
    <p:sldId id="421" r:id="rId4"/>
    <p:sldId id="422" r:id="rId5"/>
    <p:sldId id="414" r:id="rId6"/>
    <p:sldId id="415" r:id="rId7"/>
    <p:sldId id="416" r:id="rId8"/>
    <p:sldId id="417" r:id="rId9"/>
    <p:sldId id="419" r:id="rId10"/>
    <p:sldId id="42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83"/>
    <p:restoredTop sz="94670"/>
  </p:normalViewPr>
  <p:slideViewPr>
    <p:cSldViewPr snapToGrid="0">
      <p:cViewPr>
        <p:scale>
          <a:sx n="115" d="100"/>
          <a:sy n="115" d="100"/>
        </p:scale>
        <p:origin x="-1184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B65A4-74BE-2E49-B697-B48CA3DADDCF}" type="datetimeFigureOut">
              <a:rPr lang="en-US" smtClean="0"/>
              <a:t>11/5/16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4437-4189-E14E-8E73-0C93B1A9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2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210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81134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34460" y="1049733"/>
            <a:ext cx="889686" cy="4819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4" name="Straight Connector 203"/>
          <p:cNvCxnSpPr>
            <a:stCxn id="2" idx="4"/>
            <a:endCxn id="158" idx="0"/>
          </p:cNvCxnSpPr>
          <p:nvPr/>
        </p:nvCxnSpPr>
        <p:spPr>
          <a:xfrm>
            <a:off x="4979303" y="1531647"/>
            <a:ext cx="574" cy="2968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5512139" y="3880344"/>
            <a:ext cx="766243" cy="654703"/>
            <a:chOff x="6874016" y="1656010"/>
            <a:chExt cx="766243" cy="654703"/>
          </a:xfrm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43095" y="1814084"/>
              <a:ext cx="5597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</a:t>
              </a:r>
              <a:r>
                <a:rPr lang="en-US" sz="1600" dirty="0" smtClean="0"/>
                <a:t>S,0)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293595" y="2938753"/>
            <a:ext cx="769404" cy="654703"/>
            <a:chOff x="6870855" y="1656010"/>
            <a:chExt cx="769404" cy="654703"/>
          </a:xfrm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870855" y="1814084"/>
              <a:ext cx="672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</a:t>
              </a:r>
              <a:r>
                <a:rPr lang="en-US" sz="1600" smtClean="0"/>
                <a:t>AL,0)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568880" y="2938754"/>
            <a:ext cx="794118" cy="654703"/>
            <a:chOff x="6846141" y="1656010"/>
            <a:chExt cx="794118" cy="654703"/>
          </a:xfrm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46141" y="1814084"/>
              <a:ext cx="7122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</a:t>
              </a:r>
              <a:r>
                <a:rPr lang="en-US" sz="1600" smtClean="0"/>
                <a:t>AG,0)</a:t>
              </a:r>
              <a:endParaRPr lang="en-US" sz="1600" dirty="0"/>
            </a:p>
          </p:txBody>
        </p:sp>
      </p:grpSp>
      <p:cxnSp>
        <p:nvCxnSpPr>
          <p:cNvPr id="153" name="Straight Connector 152"/>
          <p:cNvCxnSpPr>
            <a:stCxn id="155" idx="4"/>
            <a:endCxn id="147" idx="0"/>
          </p:cNvCxnSpPr>
          <p:nvPr/>
        </p:nvCxnSpPr>
        <p:spPr>
          <a:xfrm>
            <a:off x="6679878" y="2480613"/>
            <a:ext cx="0" cy="45814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6296756" y="1825910"/>
            <a:ext cx="766243" cy="654703"/>
            <a:chOff x="6874016" y="1656010"/>
            <a:chExt cx="766243" cy="654703"/>
          </a:xfrm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882578" y="1814084"/>
              <a:ext cx="652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</a:t>
              </a:r>
              <a:r>
                <a:rPr lang="en-US" sz="1600" smtClean="0"/>
                <a:t>TL,0)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581871" y="1828540"/>
            <a:ext cx="781127" cy="654703"/>
            <a:chOff x="6859132" y="1656010"/>
            <a:chExt cx="781127" cy="654703"/>
          </a:xfrm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59132" y="1814084"/>
              <a:ext cx="688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</a:t>
              </a:r>
              <a:r>
                <a:rPr lang="en-US" sz="1600" smtClean="0"/>
                <a:t>TG,0)</a:t>
              </a:r>
              <a:endParaRPr lang="en-US" sz="1600" dirty="0"/>
            </a:p>
          </p:txBody>
        </p:sp>
      </p:grpSp>
      <p:cxnSp>
        <p:nvCxnSpPr>
          <p:cNvPr id="162" name="Straight Connector 161"/>
          <p:cNvCxnSpPr>
            <a:stCxn id="158" idx="4"/>
            <a:endCxn id="150" idx="0"/>
          </p:cNvCxnSpPr>
          <p:nvPr/>
        </p:nvCxnSpPr>
        <p:spPr>
          <a:xfrm>
            <a:off x="4979877" y="2483243"/>
            <a:ext cx="0" cy="45551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0" idx="4"/>
            <a:endCxn id="120" idx="1"/>
          </p:cNvCxnSpPr>
          <p:nvPr/>
        </p:nvCxnSpPr>
        <p:spPr>
          <a:xfrm>
            <a:off x="4979877" y="3593457"/>
            <a:ext cx="644476" cy="382766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7" idx="4"/>
            <a:endCxn id="120" idx="7"/>
          </p:cNvCxnSpPr>
          <p:nvPr/>
        </p:nvCxnSpPr>
        <p:spPr>
          <a:xfrm flipH="1">
            <a:off x="6166168" y="3593456"/>
            <a:ext cx="513710" cy="38276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20" idx="3"/>
          </p:cNvCxnSpPr>
          <p:nvPr/>
        </p:nvCxnSpPr>
        <p:spPr>
          <a:xfrm flipH="1">
            <a:off x="5341434" y="4439168"/>
            <a:ext cx="282919" cy="422764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2957390" y="2014761"/>
                <a:ext cx="1530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(1,∞)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390" y="2014761"/>
                <a:ext cx="153099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390" t="-148889" r="-4382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2974420" y="3127604"/>
                <a:ext cx="1462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2.  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420" y="3127604"/>
                <a:ext cx="146270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750" t="-146667" r="-5417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4222125" y="4119548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5.  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125" y="4119548"/>
                <a:ext cx="109953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000" t="-146667" r="-7778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916569" y="2534614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1, I-local</a:t>
            </a:r>
            <a:r>
              <a:rPr lang="en-US" b="1" dirty="0" smtClean="0"/>
              <a:t>, I-mesh1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732345" y="3669086"/>
            <a:ext cx="12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2, I-striping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2865969" y="4119547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4.  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969" y="4119547"/>
                <a:ext cx="109953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762" t="-146667" r="-5525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7208921" y="3127604"/>
                <a:ext cx="1496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5.  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921" y="3127604"/>
                <a:ext cx="149688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449" t="-146667" r="-4490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7221130" y="2014760"/>
                <a:ext cx="1496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6.  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(1, 2)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130" y="2014760"/>
                <a:ext cx="149688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673" t="-148889" r="-5306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145032" y="368147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I-out2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174801" y="3484420"/>
            <a:ext cx="208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I-global, I-striping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74801" y="2548766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5, I-local, I-mesh2</a:t>
            </a:r>
            <a:endParaRPr lang="en-US" b="1" dirty="0"/>
          </a:p>
        </p:txBody>
      </p:sp>
      <p:cxnSp>
        <p:nvCxnSpPr>
          <p:cNvPr id="35" name="Straight Connector 34"/>
          <p:cNvCxnSpPr>
            <a:stCxn id="150" idx="7"/>
          </p:cNvCxnSpPr>
          <p:nvPr/>
        </p:nvCxnSpPr>
        <p:spPr>
          <a:xfrm flipV="1">
            <a:off x="5250784" y="2518050"/>
            <a:ext cx="302892" cy="51658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0" idx="0"/>
          </p:cNvCxnSpPr>
          <p:nvPr/>
        </p:nvCxnSpPr>
        <p:spPr>
          <a:xfrm flipH="1" flipV="1">
            <a:off x="5895260" y="3435381"/>
            <a:ext cx="1" cy="44496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02230" y="2119957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 smtClean="0"/>
              <a:t>...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21900" y="3039553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smtClean="0"/>
              <a:t>...</a:t>
            </a:r>
            <a:endParaRPr lang="en-US" b="1" dirty="0"/>
          </a:p>
        </p:txBody>
      </p:sp>
      <p:cxnSp>
        <p:nvCxnSpPr>
          <p:cNvPr id="51" name="Straight Connector 50"/>
          <p:cNvCxnSpPr>
            <a:stCxn id="147" idx="1"/>
          </p:cNvCxnSpPr>
          <p:nvPr/>
        </p:nvCxnSpPr>
        <p:spPr>
          <a:xfrm flipH="1" flipV="1">
            <a:off x="6145277" y="2529411"/>
            <a:ext cx="263693" cy="50522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08906" y="2128451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 smtClean="0"/>
              <a:t>...</a:t>
            </a:r>
            <a:endParaRPr lang="en-US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06" y="4828336"/>
            <a:ext cx="1602935" cy="57498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99" y="4828337"/>
            <a:ext cx="1471608" cy="580226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752606" y="4998590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</a:t>
            </a:r>
            <a:r>
              <a:rPr lang="en-US" sz="1600" smtClean="0"/>
              <a:t>P1</a:t>
            </a:r>
            <a:r>
              <a:rPr lang="en-US" sz="1600" smtClean="0"/>
              <a:t>,0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6256596" y="4998590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</a:t>
            </a:r>
            <a:r>
              <a:rPr lang="en-US" sz="1600" smtClean="0"/>
              <a:t>P2</a:t>
            </a:r>
            <a:r>
              <a:rPr lang="en-US" sz="1600" smtClean="0"/>
              <a:t>,0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70" name="Straight Connector 69"/>
          <p:cNvCxnSpPr>
            <a:stCxn id="120" idx="5"/>
          </p:cNvCxnSpPr>
          <p:nvPr/>
        </p:nvCxnSpPr>
        <p:spPr>
          <a:xfrm>
            <a:off x="6166168" y="4439168"/>
            <a:ext cx="312691" cy="433915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5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2845715" y="1988986"/>
            <a:ext cx="1255070" cy="60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2016820"/>
            <a:ext cx="2871341" cy="579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2845715" y="1988986"/>
            <a:ext cx="2958422" cy="618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2016820"/>
            <a:ext cx="1167989" cy="590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3" name="Straight Connector 42"/>
          <p:cNvCxnSpPr>
            <a:endCxn id="4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88986"/>
            <a:ext cx="432214" cy="607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2016820"/>
            <a:ext cx="4558625" cy="579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7730677" y="2016820"/>
            <a:ext cx="503228" cy="590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2845715" y="1988986"/>
            <a:ext cx="4629639" cy="61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2593373" y="166287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78335" y="169070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7676950" y="1338143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2845715" y="1352350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3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6" name="Straight Connector 45"/>
          <p:cNvCxnSpPr>
            <a:stCxn id="8" idx="2"/>
            <a:endCxn id="67" idx="0"/>
          </p:cNvCxnSpPr>
          <p:nvPr/>
        </p:nvCxnSpPr>
        <p:spPr>
          <a:xfrm flipH="1">
            <a:off x="6130474" y="1383158"/>
            <a:ext cx="5436" cy="28577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808171"/>
            <a:ext cx="1602935" cy="574987"/>
          </a:xfrm>
          <a:prstGeom prst="rect">
            <a:avLst/>
          </a:prstGeom>
        </p:spPr>
      </p:pic>
      <p:cxnSp>
        <p:nvCxnSpPr>
          <p:cNvPr id="64" name="Straight Connector 63"/>
          <p:cNvCxnSpPr>
            <a:stCxn id="28" idx="2"/>
            <a:endCxn id="59" idx="0"/>
          </p:cNvCxnSpPr>
          <p:nvPr/>
        </p:nvCxnSpPr>
        <p:spPr>
          <a:xfrm>
            <a:off x="4552239" y="1388398"/>
            <a:ext cx="0" cy="24182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510424" y="9237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Peer2</a:t>
            </a:r>
            <a:endParaRPr lang="en-US" sz="2000" baseline="-25000" dirty="0"/>
          </a:p>
        </p:txBody>
      </p:sp>
      <p:cxnSp>
        <p:nvCxnSpPr>
          <p:cNvPr id="89" name="Straight Connector 88"/>
          <p:cNvCxnSpPr>
            <a:stCxn id="8" idx="2"/>
            <a:endCxn id="59" idx="0"/>
          </p:cNvCxnSpPr>
          <p:nvPr/>
        </p:nvCxnSpPr>
        <p:spPr>
          <a:xfrm flipH="1">
            <a:off x="4552239" y="1383158"/>
            <a:ext cx="1583671" cy="24706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8" idx="2"/>
            <a:endCxn id="67" idx="0"/>
          </p:cNvCxnSpPr>
          <p:nvPr/>
        </p:nvCxnSpPr>
        <p:spPr>
          <a:xfrm>
            <a:off x="4552239" y="1388398"/>
            <a:ext cx="1578235" cy="28053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35" y="808172"/>
            <a:ext cx="1471608" cy="58022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938089" y="927770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Peer1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79012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5056" y="16294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2731" y="163318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4039724" y="1904385"/>
            <a:ext cx="61061" cy="692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5547"/>
            <a:ext cx="806613" cy="641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1946653"/>
            <a:ext cx="1754485" cy="650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5775073" y="1959296"/>
            <a:ext cx="787615" cy="648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4039724" y="1904385"/>
            <a:ext cx="1764413" cy="703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59296"/>
            <a:ext cx="915737" cy="637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1946653"/>
            <a:ext cx="51133" cy="660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907398" y="1955547"/>
            <a:ext cx="896739" cy="651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" name="Straight Connector 27"/>
          <p:cNvCxnSpPr>
            <a:stCxn id="96" idx="2"/>
            <a:endCxn id="5" idx="0"/>
          </p:cNvCxnSpPr>
          <p:nvPr/>
        </p:nvCxnSpPr>
        <p:spPr>
          <a:xfrm flipH="1">
            <a:off x="5775073" y="1383158"/>
            <a:ext cx="360837" cy="2500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04385"/>
            <a:ext cx="1626223" cy="6922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59296"/>
            <a:ext cx="2603021" cy="637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907398" y="1955547"/>
            <a:ext cx="2567956" cy="652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5775073" y="1959296"/>
            <a:ext cx="2458832" cy="648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5547"/>
            <a:ext cx="2493897" cy="641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1946653"/>
            <a:ext cx="3441769" cy="650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6613821" y="1946653"/>
            <a:ext cx="1620084" cy="6609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4039724" y="1904385"/>
            <a:ext cx="3435630" cy="703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3787382" y="157827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361479" y="162054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96" idx="2"/>
            <a:endCxn id="87" idx="0"/>
          </p:cNvCxnSpPr>
          <p:nvPr/>
        </p:nvCxnSpPr>
        <p:spPr>
          <a:xfrm>
            <a:off x="6135910" y="1383158"/>
            <a:ext cx="477911" cy="2373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8" idx="2"/>
            <a:endCxn id="86" idx="0"/>
          </p:cNvCxnSpPr>
          <p:nvPr/>
        </p:nvCxnSpPr>
        <p:spPr>
          <a:xfrm flipH="1">
            <a:off x="4039724" y="1328674"/>
            <a:ext cx="470923" cy="24959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8" idx="2"/>
            <a:endCxn id="4" idx="0"/>
          </p:cNvCxnSpPr>
          <p:nvPr/>
        </p:nvCxnSpPr>
        <p:spPr>
          <a:xfrm>
            <a:off x="4510647" y="1328674"/>
            <a:ext cx="396751" cy="30076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6" idx="2"/>
            <a:endCxn id="86" idx="0"/>
          </p:cNvCxnSpPr>
          <p:nvPr/>
        </p:nvCxnSpPr>
        <p:spPr>
          <a:xfrm flipH="1">
            <a:off x="4039724" y="1383158"/>
            <a:ext cx="2096186" cy="19511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808171"/>
            <a:ext cx="1602935" cy="574987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5510424" y="9237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Peer2</a:t>
            </a:r>
            <a:endParaRPr lang="en-US" sz="2000" baseline="-250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43" y="748448"/>
            <a:ext cx="1471608" cy="58022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986944" y="926493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Peer1</a:t>
            </a:r>
            <a:endParaRPr lang="en-US" sz="2000" baseline="-25000" dirty="0"/>
          </a:p>
        </p:txBody>
      </p:sp>
      <p:cxnSp>
        <p:nvCxnSpPr>
          <p:cNvPr id="104" name="Straight Connector 103"/>
          <p:cNvCxnSpPr>
            <a:stCxn id="98" idx="2"/>
            <a:endCxn id="87" idx="0"/>
          </p:cNvCxnSpPr>
          <p:nvPr/>
        </p:nvCxnSpPr>
        <p:spPr>
          <a:xfrm>
            <a:off x="4510647" y="1328674"/>
            <a:ext cx="2103174" cy="29186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6" idx="2"/>
            <a:endCxn id="4" idx="0"/>
          </p:cNvCxnSpPr>
          <p:nvPr/>
        </p:nvCxnSpPr>
        <p:spPr>
          <a:xfrm flipH="1">
            <a:off x="4907398" y="1383158"/>
            <a:ext cx="1228512" cy="24627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8" idx="2"/>
            <a:endCxn id="5" idx="0"/>
          </p:cNvCxnSpPr>
          <p:nvPr/>
        </p:nvCxnSpPr>
        <p:spPr>
          <a:xfrm>
            <a:off x="4510647" y="1328674"/>
            <a:ext cx="1264426" cy="30450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0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153"/>
          <p:cNvSpPr txBox="1"/>
          <p:nvPr/>
        </p:nvSpPr>
        <p:spPr>
          <a:xfrm>
            <a:off x="5984310" y="4195327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grpSp>
        <p:nvGrpSpPr>
          <p:cNvPr id="5" name="Group 4"/>
          <p:cNvGrpSpPr/>
          <p:nvPr/>
        </p:nvGrpSpPr>
        <p:grpSpPr>
          <a:xfrm>
            <a:off x="8006240" y="1963317"/>
            <a:ext cx="2705743" cy="2586110"/>
            <a:chOff x="8488695" y="1173988"/>
            <a:chExt cx="2705743" cy="2586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8488695" y="1190742"/>
                  <a:ext cx="898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695" y="1190742"/>
                  <a:ext cx="898195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405" r="-473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496710" y="1491366"/>
                  <a:ext cx="8901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6710" y="1491366"/>
                  <a:ext cx="890180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164" r="-479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488695" y="1811480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695" y="1811480"/>
                  <a:ext cx="87036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294" r="-559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488695" y="2136232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6=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695" y="2136232"/>
                  <a:ext cx="870366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895" r="-489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510932" y="3140277"/>
                  <a:ext cx="7843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3140277"/>
                  <a:ext cx="78438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977" r="-620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510932" y="2476598"/>
                  <a:ext cx="9500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2476598"/>
                  <a:ext cx="95000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769" r="-448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510932" y="2809694"/>
                  <a:ext cx="8943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2809694"/>
                  <a:ext cx="89434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442" r="-476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8510932" y="3483099"/>
                  <a:ext cx="7565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3483099"/>
                  <a:ext cx="75655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258" r="-645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707133" y="1173988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7133" y="1173988"/>
                  <a:ext cx="72455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723" r="-756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723131" y="1493141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31" y="1493141"/>
                  <a:ext cx="724557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72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723131" y="1809824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31" y="1809824"/>
                  <a:ext cx="724557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72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723130" y="2131777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8≥1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30" y="2131777"/>
                  <a:ext cx="724557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56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723129" y="2476873"/>
                  <a:ext cx="608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29" y="2476873"/>
                  <a:ext cx="608820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9000" r="-8000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723394" y="2809695"/>
                  <a:ext cx="14710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394" y="2809695"/>
                  <a:ext cx="1471044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734" t="-146667" r="-3320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9710082" y="3139744"/>
                  <a:ext cx="1443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0082" y="3139744"/>
                  <a:ext cx="1443216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814" t="-146667" r="-3390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Rectangle 58"/>
          <p:cNvSpPr/>
          <p:nvPr/>
        </p:nvSpPr>
        <p:spPr>
          <a:xfrm>
            <a:off x="5748016" y="165793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6000358" y="1984043"/>
            <a:ext cx="982433" cy="645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6000358" y="134740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5054513" y="1984043"/>
            <a:ext cx="945845" cy="649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010323" y="419549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036616" y="2164332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616" y="2164332"/>
                <a:ext cx="294953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8367" r="-183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373418" y="1876114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418" y="1876114"/>
                <a:ext cx="294953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8367" r="-163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756245" y="2163406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7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245" y="2163406"/>
                <a:ext cx="294953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8367" r="-163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301275" y="1876114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8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275" y="1876114"/>
                <a:ext cx="294953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0833" r="-187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032480" y="2425541"/>
            <a:ext cx="1649298" cy="1785644"/>
            <a:chOff x="6427902" y="2431637"/>
            <a:chExt cx="1649298" cy="1785644"/>
          </a:xfrm>
        </p:grpSpPr>
        <p:grpSp>
          <p:nvGrpSpPr>
            <p:cNvPr id="106" name="Group 105"/>
            <p:cNvGrpSpPr/>
            <p:nvPr/>
          </p:nvGrpSpPr>
          <p:grpSpPr>
            <a:xfrm>
              <a:off x="7121049" y="2635572"/>
              <a:ext cx="509506" cy="1184482"/>
              <a:chOff x="4422388" y="3319803"/>
              <a:chExt cx="833540" cy="2253683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4422388" y="4953000"/>
                <a:ext cx="825651" cy="6204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430277" y="3319803"/>
                <a:ext cx="825651" cy="62048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8" name="Straight Connector 107"/>
            <p:cNvCxnSpPr>
              <a:stCxn id="114" idx="2"/>
              <a:endCxn id="112" idx="0"/>
            </p:cNvCxnSpPr>
            <p:nvPr/>
          </p:nvCxnSpPr>
          <p:spPr>
            <a:xfrm flipH="1">
              <a:off x="7373391" y="2961685"/>
              <a:ext cx="4822" cy="532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56585" y="3817171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LP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624784" y="2431637"/>
              <a:ext cx="1452416" cy="174847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27902" y="2431637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Q</a:t>
              </a:r>
              <a:endParaRPr lang="en-US" sz="20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395243" y="323017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243" y="3230174"/>
                  <a:ext cx="294953" cy="27699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0408" r="-1836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395243" y="2950328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6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243" y="2950328"/>
                  <a:ext cx="294953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8367" r="-183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209915" y="2655847"/>
                  <a:ext cx="3269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9915" y="2655847"/>
                  <a:ext cx="326949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8868" r="-1509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230631" y="3530355"/>
                  <a:ext cx="3189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631" y="3530355"/>
                  <a:ext cx="318933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17308" r="-15385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908029" y="1682486"/>
                <a:ext cx="179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029" y="1682486"/>
                <a:ext cx="179215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30000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085846" y="2433089"/>
            <a:ext cx="1684190" cy="1787477"/>
            <a:chOff x="3665711" y="2433089"/>
            <a:chExt cx="1684190" cy="1787477"/>
          </a:xfrm>
        </p:grpSpPr>
        <p:grpSp>
          <p:nvGrpSpPr>
            <p:cNvPr id="99" name="Group 98"/>
            <p:cNvGrpSpPr/>
            <p:nvPr/>
          </p:nvGrpSpPr>
          <p:grpSpPr>
            <a:xfrm>
              <a:off x="4382036" y="2633123"/>
              <a:ext cx="504684" cy="1208704"/>
              <a:chOff x="4422388" y="3273718"/>
              <a:chExt cx="825651" cy="2299768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4422388" y="3273718"/>
                <a:ext cx="825651" cy="2299768"/>
                <a:chOff x="4422388" y="3273718"/>
                <a:chExt cx="825651" cy="2299768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273718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3894204"/>
                <a:ext cx="0" cy="10587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4257121" y="3820456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GP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867464" y="2433089"/>
              <a:ext cx="1482437" cy="17470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325317" y="3233021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5317" y="3233021"/>
                  <a:ext cx="2949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20833" r="-1875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325317" y="2953175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5317" y="2953175"/>
                  <a:ext cx="294953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20833" r="-1875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4456989" y="2655848"/>
                  <a:ext cx="3547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989" y="2655848"/>
                  <a:ext cx="354776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13793" r="-1551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456989" y="3556154"/>
                  <a:ext cx="3467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989" y="3556154"/>
                  <a:ext cx="346762" cy="276999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14035" r="-15789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71"/>
            <p:cNvSpPr txBox="1"/>
            <p:nvPr/>
          </p:nvSpPr>
          <p:spPr>
            <a:xfrm>
              <a:off x="3665711" y="2440405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P</a:t>
              </a:r>
              <a:endParaRPr lang="en-US" sz="20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11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08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/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100785" y="2922791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859336" y="2922791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4234373" y="2928512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234373" y="2928512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36621" y="1344207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804137" y="2933569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562688" y="2933569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5937725" y="2939290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937725" y="2939290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402214" y="1956333"/>
            <a:ext cx="977609" cy="658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402212" y="1315169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456367" y="1956333"/>
            <a:ext cx="94584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379823" y="2941228"/>
            <a:ext cx="0" cy="258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456367" y="2922791"/>
            <a:ext cx="0" cy="304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149872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127481" y="2615115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04025" y="259667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127481" y="319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204025" y="322756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848443" y="320885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606994" y="320885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48443" y="259667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606994" y="259667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551795" y="321963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310346" y="321963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551795" y="26074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310346" y="26074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A4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88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25393" y="527983"/>
            <a:ext cx="889686" cy="4819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02808" y="2713940"/>
            <a:ext cx="819455" cy="654703"/>
            <a:chOff x="6847409" y="1656010"/>
            <a:chExt cx="819455" cy="654703"/>
          </a:xfrm>
        </p:grpSpPr>
        <p:sp>
          <p:nvSpPr>
            <p:cNvPr id="89" name="Oval 8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47409" y="1814084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(S1,1,0)</a:t>
              </a:r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478106" y="1812496"/>
            <a:ext cx="830677" cy="654703"/>
            <a:chOff x="6847409" y="1656010"/>
            <a:chExt cx="830677" cy="654703"/>
          </a:xfrm>
        </p:grpSpPr>
        <p:sp>
          <p:nvSpPr>
            <p:cNvPr id="91" name="Oval 9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47409" y="1814084"/>
              <a:ext cx="830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(P1,0,0)</a:t>
              </a:r>
              <a:endParaRPr lang="en-US" sz="1600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471014" y="2713940"/>
            <a:ext cx="819455" cy="654703"/>
            <a:chOff x="6847409" y="1656010"/>
            <a:chExt cx="819455" cy="654703"/>
          </a:xfrm>
        </p:grpSpPr>
        <p:sp>
          <p:nvSpPr>
            <p:cNvPr id="101" name="Oval 10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847409" y="1814084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(S2,1,0)</a:t>
              </a:r>
              <a:endParaRPr lang="en-US" sz="16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977814" y="3893571"/>
            <a:ext cx="843501" cy="654703"/>
            <a:chOff x="6847409" y="1656010"/>
            <a:chExt cx="843501" cy="654703"/>
          </a:xfrm>
        </p:grpSpPr>
        <p:sp>
          <p:nvSpPr>
            <p:cNvPr id="124" name="Oval 123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847409" y="1814084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(A3,1,0)</a:t>
              </a:r>
              <a:endParaRPr lang="en-US" sz="1600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020222" y="3895227"/>
            <a:ext cx="843501" cy="654703"/>
            <a:chOff x="6847409" y="1656010"/>
            <a:chExt cx="843501" cy="654703"/>
          </a:xfrm>
        </p:grpSpPr>
        <p:sp>
          <p:nvSpPr>
            <p:cNvPr id="127" name="Oval 12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847409" y="1814084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(A4,1,0)</a:t>
              </a:r>
              <a:endParaRPr lang="en-US" sz="16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798443" y="3897122"/>
            <a:ext cx="843501" cy="654703"/>
            <a:chOff x="6847409" y="1656010"/>
            <a:chExt cx="843501" cy="654703"/>
          </a:xfrm>
        </p:grpSpPr>
        <p:sp>
          <p:nvSpPr>
            <p:cNvPr id="130" name="Oval 12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847409" y="1814084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(A1,1,0)</a:t>
              </a:r>
              <a:endParaRPr lang="en-US" sz="1600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893005" y="3893571"/>
            <a:ext cx="843501" cy="654703"/>
            <a:chOff x="6847409" y="1656010"/>
            <a:chExt cx="843501" cy="654703"/>
          </a:xfrm>
        </p:grpSpPr>
        <p:sp>
          <p:nvSpPr>
            <p:cNvPr id="133" name="Oval 132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847409" y="1814084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(A2,1,0)</a:t>
              </a:r>
              <a:endParaRPr lang="en-US" sz="16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808909" y="5052636"/>
            <a:ext cx="824265" cy="654703"/>
            <a:chOff x="6847409" y="1656010"/>
            <a:chExt cx="824265" cy="654703"/>
          </a:xfrm>
        </p:grpSpPr>
        <p:sp>
          <p:nvSpPr>
            <p:cNvPr id="136" name="Oval 135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47409" y="181408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(T1,1,0)</a:t>
              </a:r>
              <a:endParaRPr lang="en-US" sz="1600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891114" y="5049085"/>
            <a:ext cx="824265" cy="654703"/>
            <a:chOff x="6847409" y="1656010"/>
            <a:chExt cx="824265" cy="654703"/>
          </a:xfrm>
        </p:grpSpPr>
        <p:sp>
          <p:nvSpPr>
            <p:cNvPr id="139" name="Oval 13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847409" y="181408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(T2,1,0)</a:t>
              </a:r>
              <a:endParaRPr lang="en-US" sz="1600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970946" y="5052636"/>
            <a:ext cx="824265" cy="654703"/>
            <a:chOff x="6847409" y="1656010"/>
            <a:chExt cx="824265" cy="654703"/>
          </a:xfrm>
        </p:grpSpPr>
        <p:sp>
          <p:nvSpPr>
            <p:cNvPr id="142" name="Oval 141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847409" y="181408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(T3,1,0)</a:t>
              </a:r>
              <a:endParaRPr lang="en-US" sz="1600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4016080" y="5049085"/>
            <a:ext cx="824265" cy="654703"/>
            <a:chOff x="6847409" y="1656010"/>
            <a:chExt cx="824265" cy="654703"/>
          </a:xfrm>
        </p:grpSpPr>
        <p:sp>
          <p:nvSpPr>
            <p:cNvPr id="145" name="Oval 14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847409" y="181408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(T4,1,0)</a:t>
              </a:r>
              <a:endParaRPr lang="en-US" sz="1600" dirty="0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933680" y="2778042"/>
            <a:ext cx="819455" cy="654703"/>
            <a:chOff x="6847409" y="1656010"/>
            <a:chExt cx="819455" cy="654703"/>
          </a:xfrm>
        </p:grpSpPr>
        <p:sp>
          <p:nvSpPr>
            <p:cNvPr id="172" name="Oval 171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847409" y="1814084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(S1,0,1)</a:t>
              </a:r>
              <a:endParaRPr lang="en-US" sz="16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7044565" y="1812496"/>
            <a:ext cx="830677" cy="654703"/>
            <a:chOff x="6847409" y="1656010"/>
            <a:chExt cx="830677" cy="654703"/>
          </a:xfrm>
        </p:grpSpPr>
        <p:sp>
          <p:nvSpPr>
            <p:cNvPr id="175" name="Oval 17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847409" y="1814084"/>
              <a:ext cx="830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(P1,0,0)</a:t>
              </a:r>
              <a:endParaRPr lang="en-US" sz="1600" dirty="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8037472" y="2751007"/>
            <a:ext cx="819455" cy="654703"/>
            <a:chOff x="6847409" y="1656010"/>
            <a:chExt cx="819455" cy="654703"/>
          </a:xfrm>
        </p:grpSpPr>
        <p:sp>
          <p:nvSpPr>
            <p:cNvPr id="178" name="Oval 17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847409" y="1814084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(S2,0,1)</a:t>
              </a:r>
              <a:endParaRPr lang="en-US" sz="1600" dirty="0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7519559" y="3905924"/>
            <a:ext cx="843501" cy="654703"/>
            <a:chOff x="6847409" y="1656010"/>
            <a:chExt cx="843501" cy="654703"/>
          </a:xfrm>
        </p:grpSpPr>
        <p:sp>
          <p:nvSpPr>
            <p:cNvPr id="181" name="Oval 18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6847409" y="1814084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(A3,0,1)</a:t>
              </a:r>
              <a:endParaRPr lang="en-US" sz="1600" dirty="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586681" y="3907580"/>
            <a:ext cx="843501" cy="654703"/>
            <a:chOff x="6847409" y="1656010"/>
            <a:chExt cx="843501" cy="654703"/>
          </a:xfrm>
        </p:grpSpPr>
        <p:sp>
          <p:nvSpPr>
            <p:cNvPr id="184" name="Oval 183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6847409" y="1814084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(A4,0,1)</a:t>
              </a:r>
              <a:endParaRPr lang="en-US" sz="1600" dirty="0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5377259" y="3909475"/>
            <a:ext cx="843501" cy="654703"/>
            <a:chOff x="6847409" y="1656010"/>
            <a:chExt cx="843501" cy="654703"/>
          </a:xfrm>
        </p:grpSpPr>
        <p:sp>
          <p:nvSpPr>
            <p:cNvPr id="187" name="Oval 18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47409" y="1814084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(A1,0,1)</a:t>
              </a:r>
              <a:endParaRPr lang="en-US" sz="1600" dirty="0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6459464" y="3905924"/>
            <a:ext cx="843501" cy="654703"/>
            <a:chOff x="6847409" y="1656010"/>
            <a:chExt cx="843501" cy="654703"/>
          </a:xfrm>
        </p:grpSpPr>
        <p:sp>
          <p:nvSpPr>
            <p:cNvPr id="190" name="Oval 18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6847409" y="1814084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(A2,0,1)</a:t>
              </a:r>
              <a:endParaRPr lang="en-US" sz="1600" dirty="0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5375368" y="5064989"/>
            <a:ext cx="824265" cy="654703"/>
            <a:chOff x="6847409" y="1656010"/>
            <a:chExt cx="824265" cy="654703"/>
          </a:xfrm>
        </p:grpSpPr>
        <p:sp>
          <p:nvSpPr>
            <p:cNvPr id="193" name="Oval 192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847409" y="181408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(T1,0,1)</a:t>
              </a:r>
              <a:endParaRPr lang="en-US" sz="1600" dirty="0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6457573" y="5061438"/>
            <a:ext cx="824265" cy="654703"/>
            <a:chOff x="6847409" y="1656010"/>
            <a:chExt cx="824265" cy="654703"/>
          </a:xfrm>
        </p:grpSpPr>
        <p:sp>
          <p:nvSpPr>
            <p:cNvPr id="196" name="Oval 195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847409" y="181408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(T2,0,1)</a:t>
              </a:r>
              <a:endParaRPr lang="en-US" sz="1600" dirty="0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7525048" y="5064989"/>
            <a:ext cx="824265" cy="654703"/>
            <a:chOff x="6847409" y="1656010"/>
            <a:chExt cx="824265" cy="654703"/>
          </a:xfrm>
        </p:grpSpPr>
        <p:sp>
          <p:nvSpPr>
            <p:cNvPr id="199" name="Oval 19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47409" y="181408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(T3,0,1)</a:t>
              </a:r>
              <a:endParaRPr lang="en-US" sz="1600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8582539" y="5061438"/>
            <a:ext cx="824265" cy="654703"/>
            <a:chOff x="6847409" y="1656010"/>
            <a:chExt cx="824265" cy="654703"/>
          </a:xfrm>
        </p:grpSpPr>
        <p:sp>
          <p:nvSpPr>
            <p:cNvPr id="202" name="Oval 201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847409" y="181408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(T4,0,1)</a:t>
              </a:r>
              <a:endParaRPr lang="en-US" sz="1600" dirty="0"/>
            </a:p>
          </p:txBody>
        </p:sp>
      </p:grpSp>
      <p:cxnSp>
        <p:nvCxnSpPr>
          <p:cNvPr id="7" name="Straight Connector 6"/>
          <p:cNvCxnSpPr>
            <a:stCxn id="2" idx="3"/>
            <a:endCxn id="91" idx="7"/>
          </p:cNvCxnSpPr>
          <p:nvPr/>
        </p:nvCxnSpPr>
        <p:spPr>
          <a:xfrm flipH="1">
            <a:off x="3158742" y="939322"/>
            <a:ext cx="1596942" cy="96905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" idx="4"/>
            <a:endCxn id="283" idx="0"/>
          </p:cNvCxnSpPr>
          <p:nvPr/>
        </p:nvCxnSpPr>
        <p:spPr>
          <a:xfrm>
            <a:off x="5070236" y="1009897"/>
            <a:ext cx="3245" cy="28213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" idx="5"/>
            <a:endCxn id="175" idx="1"/>
          </p:cNvCxnSpPr>
          <p:nvPr/>
        </p:nvCxnSpPr>
        <p:spPr>
          <a:xfrm>
            <a:off x="5384788" y="939322"/>
            <a:ext cx="1798598" cy="96905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75" idx="5"/>
            <a:endCxn id="178" idx="0"/>
          </p:cNvCxnSpPr>
          <p:nvPr/>
        </p:nvCxnSpPr>
        <p:spPr>
          <a:xfrm>
            <a:off x="7725201" y="2371320"/>
            <a:ext cx="722000" cy="37968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75" idx="3"/>
            <a:endCxn id="172" idx="0"/>
          </p:cNvCxnSpPr>
          <p:nvPr/>
        </p:nvCxnSpPr>
        <p:spPr>
          <a:xfrm flipH="1">
            <a:off x="6343409" y="2371320"/>
            <a:ext cx="839977" cy="406722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72" idx="3"/>
            <a:endCxn id="187" idx="0"/>
          </p:cNvCxnSpPr>
          <p:nvPr/>
        </p:nvCxnSpPr>
        <p:spPr>
          <a:xfrm flipH="1">
            <a:off x="5786988" y="3336866"/>
            <a:ext cx="285513" cy="572609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72" idx="5"/>
            <a:endCxn id="190" idx="0"/>
          </p:cNvCxnSpPr>
          <p:nvPr/>
        </p:nvCxnSpPr>
        <p:spPr>
          <a:xfrm>
            <a:off x="6614316" y="3336866"/>
            <a:ext cx="254877" cy="56905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178" idx="3"/>
            <a:endCxn id="181" idx="0"/>
          </p:cNvCxnSpPr>
          <p:nvPr/>
        </p:nvCxnSpPr>
        <p:spPr>
          <a:xfrm flipH="1">
            <a:off x="7929288" y="3309831"/>
            <a:ext cx="247005" cy="596093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78" idx="5"/>
            <a:endCxn id="184" idx="0"/>
          </p:cNvCxnSpPr>
          <p:nvPr/>
        </p:nvCxnSpPr>
        <p:spPr>
          <a:xfrm>
            <a:off x="8718108" y="3309831"/>
            <a:ext cx="278302" cy="597749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84" idx="3"/>
            <a:endCxn id="199" idx="7"/>
          </p:cNvCxnSpPr>
          <p:nvPr/>
        </p:nvCxnSpPr>
        <p:spPr>
          <a:xfrm flipH="1">
            <a:off x="8205684" y="4466404"/>
            <a:ext cx="519818" cy="694464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184" idx="4"/>
            <a:endCxn id="202" idx="0"/>
          </p:cNvCxnSpPr>
          <p:nvPr/>
        </p:nvCxnSpPr>
        <p:spPr>
          <a:xfrm flipH="1">
            <a:off x="8992268" y="4562283"/>
            <a:ext cx="4142" cy="499155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81" idx="5"/>
            <a:endCxn id="202" idx="1"/>
          </p:cNvCxnSpPr>
          <p:nvPr/>
        </p:nvCxnSpPr>
        <p:spPr>
          <a:xfrm>
            <a:off x="8200195" y="4464748"/>
            <a:ext cx="521165" cy="692569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81" idx="4"/>
            <a:endCxn id="199" idx="0"/>
          </p:cNvCxnSpPr>
          <p:nvPr/>
        </p:nvCxnSpPr>
        <p:spPr>
          <a:xfrm>
            <a:off x="7929288" y="4560627"/>
            <a:ext cx="5489" cy="504362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90" idx="4"/>
            <a:endCxn id="196" idx="0"/>
          </p:cNvCxnSpPr>
          <p:nvPr/>
        </p:nvCxnSpPr>
        <p:spPr>
          <a:xfrm flipH="1">
            <a:off x="6867302" y="4560627"/>
            <a:ext cx="1891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187" idx="4"/>
            <a:endCxn id="193" idx="0"/>
          </p:cNvCxnSpPr>
          <p:nvPr/>
        </p:nvCxnSpPr>
        <p:spPr>
          <a:xfrm flipH="1">
            <a:off x="5785097" y="4564178"/>
            <a:ext cx="1891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187" idx="5"/>
            <a:endCxn id="196" idx="1"/>
          </p:cNvCxnSpPr>
          <p:nvPr/>
        </p:nvCxnSpPr>
        <p:spPr>
          <a:xfrm>
            <a:off x="6057895" y="4468299"/>
            <a:ext cx="538499" cy="68901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190" idx="3"/>
            <a:endCxn id="193" idx="7"/>
          </p:cNvCxnSpPr>
          <p:nvPr/>
        </p:nvCxnSpPr>
        <p:spPr>
          <a:xfrm flipH="1">
            <a:off x="6056004" y="4464748"/>
            <a:ext cx="542281" cy="696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91" idx="5"/>
            <a:endCxn id="101" idx="0"/>
          </p:cNvCxnSpPr>
          <p:nvPr/>
        </p:nvCxnSpPr>
        <p:spPr>
          <a:xfrm>
            <a:off x="3158742" y="2371320"/>
            <a:ext cx="722001" cy="3426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91" idx="3"/>
            <a:endCxn id="89" idx="0"/>
          </p:cNvCxnSpPr>
          <p:nvPr/>
        </p:nvCxnSpPr>
        <p:spPr>
          <a:xfrm flipH="1">
            <a:off x="1812537" y="2371320"/>
            <a:ext cx="804390" cy="3426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101" idx="5"/>
            <a:endCxn id="127" idx="0"/>
          </p:cNvCxnSpPr>
          <p:nvPr/>
        </p:nvCxnSpPr>
        <p:spPr>
          <a:xfrm>
            <a:off x="4151650" y="3272764"/>
            <a:ext cx="278301" cy="622463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101" idx="3"/>
            <a:endCxn id="124" idx="0"/>
          </p:cNvCxnSpPr>
          <p:nvPr/>
        </p:nvCxnSpPr>
        <p:spPr>
          <a:xfrm flipH="1">
            <a:off x="3387543" y="3272764"/>
            <a:ext cx="222292" cy="62080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89" idx="5"/>
            <a:endCxn id="133" idx="0"/>
          </p:cNvCxnSpPr>
          <p:nvPr/>
        </p:nvCxnSpPr>
        <p:spPr>
          <a:xfrm>
            <a:off x="2083444" y="3272764"/>
            <a:ext cx="219290" cy="62080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89" idx="3"/>
            <a:endCxn id="130" idx="0"/>
          </p:cNvCxnSpPr>
          <p:nvPr/>
        </p:nvCxnSpPr>
        <p:spPr>
          <a:xfrm flipH="1">
            <a:off x="1208172" y="3272764"/>
            <a:ext cx="333457" cy="62435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133" idx="4"/>
            <a:endCxn id="139" idx="0"/>
          </p:cNvCxnSpPr>
          <p:nvPr/>
        </p:nvCxnSpPr>
        <p:spPr>
          <a:xfrm flipH="1">
            <a:off x="2300843" y="4548274"/>
            <a:ext cx="1891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27" idx="4"/>
            <a:endCxn id="145" idx="0"/>
          </p:cNvCxnSpPr>
          <p:nvPr/>
        </p:nvCxnSpPr>
        <p:spPr>
          <a:xfrm flipH="1">
            <a:off x="4425809" y="4549930"/>
            <a:ext cx="4142" cy="499155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124" idx="4"/>
            <a:endCxn id="142" idx="0"/>
          </p:cNvCxnSpPr>
          <p:nvPr/>
        </p:nvCxnSpPr>
        <p:spPr>
          <a:xfrm flipH="1">
            <a:off x="3380675" y="4548274"/>
            <a:ext cx="6868" cy="504362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124" idx="5"/>
            <a:endCxn id="145" idx="1"/>
          </p:cNvCxnSpPr>
          <p:nvPr/>
        </p:nvCxnSpPr>
        <p:spPr>
          <a:xfrm>
            <a:off x="3658450" y="4452395"/>
            <a:ext cx="496451" cy="692569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27" idx="3"/>
            <a:endCxn id="142" idx="7"/>
          </p:cNvCxnSpPr>
          <p:nvPr/>
        </p:nvCxnSpPr>
        <p:spPr>
          <a:xfrm flipH="1">
            <a:off x="3651582" y="4454051"/>
            <a:ext cx="507461" cy="694464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133" idx="3"/>
            <a:endCxn id="136" idx="7"/>
          </p:cNvCxnSpPr>
          <p:nvPr/>
        </p:nvCxnSpPr>
        <p:spPr>
          <a:xfrm flipH="1">
            <a:off x="1489545" y="4452395"/>
            <a:ext cx="542281" cy="696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30" idx="4"/>
            <a:endCxn id="136" idx="0"/>
          </p:cNvCxnSpPr>
          <p:nvPr/>
        </p:nvCxnSpPr>
        <p:spPr>
          <a:xfrm>
            <a:off x="1208172" y="4551825"/>
            <a:ext cx="10466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130" idx="5"/>
            <a:endCxn id="139" idx="1"/>
          </p:cNvCxnSpPr>
          <p:nvPr/>
        </p:nvCxnSpPr>
        <p:spPr>
          <a:xfrm>
            <a:off x="1479079" y="4455946"/>
            <a:ext cx="550856" cy="68901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83" idx="3"/>
            <a:endCxn id="92" idx="3"/>
          </p:cNvCxnSpPr>
          <p:nvPr/>
        </p:nvCxnSpPr>
        <p:spPr>
          <a:xfrm flipH="1">
            <a:off x="3308783" y="1850854"/>
            <a:ext cx="1453780" cy="2889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83" idx="5"/>
            <a:endCxn id="176" idx="1"/>
          </p:cNvCxnSpPr>
          <p:nvPr/>
        </p:nvCxnSpPr>
        <p:spPr>
          <a:xfrm>
            <a:off x="5384399" y="1850854"/>
            <a:ext cx="1660166" cy="2889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>
            <a:off x="4607169" y="1292030"/>
            <a:ext cx="906017" cy="892066"/>
            <a:chOff x="4607169" y="1205531"/>
            <a:chExt cx="906017" cy="892066"/>
          </a:xfrm>
        </p:grpSpPr>
        <p:sp>
          <p:nvSpPr>
            <p:cNvPr id="281" name="Arc 280"/>
            <p:cNvSpPr/>
            <p:nvPr/>
          </p:nvSpPr>
          <p:spPr>
            <a:xfrm>
              <a:off x="4886661" y="1622869"/>
              <a:ext cx="454240" cy="474728"/>
            </a:xfrm>
            <a:prstGeom prst="arc">
              <a:avLst>
                <a:gd name="adj1" fmla="val 20615935"/>
                <a:gd name="adj2" fmla="val 11255835"/>
              </a:avLst>
            </a:prstGeom>
            <a:ln w="25400">
              <a:solidFill>
                <a:schemeClr val="tx1"/>
              </a:solidFill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/>
            <p:cNvGrpSpPr/>
            <p:nvPr/>
          </p:nvGrpSpPr>
          <p:grpSpPr>
            <a:xfrm>
              <a:off x="4607169" y="1205531"/>
              <a:ext cx="906017" cy="654703"/>
              <a:chOff x="6847409" y="1656010"/>
              <a:chExt cx="906017" cy="654703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6874016" y="1656010"/>
                <a:ext cx="879410" cy="65470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6847409" y="1814084"/>
                <a:ext cx="906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(out,0,0)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87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25393" y="527983"/>
            <a:ext cx="889686" cy="4819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70974" y="2837510"/>
            <a:ext cx="792850" cy="654703"/>
            <a:chOff x="6847409" y="1656010"/>
            <a:chExt cx="792850" cy="654703"/>
          </a:xfrm>
        </p:grpSpPr>
        <p:sp>
          <p:nvSpPr>
            <p:cNvPr id="89" name="Oval 8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47409" y="1814084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(S,1,0)</a:t>
              </a:r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71233" y="1812496"/>
            <a:ext cx="830677" cy="654703"/>
            <a:chOff x="6847409" y="1656010"/>
            <a:chExt cx="830677" cy="654703"/>
          </a:xfrm>
        </p:grpSpPr>
        <p:sp>
          <p:nvSpPr>
            <p:cNvPr id="91" name="Oval 9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47409" y="1814084"/>
              <a:ext cx="830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(P1,0,0)</a:t>
              </a:r>
              <a:endParaRPr lang="en-US" sz="16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294340" y="3905924"/>
            <a:ext cx="867738" cy="654703"/>
            <a:chOff x="6847409" y="1656010"/>
            <a:chExt cx="867738" cy="654703"/>
          </a:xfrm>
        </p:grpSpPr>
        <p:sp>
          <p:nvSpPr>
            <p:cNvPr id="130" name="Oval 12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292449" y="5061438"/>
            <a:ext cx="844142" cy="654703"/>
            <a:chOff x="6847409" y="1656010"/>
            <a:chExt cx="844142" cy="654703"/>
          </a:xfrm>
        </p:grpSpPr>
        <p:sp>
          <p:nvSpPr>
            <p:cNvPr id="136" name="Oval 135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29016" y="1787782"/>
            <a:ext cx="830677" cy="654703"/>
            <a:chOff x="6847409" y="1656010"/>
            <a:chExt cx="830677" cy="654703"/>
          </a:xfrm>
        </p:grpSpPr>
        <p:sp>
          <p:nvSpPr>
            <p:cNvPr id="175" name="Oval 17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847409" y="1814084"/>
              <a:ext cx="830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(P1,0,0)</a:t>
              </a:r>
              <a:endParaRPr lang="en-US" sz="1600" dirty="0"/>
            </a:p>
          </p:txBody>
        </p:sp>
      </p:grpSp>
      <p:cxnSp>
        <p:nvCxnSpPr>
          <p:cNvPr id="7" name="Straight Connector 6"/>
          <p:cNvCxnSpPr>
            <a:stCxn id="2" idx="3"/>
            <a:endCxn id="91" idx="7"/>
          </p:cNvCxnSpPr>
          <p:nvPr/>
        </p:nvCxnSpPr>
        <p:spPr>
          <a:xfrm flipH="1">
            <a:off x="3751869" y="939322"/>
            <a:ext cx="1003815" cy="96905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" idx="4"/>
            <a:endCxn id="283" idx="0"/>
          </p:cNvCxnSpPr>
          <p:nvPr/>
        </p:nvCxnSpPr>
        <p:spPr>
          <a:xfrm>
            <a:off x="5070236" y="1009897"/>
            <a:ext cx="3245" cy="28213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" idx="5"/>
            <a:endCxn id="175" idx="1"/>
          </p:cNvCxnSpPr>
          <p:nvPr/>
        </p:nvCxnSpPr>
        <p:spPr>
          <a:xfrm>
            <a:off x="5384788" y="939322"/>
            <a:ext cx="983049" cy="94433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91" idx="4"/>
            <a:endCxn id="89" idx="0"/>
          </p:cNvCxnSpPr>
          <p:nvPr/>
        </p:nvCxnSpPr>
        <p:spPr>
          <a:xfrm flipH="1">
            <a:off x="3480703" y="2467199"/>
            <a:ext cx="259" cy="3703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89" idx="3"/>
            <a:endCxn id="130" idx="0"/>
          </p:cNvCxnSpPr>
          <p:nvPr/>
        </p:nvCxnSpPr>
        <p:spPr>
          <a:xfrm flipH="1">
            <a:off x="2704069" y="3396334"/>
            <a:ext cx="505726" cy="50959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30" idx="4"/>
            <a:endCxn id="136" idx="0"/>
          </p:cNvCxnSpPr>
          <p:nvPr/>
        </p:nvCxnSpPr>
        <p:spPr>
          <a:xfrm flipH="1">
            <a:off x="2702178" y="4560627"/>
            <a:ext cx="1891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83" idx="3"/>
            <a:endCxn id="92" idx="3"/>
          </p:cNvCxnSpPr>
          <p:nvPr/>
        </p:nvCxnSpPr>
        <p:spPr>
          <a:xfrm flipH="1">
            <a:off x="3901910" y="1850854"/>
            <a:ext cx="860653" cy="2889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83" idx="5"/>
            <a:endCxn id="176" idx="1"/>
          </p:cNvCxnSpPr>
          <p:nvPr/>
        </p:nvCxnSpPr>
        <p:spPr>
          <a:xfrm>
            <a:off x="5384399" y="1850854"/>
            <a:ext cx="844617" cy="26427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>
            <a:off x="4607169" y="1292030"/>
            <a:ext cx="906017" cy="892066"/>
            <a:chOff x="4607169" y="1205531"/>
            <a:chExt cx="906017" cy="892066"/>
          </a:xfrm>
        </p:grpSpPr>
        <p:sp>
          <p:nvSpPr>
            <p:cNvPr id="281" name="Arc 280"/>
            <p:cNvSpPr/>
            <p:nvPr/>
          </p:nvSpPr>
          <p:spPr>
            <a:xfrm>
              <a:off x="4886661" y="1622869"/>
              <a:ext cx="454240" cy="474728"/>
            </a:xfrm>
            <a:prstGeom prst="arc">
              <a:avLst>
                <a:gd name="adj1" fmla="val 20615935"/>
                <a:gd name="adj2" fmla="val 11255835"/>
              </a:avLst>
            </a:prstGeom>
            <a:ln w="25400">
              <a:solidFill>
                <a:schemeClr val="tx1"/>
              </a:solidFill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/>
            <p:cNvGrpSpPr/>
            <p:nvPr/>
          </p:nvGrpSpPr>
          <p:grpSpPr>
            <a:xfrm>
              <a:off x="4607169" y="1205531"/>
              <a:ext cx="906017" cy="654703"/>
              <a:chOff x="6847409" y="1656010"/>
              <a:chExt cx="906017" cy="654703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6874016" y="1656010"/>
                <a:ext cx="879410" cy="65470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6847409" y="1814084"/>
                <a:ext cx="906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(out,0,0)</a:t>
                </a:r>
                <a:endParaRPr lang="en-US" sz="1600" dirty="0"/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3865686" y="3897122"/>
            <a:ext cx="867738" cy="654703"/>
            <a:chOff x="6847409" y="1656010"/>
            <a:chExt cx="867738" cy="654703"/>
          </a:xfrm>
        </p:grpSpPr>
        <p:sp>
          <p:nvSpPr>
            <p:cNvPr id="110" name="Oval 10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863795" y="5052636"/>
            <a:ext cx="844142" cy="654703"/>
            <a:chOff x="6847409" y="1656010"/>
            <a:chExt cx="844142" cy="654703"/>
          </a:xfrm>
        </p:grpSpPr>
        <p:sp>
          <p:nvSpPr>
            <p:cNvPr id="113" name="Oval 112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cxnSp>
        <p:nvCxnSpPr>
          <p:cNvPr id="115" name="Straight Connector 114"/>
          <p:cNvCxnSpPr/>
          <p:nvPr/>
        </p:nvCxnSpPr>
        <p:spPr>
          <a:xfrm>
            <a:off x="4275415" y="4551825"/>
            <a:ext cx="10466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89" idx="5"/>
            <a:endCxn id="110" idx="0"/>
          </p:cNvCxnSpPr>
          <p:nvPr/>
        </p:nvCxnSpPr>
        <p:spPr>
          <a:xfrm>
            <a:off x="3751610" y="3396334"/>
            <a:ext cx="523805" cy="50078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6225063" y="2837510"/>
            <a:ext cx="792850" cy="654703"/>
            <a:chOff x="6847409" y="1656010"/>
            <a:chExt cx="792850" cy="654703"/>
          </a:xfrm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847409" y="1814084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(S,0,1)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448429" y="3905924"/>
            <a:ext cx="827534" cy="654703"/>
            <a:chOff x="6847409" y="1656010"/>
            <a:chExt cx="827534" cy="654703"/>
          </a:xfrm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5446538" y="5061438"/>
            <a:ext cx="808298" cy="654703"/>
            <a:chOff x="6847409" y="1656010"/>
            <a:chExt cx="808298" cy="654703"/>
          </a:xfrm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H="1">
            <a:off x="5858158" y="3396334"/>
            <a:ext cx="505726" cy="50959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5856267" y="4560627"/>
            <a:ext cx="1891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019775" y="3897122"/>
            <a:ext cx="827534" cy="654703"/>
            <a:chOff x="6847409" y="1656010"/>
            <a:chExt cx="827534" cy="654703"/>
          </a:xfrm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017884" y="5052636"/>
            <a:ext cx="808298" cy="654703"/>
            <a:chOff x="6847409" y="1656010"/>
            <a:chExt cx="808298" cy="654703"/>
          </a:xfrm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60" name="Straight Connector 159"/>
          <p:cNvCxnSpPr/>
          <p:nvPr/>
        </p:nvCxnSpPr>
        <p:spPr>
          <a:xfrm>
            <a:off x="7429504" y="4551825"/>
            <a:ext cx="10466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905699" y="3396334"/>
            <a:ext cx="523805" cy="50078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5" idx="4"/>
            <a:endCxn id="120" idx="0"/>
          </p:cNvCxnSpPr>
          <p:nvPr/>
        </p:nvCxnSpPr>
        <p:spPr>
          <a:xfrm flipH="1">
            <a:off x="6634792" y="2442485"/>
            <a:ext cx="3953" cy="395025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25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13611</TotalTime>
  <Words>426</Words>
  <Application>Microsoft Macintosh PowerPoint</Application>
  <PresentationFormat>Widescreen</PresentationFormat>
  <Paragraphs>250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A. Beckett</cp:lastModifiedBy>
  <cp:revision>1581</cp:revision>
  <dcterms:created xsi:type="dcterms:W3CDTF">2015-10-01T19:12:12Z</dcterms:created>
  <dcterms:modified xsi:type="dcterms:W3CDTF">2016-11-05T15:15:43Z</dcterms:modified>
</cp:coreProperties>
</file>