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12" r:id="rId2"/>
    <p:sldId id="413" r:id="rId3"/>
    <p:sldId id="421" r:id="rId4"/>
    <p:sldId id="422" r:id="rId5"/>
    <p:sldId id="414" r:id="rId6"/>
    <p:sldId id="415" r:id="rId7"/>
    <p:sldId id="416" r:id="rId8"/>
    <p:sldId id="417" r:id="rId9"/>
    <p:sldId id="419" r:id="rId10"/>
    <p:sldId id="420" r:id="rId11"/>
    <p:sldId id="42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/>
    <p:restoredTop sz="94682"/>
  </p:normalViewPr>
  <p:slideViewPr>
    <p:cSldViewPr snapToGrid="0">
      <p:cViewPr>
        <p:scale>
          <a:sx n="112" d="100"/>
          <a:sy n="112" d="100"/>
        </p:scale>
        <p:origin x="456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B65A4-74BE-2E49-B697-B48CA3DADDCF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74437-4189-E14E-8E73-0C93B1A9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2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9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9.png"/><Relationship Id="rId43" Type="http://schemas.openxmlformats.org/officeDocument/2006/relationships/image" Target="../media/image24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44" Type="http://schemas.openxmlformats.org/officeDocument/2006/relationships/image" Target="../media/image29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7.png"/><Relationship Id="rId31" Type="http://schemas.openxmlformats.org/officeDocument/2006/relationships/image" Target="../media/image8.png"/><Relationship Id="rId32" Type="http://schemas.openxmlformats.org/officeDocument/2006/relationships/image" Target="../media/image9.png"/><Relationship Id="rId33" Type="http://schemas.openxmlformats.org/officeDocument/2006/relationships/image" Target="../media/image10.png"/><Relationship Id="rId34" Type="http://schemas.openxmlformats.org/officeDocument/2006/relationships/image" Target="../media/image11.png"/><Relationship Id="rId35" Type="http://schemas.openxmlformats.org/officeDocument/2006/relationships/image" Target="../media/image12.png"/><Relationship Id="rId36" Type="http://schemas.openxmlformats.org/officeDocument/2006/relationships/image" Target="../media/image13.png"/><Relationship Id="rId3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38" Type="http://schemas.openxmlformats.org/officeDocument/2006/relationships/image" Target="../media/image15.png"/><Relationship Id="rId39" Type="http://schemas.openxmlformats.org/officeDocument/2006/relationships/image" Target="../media/image16.png"/><Relationship Id="rId40" Type="http://schemas.openxmlformats.org/officeDocument/2006/relationships/image" Target="../media/image17.png"/><Relationship Id="rId4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64" name="Straight Connector 63"/>
          <p:cNvCxnSpPr>
            <a:endCxn id="59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811342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34460" y="1049733"/>
            <a:ext cx="889686" cy="4819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4" name="Straight Connector 203"/>
          <p:cNvCxnSpPr>
            <a:stCxn id="2" idx="4"/>
            <a:endCxn id="158" idx="0"/>
          </p:cNvCxnSpPr>
          <p:nvPr/>
        </p:nvCxnSpPr>
        <p:spPr>
          <a:xfrm>
            <a:off x="4979303" y="1531647"/>
            <a:ext cx="574" cy="29689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5512139" y="3880344"/>
            <a:ext cx="766243" cy="654703"/>
            <a:chOff x="6874016" y="1656010"/>
            <a:chExt cx="766243" cy="654703"/>
          </a:xfrm>
        </p:grpSpPr>
        <p:sp>
          <p:nvSpPr>
            <p:cNvPr id="120" name="Oval 11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77987" y="1814084"/>
              <a:ext cx="5597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(S,0)</a:t>
              </a:r>
              <a:endParaRPr 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296756" y="2938753"/>
            <a:ext cx="766243" cy="654703"/>
            <a:chOff x="6874016" y="1656010"/>
            <a:chExt cx="766243" cy="654703"/>
          </a:xfrm>
        </p:grpSpPr>
        <p:sp>
          <p:nvSpPr>
            <p:cNvPr id="147" name="Oval 14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927403" y="1814084"/>
              <a:ext cx="6720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(AL,0)</a:t>
              </a:r>
              <a:endParaRPr lang="en-US" sz="16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596755" y="2938754"/>
            <a:ext cx="766243" cy="654703"/>
            <a:chOff x="6874016" y="1656010"/>
            <a:chExt cx="766243" cy="654703"/>
          </a:xfrm>
        </p:grpSpPr>
        <p:sp>
          <p:nvSpPr>
            <p:cNvPr id="150" name="Oval 14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903291" y="1814084"/>
              <a:ext cx="7122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(AG,0)</a:t>
              </a:r>
              <a:endParaRPr lang="en-US" sz="1600" dirty="0"/>
            </a:p>
          </p:txBody>
        </p:sp>
      </p:grpSp>
      <p:cxnSp>
        <p:nvCxnSpPr>
          <p:cNvPr id="153" name="Straight Connector 152"/>
          <p:cNvCxnSpPr>
            <a:stCxn id="155" idx="4"/>
            <a:endCxn id="147" idx="0"/>
          </p:cNvCxnSpPr>
          <p:nvPr/>
        </p:nvCxnSpPr>
        <p:spPr>
          <a:xfrm>
            <a:off x="6679878" y="2480613"/>
            <a:ext cx="0" cy="45814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6296756" y="1825910"/>
            <a:ext cx="766243" cy="654703"/>
            <a:chOff x="6874016" y="1656010"/>
            <a:chExt cx="766243" cy="654703"/>
          </a:xfrm>
        </p:grpSpPr>
        <p:sp>
          <p:nvSpPr>
            <p:cNvPr id="155" name="Oval 15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939728" y="1814084"/>
              <a:ext cx="652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(TL,0)</a:t>
              </a:r>
              <a:endParaRPr lang="en-US" sz="16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596755" y="1828540"/>
            <a:ext cx="766243" cy="654703"/>
            <a:chOff x="6874016" y="1656010"/>
            <a:chExt cx="766243" cy="654703"/>
          </a:xfrm>
        </p:grpSpPr>
        <p:sp>
          <p:nvSpPr>
            <p:cNvPr id="158" name="Oval 15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904852" y="1814084"/>
              <a:ext cx="688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(TG,0)</a:t>
              </a:r>
              <a:endParaRPr lang="en-US" sz="1600" dirty="0"/>
            </a:p>
          </p:txBody>
        </p:sp>
      </p:grpSp>
      <p:cxnSp>
        <p:nvCxnSpPr>
          <p:cNvPr id="162" name="Straight Connector 161"/>
          <p:cNvCxnSpPr>
            <a:stCxn id="158" idx="4"/>
            <a:endCxn id="150" idx="0"/>
          </p:cNvCxnSpPr>
          <p:nvPr/>
        </p:nvCxnSpPr>
        <p:spPr>
          <a:xfrm>
            <a:off x="4979877" y="2483243"/>
            <a:ext cx="0" cy="45551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0" idx="4"/>
            <a:endCxn id="120" idx="1"/>
          </p:cNvCxnSpPr>
          <p:nvPr/>
        </p:nvCxnSpPr>
        <p:spPr>
          <a:xfrm>
            <a:off x="4979877" y="3593457"/>
            <a:ext cx="644476" cy="382766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47" idx="4"/>
            <a:endCxn id="120" idx="7"/>
          </p:cNvCxnSpPr>
          <p:nvPr/>
        </p:nvCxnSpPr>
        <p:spPr>
          <a:xfrm flipH="1">
            <a:off x="6166168" y="3593456"/>
            <a:ext cx="513710" cy="382767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20" idx="3"/>
          </p:cNvCxnSpPr>
          <p:nvPr/>
        </p:nvCxnSpPr>
        <p:spPr>
          <a:xfrm flipH="1">
            <a:off x="5341434" y="4439168"/>
            <a:ext cx="282919" cy="422764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909262" y="2014761"/>
                <a:ext cx="1530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𝑇𝐺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(1,∞)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62" y="2014761"/>
                <a:ext cx="153099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390" t="-148889" r="-4382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926292" y="3127604"/>
                <a:ext cx="1462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2.  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292" y="3127604"/>
                <a:ext cx="146270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333" t="-146667" r="-5417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4222125" y="4119548"/>
                <a:ext cx="1099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4.  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125" y="4119548"/>
                <a:ext cx="109953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444" t="-146667" r="-7778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868441" y="2534614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1, I-local</a:t>
            </a:r>
            <a:r>
              <a:rPr lang="en-US" b="1" dirty="0" smtClean="0"/>
              <a:t>, I-mesh1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732345" y="3669086"/>
            <a:ext cx="126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2, I-striping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2865969" y="4119547"/>
                <a:ext cx="1099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3.  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969" y="4119547"/>
                <a:ext cx="109953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762" t="-146667" r="-5525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208921" y="3127604"/>
                <a:ext cx="1471300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5.  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921" y="3127604"/>
                <a:ext cx="1471300" cy="296556"/>
              </a:xfrm>
              <a:prstGeom prst="rect">
                <a:avLst/>
              </a:prstGeom>
              <a:blipFill rotWithShape="0">
                <a:blip r:embed="rId7"/>
                <a:stretch>
                  <a:fillRect l="-3734" t="-132653" r="-5394" b="-16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221130" y="2014760"/>
                <a:ext cx="1505477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6.  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(1, 2)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130" y="2014760"/>
                <a:ext cx="1505477" cy="296556"/>
              </a:xfrm>
              <a:prstGeom prst="rect">
                <a:avLst/>
              </a:prstGeom>
              <a:blipFill rotWithShape="0">
                <a:blip r:embed="rId8"/>
                <a:stretch>
                  <a:fillRect l="-3644" t="-137500" r="-5263" b="-16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145032" y="3681475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2, I-out2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174801" y="3484420"/>
            <a:ext cx="208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2, I-global, I-striping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74801" y="2548766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5, I-local, I-mesh2</a:t>
            </a:r>
            <a:endParaRPr lang="en-US" b="1" dirty="0"/>
          </a:p>
        </p:txBody>
      </p:sp>
      <p:cxnSp>
        <p:nvCxnSpPr>
          <p:cNvPr id="35" name="Straight Connector 34"/>
          <p:cNvCxnSpPr>
            <a:stCxn id="150" idx="7"/>
          </p:cNvCxnSpPr>
          <p:nvPr/>
        </p:nvCxnSpPr>
        <p:spPr>
          <a:xfrm flipV="1">
            <a:off x="5250784" y="2518050"/>
            <a:ext cx="302892" cy="516583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0" idx="0"/>
          </p:cNvCxnSpPr>
          <p:nvPr/>
        </p:nvCxnSpPr>
        <p:spPr>
          <a:xfrm flipH="1" flipV="1">
            <a:off x="5895260" y="3435381"/>
            <a:ext cx="1" cy="444963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02230" y="2119957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dirty="0" smtClean="0"/>
              <a:t>...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721900" y="3039553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smtClean="0"/>
              <a:t>...</a:t>
            </a:r>
            <a:endParaRPr lang="en-US" b="1" dirty="0"/>
          </a:p>
        </p:txBody>
      </p:sp>
      <p:cxnSp>
        <p:nvCxnSpPr>
          <p:cNvPr id="51" name="Straight Connector 50"/>
          <p:cNvCxnSpPr>
            <a:stCxn id="147" idx="1"/>
          </p:cNvCxnSpPr>
          <p:nvPr/>
        </p:nvCxnSpPr>
        <p:spPr>
          <a:xfrm flipH="1" flipV="1">
            <a:off x="6145277" y="2529411"/>
            <a:ext cx="263693" cy="50522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08906" y="2128451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dirty="0" smtClean="0"/>
              <a:t>...</a:t>
            </a:r>
            <a:endParaRPr lang="en-US" b="1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906" y="4828336"/>
            <a:ext cx="1602935" cy="57498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899" y="4828337"/>
            <a:ext cx="1471608" cy="580226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4786896" y="4987160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(N1,0)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6336606" y="4987160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(N2,0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70" name="Straight Connector 69"/>
          <p:cNvCxnSpPr>
            <a:stCxn id="120" idx="5"/>
          </p:cNvCxnSpPr>
          <p:nvPr/>
        </p:nvCxnSpPr>
        <p:spPr>
          <a:xfrm>
            <a:off x="6166168" y="4439168"/>
            <a:ext cx="312691" cy="433915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5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2285998" y="1231464"/>
            <a:ext cx="5343101" cy="1803292"/>
            <a:chOff x="2285998" y="1065209"/>
            <a:chExt cx="5343101" cy="1803292"/>
          </a:xfrm>
        </p:grpSpPr>
        <p:sp>
          <p:nvSpPr>
            <p:cNvPr id="4" name="Rectangle 3"/>
            <p:cNvSpPr/>
            <p:nvPr/>
          </p:nvSpPr>
          <p:spPr>
            <a:xfrm>
              <a:off x="2285998" y="1065209"/>
              <a:ext cx="5343101" cy="1803292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557585" y="1407535"/>
                  <a:ext cx="27993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585" y="1407535"/>
                  <a:ext cx="2799356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79" t="-143478" r="-2614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517480" y="2057384"/>
                  <a:ext cx="3405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⇒[110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1,0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7480" y="2057384"/>
                  <a:ext cx="340586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94" t="-146667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345827" y="2376630"/>
                  <a:ext cx="26065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827" y="2376630"/>
                  <a:ext cx="260654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03" t="-143478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577178" y="1735302"/>
                  <a:ext cx="35195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7178" y="1735302"/>
                  <a:ext cx="351955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60" t="-2222" r="-2080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381686" y="254456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1686" y="2544563"/>
                  <a:ext cx="226023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2285997" y="3134109"/>
            <a:ext cx="5335667" cy="2866454"/>
            <a:chOff x="2285998" y="3281427"/>
            <a:chExt cx="5335667" cy="2866454"/>
          </a:xfrm>
        </p:grpSpPr>
        <p:sp>
          <p:nvSpPr>
            <p:cNvPr id="32" name="Rectangle 31"/>
            <p:cNvSpPr/>
            <p:nvPr/>
          </p:nvSpPr>
          <p:spPr>
            <a:xfrm>
              <a:off x="2285998" y="3281427"/>
              <a:ext cx="5335667" cy="2866454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540335" y="3691354"/>
                  <a:ext cx="34985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3,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335" y="3691354"/>
                  <a:ext cx="349858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220" t="-148889" r="-1916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512828" y="5330557"/>
                  <a:ext cx="3405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⇒[110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1,0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828" y="5330557"/>
                  <a:ext cx="3405868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894" t="-148889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341231" y="5649803"/>
                  <a:ext cx="26065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1231" y="5649803"/>
                  <a:ext cx="260654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7" t="-146667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381686" y="5820169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1686" y="5820169"/>
                  <a:ext cx="226023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538930" y="4060685"/>
                  <a:ext cx="349858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2,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3,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8930" y="4060685"/>
                  <a:ext cx="3498586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45" t="-143478" r="-1916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560823" y="4545303"/>
                  <a:ext cx="491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2,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3,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1,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2,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3,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4}]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823" y="4545303"/>
                  <a:ext cx="491243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20" t="-4444" r="-124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560823" y="4864549"/>
                  <a:ext cx="491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2,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3,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1,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2,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3,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4}]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823" y="4864549"/>
                  <a:ext cx="4912435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620" t="-2174" r="-1241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577178" y="424092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7178" y="4240925"/>
                  <a:ext cx="226023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577178" y="504786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7178" y="5047865"/>
                  <a:ext cx="22602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TextBox 44"/>
          <p:cNvSpPr txBox="1"/>
          <p:nvPr/>
        </p:nvSpPr>
        <p:spPr>
          <a:xfrm>
            <a:off x="2352807" y="1220034"/>
            <a:ext cx="12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Template S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342603" y="3139601"/>
            <a:ext cx="210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 S1, S2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44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2845715" y="1988986"/>
            <a:ext cx="1255070" cy="60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2016820"/>
            <a:ext cx="2871341" cy="579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2845715" y="1988986"/>
            <a:ext cx="2958422" cy="618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2016820"/>
            <a:ext cx="1167989" cy="590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3" name="Straight Connector 42"/>
          <p:cNvCxnSpPr>
            <a:endCxn id="4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88986"/>
            <a:ext cx="432214" cy="607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2016820"/>
            <a:ext cx="4558625" cy="579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7730677" y="2016820"/>
            <a:ext cx="503228" cy="5907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2845715" y="1988986"/>
            <a:ext cx="4629639" cy="618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2593373" y="166287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478335" y="169070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7676950" y="1338143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6" idx="0"/>
          </p:cNvCxnSpPr>
          <p:nvPr/>
        </p:nvCxnSpPr>
        <p:spPr>
          <a:xfrm>
            <a:off x="2845715" y="1352350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3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6" name="Straight Connector 45"/>
          <p:cNvCxnSpPr>
            <a:stCxn id="8" idx="2"/>
            <a:endCxn id="67" idx="0"/>
          </p:cNvCxnSpPr>
          <p:nvPr/>
        </p:nvCxnSpPr>
        <p:spPr>
          <a:xfrm flipH="1">
            <a:off x="6130474" y="1383158"/>
            <a:ext cx="5436" cy="28577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42" y="808171"/>
            <a:ext cx="1602935" cy="574987"/>
          </a:xfrm>
          <a:prstGeom prst="rect">
            <a:avLst/>
          </a:prstGeom>
        </p:spPr>
      </p:pic>
      <p:cxnSp>
        <p:nvCxnSpPr>
          <p:cNvPr id="64" name="Straight Connector 63"/>
          <p:cNvCxnSpPr>
            <a:stCxn id="28" idx="2"/>
            <a:endCxn id="59" idx="0"/>
          </p:cNvCxnSpPr>
          <p:nvPr/>
        </p:nvCxnSpPr>
        <p:spPr>
          <a:xfrm>
            <a:off x="4552239" y="1388398"/>
            <a:ext cx="0" cy="24182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474328" y="923701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N2</a:t>
            </a:r>
            <a:endParaRPr lang="en-US" sz="2000" baseline="-25000" dirty="0"/>
          </a:p>
        </p:txBody>
      </p:sp>
      <p:cxnSp>
        <p:nvCxnSpPr>
          <p:cNvPr id="89" name="Straight Connector 88"/>
          <p:cNvCxnSpPr>
            <a:stCxn id="8" idx="2"/>
            <a:endCxn id="59" idx="0"/>
          </p:cNvCxnSpPr>
          <p:nvPr/>
        </p:nvCxnSpPr>
        <p:spPr>
          <a:xfrm flipH="1">
            <a:off x="4552239" y="1383158"/>
            <a:ext cx="1583671" cy="24706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8" idx="2"/>
            <a:endCxn id="67" idx="0"/>
          </p:cNvCxnSpPr>
          <p:nvPr/>
        </p:nvCxnSpPr>
        <p:spPr>
          <a:xfrm>
            <a:off x="4552239" y="1388398"/>
            <a:ext cx="1578235" cy="28053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435" y="808172"/>
            <a:ext cx="1471608" cy="580226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3938089" y="927770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N1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79012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55056" y="16294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22731" y="163318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4039724" y="1904385"/>
            <a:ext cx="61061" cy="692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5547"/>
            <a:ext cx="806613" cy="641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1946653"/>
            <a:ext cx="1754485" cy="650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5775073" y="1959296"/>
            <a:ext cx="787615" cy="648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4039724" y="1904385"/>
            <a:ext cx="1764413" cy="7030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59296"/>
            <a:ext cx="915737" cy="637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1946653"/>
            <a:ext cx="51133" cy="660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907398" y="1955547"/>
            <a:ext cx="896739" cy="6519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8" name="Straight Connector 27"/>
          <p:cNvCxnSpPr>
            <a:stCxn id="96" idx="2"/>
            <a:endCxn id="5" idx="0"/>
          </p:cNvCxnSpPr>
          <p:nvPr/>
        </p:nvCxnSpPr>
        <p:spPr>
          <a:xfrm flipH="1">
            <a:off x="5775073" y="1332358"/>
            <a:ext cx="360837" cy="3008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04385"/>
            <a:ext cx="1626223" cy="6922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59296"/>
            <a:ext cx="2603021" cy="6373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907398" y="1955547"/>
            <a:ext cx="2567956" cy="652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5775073" y="1959296"/>
            <a:ext cx="2458832" cy="648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5547"/>
            <a:ext cx="2493897" cy="641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1946653"/>
            <a:ext cx="3441769" cy="650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6613821" y="1946653"/>
            <a:ext cx="1620084" cy="6609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4039724" y="1904385"/>
            <a:ext cx="3435630" cy="703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3787382" y="1578272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361479" y="162054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>
            <a:stCxn id="96" idx="2"/>
            <a:endCxn id="87" idx="0"/>
          </p:cNvCxnSpPr>
          <p:nvPr/>
        </p:nvCxnSpPr>
        <p:spPr>
          <a:xfrm>
            <a:off x="6135910" y="1332358"/>
            <a:ext cx="477911" cy="2881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8" idx="2"/>
            <a:endCxn id="86" idx="0"/>
          </p:cNvCxnSpPr>
          <p:nvPr/>
        </p:nvCxnSpPr>
        <p:spPr>
          <a:xfrm flipH="1">
            <a:off x="4039724" y="1328674"/>
            <a:ext cx="470923" cy="24959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8" idx="2"/>
            <a:endCxn id="4" idx="0"/>
          </p:cNvCxnSpPr>
          <p:nvPr/>
        </p:nvCxnSpPr>
        <p:spPr>
          <a:xfrm>
            <a:off x="4510647" y="1328674"/>
            <a:ext cx="396751" cy="30076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6" idx="2"/>
            <a:endCxn id="86" idx="0"/>
          </p:cNvCxnSpPr>
          <p:nvPr/>
        </p:nvCxnSpPr>
        <p:spPr>
          <a:xfrm flipH="1">
            <a:off x="4039724" y="1332358"/>
            <a:ext cx="2096186" cy="24591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42" y="757371"/>
            <a:ext cx="1602935" cy="574987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5478072" y="848837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N2</a:t>
            </a:r>
            <a:endParaRPr lang="en-US" sz="2000" baseline="-250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43" y="748448"/>
            <a:ext cx="1471608" cy="580226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3918496" y="854301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N1</a:t>
            </a:r>
            <a:endParaRPr lang="en-US" sz="2000" baseline="-25000" dirty="0"/>
          </a:p>
        </p:txBody>
      </p:sp>
      <p:cxnSp>
        <p:nvCxnSpPr>
          <p:cNvPr id="104" name="Straight Connector 103"/>
          <p:cNvCxnSpPr>
            <a:stCxn id="98" idx="2"/>
            <a:endCxn id="87" idx="0"/>
          </p:cNvCxnSpPr>
          <p:nvPr/>
        </p:nvCxnSpPr>
        <p:spPr>
          <a:xfrm>
            <a:off x="4510647" y="1328674"/>
            <a:ext cx="2103174" cy="29186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6" idx="2"/>
            <a:endCxn id="4" idx="0"/>
          </p:cNvCxnSpPr>
          <p:nvPr/>
        </p:nvCxnSpPr>
        <p:spPr>
          <a:xfrm flipH="1">
            <a:off x="4907398" y="1332358"/>
            <a:ext cx="1228512" cy="29707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98" idx="2"/>
            <a:endCxn id="5" idx="0"/>
          </p:cNvCxnSpPr>
          <p:nvPr/>
        </p:nvCxnSpPr>
        <p:spPr>
          <a:xfrm>
            <a:off x="4510647" y="1328674"/>
            <a:ext cx="1264426" cy="30450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0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5976178" y="870269"/>
            <a:ext cx="1240099" cy="420702"/>
            <a:chOff x="3862426" y="1524547"/>
            <a:chExt cx="1240099" cy="42070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N2</a:t>
              </a:r>
              <a:endParaRPr lang="en-US" sz="2000" baseline="-250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844636" y="858760"/>
            <a:ext cx="1240099" cy="437600"/>
            <a:chOff x="2688268" y="1516712"/>
            <a:chExt cx="1240099" cy="437600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N1</a:t>
              </a:r>
              <a:endParaRPr lang="en-US" sz="2000" baseline="-25000" dirty="0"/>
            </a:p>
          </p:txBody>
        </p:sp>
      </p:grpSp>
      <p:cxnSp>
        <p:nvCxnSpPr>
          <p:cNvPr id="79" name="Straight Connector 78"/>
          <p:cNvCxnSpPr>
            <a:stCxn id="74" idx="2"/>
          </p:cNvCxnSpPr>
          <p:nvPr/>
        </p:nvCxnSpPr>
        <p:spPr>
          <a:xfrm flipH="1">
            <a:off x="6000358" y="1290971"/>
            <a:ext cx="607843" cy="3669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7" idx="2"/>
          </p:cNvCxnSpPr>
          <p:nvPr/>
        </p:nvCxnSpPr>
        <p:spPr>
          <a:xfrm>
            <a:off x="5452405" y="1287297"/>
            <a:ext cx="545232" cy="395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010323" y="1657930"/>
            <a:ext cx="3961300" cy="2937670"/>
            <a:chOff x="4010323" y="1657930"/>
            <a:chExt cx="3961300" cy="2937670"/>
          </a:xfrm>
        </p:grpSpPr>
        <p:sp>
          <p:nvSpPr>
            <p:cNvPr id="154" name="TextBox 153"/>
            <p:cNvSpPr txBox="1"/>
            <p:nvPr/>
          </p:nvSpPr>
          <p:spPr>
            <a:xfrm>
              <a:off x="5984310" y="4195327"/>
              <a:ext cx="19873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Local services</a:t>
              </a:r>
              <a:endParaRPr lang="en-US" sz="2000" baseline="-25000" dirty="0"/>
            </a:p>
          </p:txBody>
        </p:sp>
        <p:cxnSp>
          <p:nvCxnSpPr>
            <p:cNvPr id="121" name="Straight Connector 120"/>
            <p:cNvCxnSpPr>
              <a:endCxn id="114" idx="0"/>
            </p:cNvCxnSpPr>
            <p:nvPr/>
          </p:nvCxnSpPr>
          <p:spPr>
            <a:xfrm>
              <a:off x="6000358" y="1984043"/>
              <a:ext cx="982433" cy="6454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endCxn id="132" idx="0"/>
            </p:cNvCxnSpPr>
            <p:nvPr/>
          </p:nvCxnSpPr>
          <p:spPr>
            <a:xfrm flipH="1">
              <a:off x="5054513" y="1984043"/>
              <a:ext cx="945845" cy="649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4010323" y="4195490"/>
              <a:ext cx="19873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Global services</a:t>
              </a:r>
              <a:endParaRPr lang="en-US" sz="2000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036616" y="2164332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616" y="2164332"/>
                  <a:ext cx="29495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8367" r="-1836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373418" y="1876114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3418" y="1876114"/>
                  <a:ext cx="29495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367" r="-1632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6756245" y="2163406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7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6245" y="2163406"/>
                  <a:ext cx="294953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367" r="-1632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6301275" y="1876114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8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1275" y="1876114"/>
                  <a:ext cx="294953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0833" r="-1875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/>
            <p:cNvGrpSpPr/>
            <p:nvPr/>
          </p:nvGrpSpPr>
          <p:grpSpPr>
            <a:xfrm>
              <a:off x="6032480" y="2425541"/>
              <a:ext cx="1649298" cy="1785644"/>
              <a:chOff x="6427902" y="2431637"/>
              <a:chExt cx="1649298" cy="1785644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7121049" y="2635572"/>
                <a:ext cx="509506" cy="1184482"/>
                <a:chOff x="4422388" y="3319803"/>
                <a:chExt cx="833540" cy="2253683"/>
              </a:xfrm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30277" y="3319803"/>
                  <a:ext cx="825651" cy="62048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 flipH="1">
                <a:off x="7373391" y="2961685"/>
                <a:ext cx="4822" cy="5322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7056585" y="3817171"/>
                <a:ext cx="6336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LP</a:t>
                </a:r>
                <a:endParaRPr lang="en-US" sz="2000" baseline="-25000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624784" y="2431637"/>
                <a:ext cx="1452416" cy="17484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427902" y="2431637"/>
                <a:ext cx="7031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Q</a:t>
                </a:r>
                <a:endParaRPr lang="en-US" sz="2000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7395243" y="3230174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5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5243" y="3230174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20408" r="-18367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7395243" y="2950328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6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5243" y="2950328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18367" r="-183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7209915" y="2655847"/>
                    <a:ext cx="32694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𝐴𝐿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9915" y="2655847"/>
                    <a:ext cx="326949" cy="276999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18868" r="-15094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7230631" y="3530355"/>
                    <a:ext cx="31893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𝑇𝐿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0631" y="3530355"/>
                    <a:ext cx="318933" cy="276999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17308" r="-15385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/>
            <p:cNvGrpSpPr/>
            <p:nvPr/>
          </p:nvGrpSpPr>
          <p:grpSpPr>
            <a:xfrm>
              <a:off x="4085846" y="2433089"/>
              <a:ext cx="1684190" cy="1787477"/>
              <a:chOff x="3665711" y="2433089"/>
              <a:chExt cx="1684190" cy="1787477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4382036" y="2633123"/>
                <a:ext cx="504684" cy="1208704"/>
                <a:chOff x="4422388" y="3273718"/>
                <a:chExt cx="825651" cy="2299768"/>
              </a:xfrm>
            </p:grpSpPr>
            <p:grpSp>
              <p:nvGrpSpPr>
                <p:cNvPr id="124" name="Group 123"/>
                <p:cNvGrpSpPr/>
                <p:nvPr/>
              </p:nvGrpSpPr>
              <p:grpSpPr>
                <a:xfrm>
                  <a:off x="4422388" y="3273718"/>
                  <a:ext cx="825651" cy="2299768"/>
                  <a:chOff x="4422388" y="3273718"/>
                  <a:chExt cx="825651" cy="2299768"/>
                </a:xfrm>
              </p:grpSpPr>
              <p:sp>
                <p:nvSpPr>
                  <p:cNvPr id="130" name="Rectangle 129"/>
                  <p:cNvSpPr/>
                  <p:nvPr/>
                </p:nvSpPr>
                <p:spPr>
                  <a:xfrm>
                    <a:off x="4422388" y="4953000"/>
                    <a:ext cx="825651" cy="62048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4422388" y="3273718"/>
                    <a:ext cx="825651" cy="62048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26" name="Straight Connector 125"/>
                <p:cNvCxnSpPr>
                  <a:stCxn id="132" idx="2"/>
                  <a:endCxn id="130" idx="0"/>
                </p:cNvCxnSpPr>
                <p:nvPr/>
              </p:nvCxnSpPr>
              <p:spPr>
                <a:xfrm>
                  <a:off x="4835214" y="3894204"/>
                  <a:ext cx="0" cy="10587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TextBox 101"/>
              <p:cNvSpPr txBox="1"/>
              <p:nvPr/>
            </p:nvSpPr>
            <p:spPr>
              <a:xfrm>
                <a:off x="4257121" y="3820456"/>
                <a:ext cx="7031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GP</a:t>
                </a:r>
                <a:endParaRPr lang="en-US" sz="2000" baseline="-25000" dirty="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867464" y="2433089"/>
                <a:ext cx="1482437" cy="174702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4325317" y="3233021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5317" y="3233021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20833" r="-1875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4325317" y="2953175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5317" y="2953175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r="-1875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4456989" y="2655848"/>
                    <a:ext cx="35477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6989" y="2655848"/>
                    <a:ext cx="354776" cy="276999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13793" r="-1551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4456989" y="3556154"/>
                    <a:ext cx="3467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𝑇𝐺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6989" y="3556154"/>
                    <a:ext cx="346762" cy="276999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14035" r="-1578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TextBox 71"/>
              <p:cNvSpPr txBox="1"/>
              <p:nvPr/>
            </p:nvSpPr>
            <p:spPr>
              <a:xfrm>
                <a:off x="3665711" y="2440405"/>
                <a:ext cx="7031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P</a:t>
                </a:r>
                <a:endParaRPr lang="en-US" sz="2000" baseline="-25000" dirty="0"/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5748016" y="1657930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5908029" y="1682486"/>
                  <a:ext cx="1792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029" y="1682486"/>
                  <a:ext cx="179215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30000" r="-2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499456" y="1374592"/>
                <a:ext cx="1110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𝑚𝑖𝑛𝑐𝑢𝑡</m:t>
                      </m:r>
                      <m:r>
                        <a:rPr lang="en-US" b="0" i="1" smtClean="0">
                          <a:latin typeface="Cambria Math" charset="0"/>
                        </a:rPr>
                        <m:t>(1)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456" y="1374592"/>
                <a:ext cx="1110112" cy="276999"/>
              </a:xfrm>
              <a:prstGeom prst="rect">
                <a:avLst/>
              </a:prstGeom>
              <a:blipFill rotWithShape="0">
                <a:blip r:embed="rId31"/>
                <a:stretch>
                  <a:fillRect l="-4396" t="-2174" r="-769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439619" y="1377672"/>
                <a:ext cx="1110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𝑚𝑖𝑛𝑐𝑢𝑡</m:t>
                      </m:r>
                      <m:r>
                        <a:rPr lang="en-US" b="0" i="1" smtClean="0">
                          <a:latin typeface="Cambria Math" charset="0"/>
                        </a:rPr>
                        <m:t>(1)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619" y="1377672"/>
                <a:ext cx="1110112" cy="276999"/>
              </a:xfrm>
              <a:prstGeom prst="rect">
                <a:avLst/>
              </a:prstGeom>
              <a:blipFill rotWithShape="0">
                <a:blip r:embed="rId32"/>
                <a:stretch>
                  <a:fillRect l="-4396" t="-2222" r="-769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7951150" y="2274766"/>
            <a:ext cx="2748944" cy="1925417"/>
            <a:chOff x="8006240" y="1952431"/>
            <a:chExt cx="2748944" cy="19254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8006240" y="1980071"/>
                  <a:ext cx="898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1980071"/>
                  <a:ext cx="898195" cy="276999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5405" r="-473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014255" y="2280695"/>
                  <a:ext cx="8901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4255" y="2280695"/>
                  <a:ext cx="890180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164" r="-4795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006240" y="2600809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5=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600809"/>
                  <a:ext cx="870366" cy="276999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6294" r="-559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006240" y="2925561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6=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925561"/>
                  <a:ext cx="870366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4895" r="-489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006240" y="3600849"/>
                  <a:ext cx="7824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3600849"/>
                  <a:ext cx="782457" cy="276999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6202" r="-6202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279107" y="1952431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07" y="1952431"/>
                  <a:ext cx="724557" cy="276999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6723" r="-7563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9295105" y="2271584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4≥1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5105" y="2271584"/>
                  <a:ext cx="724557" cy="276999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6723" r="-672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295105" y="2588267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7≥2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5105" y="2588267"/>
                  <a:ext cx="724557" cy="27699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6723" r="-6723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279107" y="3593223"/>
                  <a:ext cx="10384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2≤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≤4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07" y="3593223"/>
                  <a:ext cx="1038426" cy="276999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l="-4706" r="-4706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284140" y="2914675"/>
                  <a:ext cx="14710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4140" y="2914675"/>
                  <a:ext cx="1471044" cy="276999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3734" t="-146667" r="-3320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9279107" y="3256436"/>
                  <a:ext cx="1443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07" y="3256436"/>
                  <a:ext cx="1443216" cy="276999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l="-3376" t="-143478" r="-3376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8014255" y="3256431"/>
                  <a:ext cx="9301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4255" y="3256431"/>
                  <a:ext cx="930191" cy="276999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l="-5921" r="-526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11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08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/>
          <p:cNvCxnSpPr>
            <a:stCxn id="63" idx="2"/>
          </p:cNvCxnSpPr>
          <p:nvPr/>
        </p:nvCxnSpPr>
        <p:spPr>
          <a:xfrm flipH="1">
            <a:off x="2643853" y="2707030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5" idx="2"/>
          </p:cNvCxnSpPr>
          <p:nvPr/>
        </p:nvCxnSpPr>
        <p:spPr>
          <a:xfrm flipH="1">
            <a:off x="2643854" y="2745747"/>
            <a:ext cx="202968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63" idx="2"/>
          </p:cNvCxnSpPr>
          <p:nvPr/>
        </p:nvCxnSpPr>
        <p:spPr>
          <a:xfrm>
            <a:off x="3095307" y="2707030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5" idx="2"/>
          </p:cNvCxnSpPr>
          <p:nvPr/>
        </p:nvCxnSpPr>
        <p:spPr>
          <a:xfrm>
            <a:off x="4673542" y="2745747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5" idx="2"/>
          </p:cNvCxnSpPr>
          <p:nvPr/>
        </p:nvCxnSpPr>
        <p:spPr>
          <a:xfrm flipH="1">
            <a:off x="4347206" y="2745747"/>
            <a:ext cx="326336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5" idx="2"/>
          </p:cNvCxnSpPr>
          <p:nvPr/>
        </p:nvCxnSpPr>
        <p:spPr>
          <a:xfrm flipH="1">
            <a:off x="3402404" y="2745747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3" idx="2"/>
          </p:cNvCxnSpPr>
          <p:nvPr/>
        </p:nvCxnSpPr>
        <p:spPr>
          <a:xfrm>
            <a:off x="3095307" y="2707030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63" idx="2"/>
          </p:cNvCxnSpPr>
          <p:nvPr/>
        </p:nvCxnSpPr>
        <p:spPr>
          <a:xfrm>
            <a:off x="3095307" y="2707030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643853" y="3542856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402404" y="3542856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2777441" y="3548577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777441" y="3548577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347205" y="3553634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105756" y="3553634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4480793" y="3559355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480793" y="3559355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7" idx="2"/>
          </p:cNvCxnSpPr>
          <p:nvPr/>
        </p:nvCxnSpPr>
        <p:spPr>
          <a:xfrm>
            <a:off x="8825124" y="2745747"/>
            <a:ext cx="977609" cy="658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7" idx="2"/>
          </p:cNvCxnSpPr>
          <p:nvPr/>
        </p:nvCxnSpPr>
        <p:spPr>
          <a:xfrm flipH="1">
            <a:off x="7879278" y="2745747"/>
            <a:ext cx="945846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802733" y="3600010"/>
            <a:ext cx="0" cy="258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879277" y="3581573"/>
            <a:ext cx="0" cy="304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572782" y="24196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550391" y="32738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626935" y="325546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550391" y="385847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626935" y="388634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842965" y="238091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21200" y="24196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91511" y="382891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150062" y="382891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391511" y="321674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150062" y="321674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094863" y="38396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53414" y="38396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094863" y="3227521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853414" y="3227521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A4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19699" y="1646991"/>
            <a:ext cx="1240099" cy="420702"/>
            <a:chOff x="3862426" y="1524547"/>
            <a:chExt cx="1240099" cy="42070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N2</a:t>
              </a:r>
              <a:endParaRPr lang="en-US" sz="2000" baseline="-25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88157" y="1635482"/>
            <a:ext cx="1240099" cy="437600"/>
            <a:chOff x="2688268" y="1516712"/>
            <a:chExt cx="1240099" cy="43760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N1</a:t>
              </a:r>
              <a:endParaRPr lang="en-US" sz="2000" baseline="-25000" dirty="0"/>
            </a:p>
          </p:txBody>
        </p:sp>
      </p:grpSp>
      <p:cxnSp>
        <p:nvCxnSpPr>
          <p:cNvPr id="47" name="Straight Connector 46"/>
          <p:cNvCxnSpPr>
            <a:stCxn id="45" idx="2"/>
            <a:endCxn id="63" idx="0"/>
          </p:cNvCxnSpPr>
          <p:nvPr/>
        </p:nvCxnSpPr>
        <p:spPr>
          <a:xfrm flipH="1">
            <a:off x="3095307" y="2073082"/>
            <a:ext cx="212900" cy="3078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2"/>
            <a:endCxn id="63" idx="0"/>
          </p:cNvCxnSpPr>
          <p:nvPr/>
        </p:nvCxnSpPr>
        <p:spPr>
          <a:xfrm flipH="1">
            <a:off x="3095307" y="2057397"/>
            <a:ext cx="1344442" cy="323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2"/>
            <a:endCxn id="65" idx="0"/>
          </p:cNvCxnSpPr>
          <p:nvPr/>
        </p:nvCxnSpPr>
        <p:spPr>
          <a:xfrm>
            <a:off x="4439749" y="2057397"/>
            <a:ext cx="233793" cy="362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2"/>
            <a:endCxn id="65" idx="0"/>
          </p:cNvCxnSpPr>
          <p:nvPr/>
        </p:nvCxnSpPr>
        <p:spPr>
          <a:xfrm>
            <a:off x="3308207" y="2073082"/>
            <a:ext cx="1365335" cy="346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8758833" y="1657287"/>
            <a:ext cx="1240099" cy="420702"/>
            <a:chOff x="3862426" y="1524547"/>
            <a:chExt cx="1240099" cy="420702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N2</a:t>
              </a:r>
              <a:endParaRPr lang="en-US" sz="2000" baseline="-250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627291" y="1645778"/>
            <a:ext cx="1240099" cy="437600"/>
            <a:chOff x="2688268" y="1516712"/>
            <a:chExt cx="1240099" cy="43760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N1</a:t>
              </a:r>
              <a:endParaRPr lang="en-US" sz="2000" baseline="-25000" dirty="0"/>
            </a:p>
          </p:txBody>
        </p:sp>
      </p:grpSp>
      <p:cxnSp>
        <p:nvCxnSpPr>
          <p:cNvPr id="81" name="Straight Connector 80"/>
          <p:cNvCxnSpPr>
            <a:stCxn id="79" idx="2"/>
            <a:endCxn id="57" idx="0"/>
          </p:cNvCxnSpPr>
          <p:nvPr/>
        </p:nvCxnSpPr>
        <p:spPr>
          <a:xfrm>
            <a:off x="8235060" y="2074315"/>
            <a:ext cx="590064" cy="3453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6" idx="2"/>
            <a:endCxn id="57" idx="0"/>
          </p:cNvCxnSpPr>
          <p:nvPr/>
        </p:nvCxnSpPr>
        <p:spPr>
          <a:xfrm flipH="1">
            <a:off x="8825124" y="2077989"/>
            <a:ext cx="565732" cy="3416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002486" y="56605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8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98443" y="527983"/>
            <a:ext cx="8631739" cy="5008829"/>
            <a:chOff x="798443" y="527983"/>
            <a:chExt cx="8631739" cy="5008829"/>
          </a:xfrm>
        </p:grpSpPr>
        <p:sp>
          <p:nvSpPr>
            <p:cNvPr id="2" name="Oval 1"/>
            <p:cNvSpPr/>
            <p:nvPr/>
          </p:nvSpPr>
          <p:spPr>
            <a:xfrm>
              <a:off x="4625393" y="527983"/>
              <a:ext cx="889686" cy="4819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402808" y="2622500"/>
              <a:ext cx="819455" cy="654703"/>
              <a:chOff x="6847409" y="1564570"/>
              <a:chExt cx="819455" cy="654703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(S1,1,0)</a:t>
                </a:r>
                <a:endParaRPr lang="en-US" sz="1600" dirty="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2478106" y="1812496"/>
              <a:ext cx="857927" cy="654703"/>
              <a:chOff x="6847409" y="1656010"/>
              <a:chExt cx="857927" cy="654703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847409" y="1814084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(N1,0,0)</a:t>
                </a:r>
                <a:endParaRPr lang="en-US" sz="1600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471014" y="2622500"/>
              <a:ext cx="819455" cy="654703"/>
              <a:chOff x="6847409" y="1564570"/>
              <a:chExt cx="819455" cy="654703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(S2,1,0)</a:t>
                </a:r>
                <a:endParaRPr lang="en-US" sz="1600" dirty="0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2977814" y="3710691"/>
              <a:ext cx="843501" cy="654703"/>
              <a:chOff x="6847409" y="1473130"/>
              <a:chExt cx="843501" cy="65470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(A3,1,0)</a:t>
                </a:r>
                <a:endParaRPr lang="en-US" sz="1600" dirty="0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020222" y="3712347"/>
              <a:ext cx="843501" cy="654703"/>
              <a:chOff x="6847409" y="1473130"/>
              <a:chExt cx="843501" cy="654703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(A4,1,0)</a:t>
                </a:r>
                <a:endParaRPr lang="en-US" sz="1600" dirty="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798443" y="3714242"/>
              <a:ext cx="843501" cy="654703"/>
              <a:chOff x="6847409" y="1473130"/>
              <a:chExt cx="843501" cy="654703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(A1,1,0)</a:t>
                </a:r>
                <a:endParaRPr lang="en-US" sz="1600" dirty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1893005" y="3710691"/>
              <a:ext cx="843501" cy="654703"/>
              <a:chOff x="6847409" y="1473130"/>
              <a:chExt cx="843501" cy="654703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(A2,1,0)</a:t>
                </a:r>
                <a:endParaRPr lang="en-US" sz="1600" dirty="0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808909" y="4869756"/>
              <a:ext cx="824265" cy="654703"/>
              <a:chOff x="6847409" y="1473130"/>
              <a:chExt cx="824265" cy="654703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(T1,1,0)</a:t>
                </a:r>
                <a:endParaRPr lang="en-US" sz="16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1891114" y="4866205"/>
              <a:ext cx="824265" cy="654703"/>
              <a:chOff x="6847409" y="1473130"/>
              <a:chExt cx="824265" cy="654703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(T2,1,0)</a:t>
                </a:r>
                <a:endParaRPr lang="en-US" sz="1600" dirty="0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2970946" y="4869756"/>
              <a:ext cx="824265" cy="654703"/>
              <a:chOff x="6847409" y="1473130"/>
              <a:chExt cx="824265" cy="654703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(T3,1,0)</a:t>
                </a:r>
                <a:endParaRPr lang="en-US" sz="1600" dirty="0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4016080" y="4866205"/>
              <a:ext cx="824265" cy="654703"/>
              <a:chOff x="6847409" y="1473130"/>
              <a:chExt cx="824265" cy="654703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(T4,1,0)</a:t>
                </a:r>
                <a:endParaRPr lang="en-US" sz="1600" dirty="0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5933680" y="2686602"/>
              <a:ext cx="819455" cy="654703"/>
              <a:chOff x="6847409" y="1564570"/>
              <a:chExt cx="819455" cy="65470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(S1,0,1)</a:t>
                </a:r>
                <a:endParaRPr lang="en-US" sz="1600" dirty="0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7044565" y="1812496"/>
              <a:ext cx="857927" cy="654703"/>
              <a:chOff x="6847409" y="1656010"/>
              <a:chExt cx="857927" cy="654703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6847409" y="1814084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(N2,0,0)</a:t>
                </a:r>
                <a:endParaRPr lang="en-US" sz="1600" dirty="0"/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8037472" y="2659567"/>
              <a:ext cx="819455" cy="654703"/>
              <a:chOff x="6847409" y="1564570"/>
              <a:chExt cx="819455" cy="654703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(S2,0,1)</a:t>
                </a:r>
                <a:endParaRPr lang="en-US" sz="1600" dirty="0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7519559" y="3723044"/>
              <a:ext cx="843501" cy="654703"/>
              <a:chOff x="6847409" y="1473130"/>
              <a:chExt cx="843501" cy="654703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(A3,0,1)</a:t>
                </a:r>
                <a:endParaRPr lang="en-US" sz="1600" dirty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8586681" y="3724700"/>
              <a:ext cx="843501" cy="654703"/>
              <a:chOff x="6847409" y="1473130"/>
              <a:chExt cx="843501" cy="654703"/>
            </a:xfrm>
          </p:grpSpPr>
          <p:sp>
            <p:nvSpPr>
              <p:cNvPr id="184" name="Oval 183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(A4,0,1)</a:t>
                </a:r>
                <a:endParaRPr lang="en-US" sz="1600" dirty="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5377259" y="3726595"/>
              <a:ext cx="843501" cy="654703"/>
              <a:chOff x="6847409" y="1473130"/>
              <a:chExt cx="843501" cy="654703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(A1,0,1)</a:t>
                </a:r>
                <a:endParaRPr lang="en-US" sz="1600" dirty="0"/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6459464" y="3723044"/>
              <a:ext cx="843501" cy="654703"/>
              <a:chOff x="6847409" y="1473130"/>
              <a:chExt cx="843501" cy="654703"/>
            </a:xfrm>
          </p:grpSpPr>
          <p:sp>
            <p:nvSpPr>
              <p:cNvPr id="190" name="Oval 189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(A2,0,1)</a:t>
                </a:r>
                <a:endParaRPr lang="en-US" sz="1600" dirty="0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5375368" y="4882109"/>
              <a:ext cx="824265" cy="654703"/>
              <a:chOff x="6847409" y="1473130"/>
              <a:chExt cx="824265" cy="654703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(T1,0,1)</a:t>
                </a:r>
                <a:endParaRPr lang="en-US" sz="1600" dirty="0"/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6457573" y="4878558"/>
              <a:ext cx="824265" cy="654703"/>
              <a:chOff x="6847409" y="1473130"/>
              <a:chExt cx="824265" cy="654703"/>
            </a:xfrm>
          </p:grpSpPr>
          <p:sp>
            <p:nvSpPr>
              <p:cNvPr id="196" name="Oval 195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(T2,0,1)</a:t>
                </a:r>
                <a:endParaRPr lang="en-US" sz="1600" dirty="0"/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7525048" y="4882109"/>
              <a:ext cx="824265" cy="654703"/>
              <a:chOff x="6847409" y="1473130"/>
              <a:chExt cx="824265" cy="654703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(T3,0,1)</a:t>
                </a:r>
                <a:endParaRPr lang="en-US" sz="1600" dirty="0"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8582539" y="4878558"/>
              <a:ext cx="824265" cy="654703"/>
              <a:chOff x="6847409" y="1473130"/>
              <a:chExt cx="824265" cy="654703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(T4,0,1)</a:t>
                </a:r>
                <a:endParaRPr lang="en-US" sz="1600" dirty="0"/>
              </a:p>
            </p:txBody>
          </p:sp>
        </p:grpSp>
        <p:cxnSp>
          <p:nvCxnSpPr>
            <p:cNvPr id="7" name="Straight Connector 6"/>
            <p:cNvCxnSpPr>
              <a:stCxn id="2" idx="3"/>
              <a:endCxn id="91" idx="7"/>
            </p:cNvCxnSpPr>
            <p:nvPr/>
          </p:nvCxnSpPr>
          <p:spPr>
            <a:xfrm flipH="1">
              <a:off x="3158742" y="939322"/>
              <a:ext cx="1596942" cy="96905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2" idx="4"/>
              <a:endCxn id="283" idx="0"/>
            </p:cNvCxnSpPr>
            <p:nvPr/>
          </p:nvCxnSpPr>
          <p:spPr>
            <a:xfrm>
              <a:off x="5070236" y="1009897"/>
              <a:ext cx="3245" cy="28213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2" idx="5"/>
              <a:endCxn id="175" idx="1"/>
            </p:cNvCxnSpPr>
            <p:nvPr/>
          </p:nvCxnSpPr>
          <p:spPr>
            <a:xfrm>
              <a:off x="5384788" y="939322"/>
              <a:ext cx="1798598" cy="96905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175" idx="5"/>
              <a:endCxn id="178" idx="0"/>
            </p:cNvCxnSpPr>
            <p:nvPr/>
          </p:nvCxnSpPr>
          <p:spPr>
            <a:xfrm>
              <a:off x="7725201" y="2371320"/>
              <a:ext cx="722000" cy="288247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175" idx="3"/>
              <a:endCxn id="172" idx="0"/>
            </p:cNvCxnSpPr>
            <p:nvPr/>
          </p:nvCxnSpPr>
          <p:spPr>
            <a:xfrm flipH="1">
              <a:off x="6343409" y="2371320"/>
              <a:ext cx="839977" cy="315282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172" idx="3"/>
              <a:endCxn id="187" idx="0"/>
            </p:cNvCxnSpPr>
            <p:nvPr/>
          </p:nvCxnSpPr>
          <p:spPr>
            <a:xfrm flipH="1">
              <a:off x="5786988" y="3245426"/>
              <a:ext cx="285513" cy="4811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172" idx="5"/>
              <a:endCxn id="190" idx="0"/>
            </p:cNvCxnSpPr>
            <p:nvPr/>
          </p:nvCxnSpPr>
          <p:spPr>
            <a:xfrm>
              <a:off x="6614316" y="3245426"/>
              <a:ext cx="254877" cy="4776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178" idx="3"/>
              <a:endCxn id="181" idx="0"/>
            </p:cNvCxnSpPr>
            <p:nvPr/>
          </p:nvCxnSpPr>
          <p:spPr>
            <a:xfrm flipH="1">
              <a:off x="7929288" y="3218391"/>
              <a:ext cx="247005" cy="504653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178" idx="5"/>
              <a:endCxn id="184" idx="0"/>
            </p:cNvCxnSpPr>
            <p:nvPr/>
          </p:nvCxnSpPr>
          <p:spPr>
            <a:xfrm>
              <a:off x="8718108" y="3218391"/>
              <a:ext cx="278302" cy="50630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184" idx="3"/>
              <a:endCxn id="199" idx="7"/>
            </p:cNvCxnSpPr>
            <p:nvPr/>
          </p:nvCxnSpPr>
          <p:spPr>
            <a:xfrm flipH="1">
              <a:off x="8205684" y="4283524"/>
              <a:ext cx="519818" cy="694464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184" idx="4"/>
              <a:endCxn id="202" idx="0"/>
            </p:cNvCxnSpPr>
            <p:nvPr/>
          </p:nvCxnSpPr>
          <p:spPr>
            <a:xfrm flipH="1">
              <a:off x="8992268" y="4379403"/>
              <a:ext cx="4142" cy="499155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181" idx="5"/>
              <a:endCxn id="202" idx="1"/>
            </p:cNvCxnSpPr>
            <p:nvPr/>
          </p:nvCxnSpPr>
          <p:spPr>
            <a:xfrm>
              <a:off x="8200195" y="4281868"/>
              <a:ext cx="521165" cy="6925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181" idx="4"/>
              <a:endCxn id="199" idx="0"/>
            </p:cNvCxnSpPr>
            <p:nvPr/>
          </p:nvCxnSpPr>
          <p:spPr>
            <a:xfrm>
              <a:off x="7929288" y="4377747"/>
              <a:ext cx="5489" cy="50436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>
              <a:stCxn id="190" idx="4"/>
              <a:endCxn id="196" idx="0"/>
            </p:cNvCxnSpPr>
            <p:nvPr/>
          </p:nvCxnSpPr>
          <p:spPr>
            <a:xfrm flipH="1">
              <a:off x="6867302" y="4377747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187" idx="4"/>
              <a:endCxn id="193" idx="0"/>
            </p:cNvCxnSpPr>
            <p:nvPr/>
          </p:nvCxnSpPr>
          <p:spPr>
            <a:xfrm flipH="1">
              <a:off x="5785097" y="4381298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>
              <a:stCxn id="187" idx="5"/>
              <a:endCxn id="196" idx="1"/>
            </p:cNvCxnSpPr>
            <p:nvPr/>
          </p:nvCxnSpPr>
          <p:spPr>
            <a:xfrm>
              <a:off x="6057895" y="4285419"/>
              <a:ext cx="538499" cy="6890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>
              <a:stCxn id="190" idx="3"/>
              <a:endCxn id="193" idx="7"/>
            </p:cNvCxnSpPr>
            <p:nvPr/>
          </p:nvCxnSpPr>
          <p:spPr>
            <a:xfrm flipH="1">
              <a:off x="6056004" y="4281868"/>
              <a:ext cx="542281" cy="69612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>
              <a:stCxn id="91" idx="5"/>
              <a:endCxn id="101" idx="0"/>
            </p:cNvCxnSpPr>
            <p:nvPr/>
          </p:nvCxnSpPr>
          <p:spPr>
            <a:xfrm>
              <a:off x="3158742" y="2371320"/>
              <a:ext cx="722001" cy="25118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91" idx="3"/>
              <a:endCxn id="89" idx="0"/>
            </p:cNvCxnSpPr>
            <p:nvPr/>
          </p:nvCxnSpPr>
          <p:spPr>
            <a:xfrm flipH="1">
              <a:off x="1812537" y="2371320"/>
              <a:ext cx="804390" cy="25118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101" idx="5"/>
              <a:endCxn id="127" idx="0"/>
            </p:cNvCxnSpPr>
            <p:nvPr/>
          </p:nvCxnSpPr>
          <p:spPr>
            <a:xfrm>
              <a:off x="4151650" y="3181324"/>
              <a:ext cx="278301" cy="531023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>
              <a:stCxn id="101" idx="3"/>
              <a:endCxn id="124" idx="0"/>
            </p:cNvCxnSpPr>
            <p:nvPr/>
          </p:nvCxnSpPr>
          <p:spPr>
            <a:xfrm flipH="1">
              <a:off x="3387543" y="3181324"/>
              <a:ext cx="222292" cy="529367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>
              <a:stCxn id="89" idx="5"/>
              <a:endCxn id="133" idx="0"/>
            </p:cNvCxnSpPr>
            <p:nvPr/>
          </p:nvCxnSpPr>
          <p:spPr>
            <a:xfrm>
              <a:off x="2083444" y="3181324"/>
              <a:ext cx="219290" cy="529367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89" idx="3"/>
              <a:endCxn id="130" idx="0"/>
            </p:cNvCxnSpPr>
            <p:nvPr/>
          </p:nvCxnSpPr>
          <p:spPr>
            <a:xfrm flipH="1">
              <a:off x="1208172" y="3181324"/>
              <a:ext cx="333457" cy="5329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133" idx="4"/>
              <a:endCxn id="139" idx="0"/>
            </p:cNvCxnSpPr>
            <p:nvPr/>
          </p:nvCxnSpPr>
          <p:spPr>
            <a:xfrm flipH="1">
              <a:off x="2300843" y="4365394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127" idx="4"/>
              <a:endCxn id="145" idx="0"/>
            </p:cNvCxnSpPr>
            <p:nvPr/>
          </p:nvCxnSpPr>
          <p:spPr>
            <a:xfrm flipH="1">
              <a:off x="4425809" y="4367050"/>
              <a:ext cx="4142" cy="499155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>
              <a:stCxn id="124" idx="4"/>
              <a:endCxn id="142" idx="0"/>
            </p:cNvCxnSpPr>
            <p:nvPr/>
          </p:nvCxnSpPr>
          <p:spPr>
            <a:xfrm flipH="1">
              <a:off x="3380675" y="4365394"/>
              <a:ext cx="6868" cy="50436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>
              <a:stCxn id="124" idx="5"/>
              <a:endCxn id="145" idx="1"/>
            </p:cNvCxnSpPr>
            <p:nvPr/>
          </p:nvCxnSpPr>
          <p:spPr>
            <a:xfrm>
              <a:off x="3658450" y="4269515"/>
              <a:ext cx="496451" cy="6925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stCxn id="127" idx="3"/>
              <a:endCxn id="142" idx="7"/>
            </p:cNvCxnSpPr>
            <p:nvPr/>
          </p:nvCxnSpPr>
          <p:spPr>
            <a:xfrm flipH="1">
              <a:off x="3651582" y="4271171"/>
              <a:ext cx="507461" cy="694464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stCxn id="133" idx="3"/>
              <a:endCxn id="136" idx="7"/>
            </p:cNvCxnSpPr>
            <p:nvPr/>
          </p:nvCxnSpPr>
          <p:spPr>
            <a:xfrm flipH="1">
              <a:off x="1489545" y="4269515"/>
              <a:ext cx="542281" cy="69612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stCxn id="130" idx="4"/>
              <a:endCxn id="136" idx="0"/>
            </p:cNvCxnSpPr>
            <p:nvPr/>
          </p:nvCxnSpPr>
          <p:spPr>
            <a:xfrm>
              <a:off x="1208172" y="4368945"/>
              <a:ext cx="10466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130" idx="5"/>
              <a:endCxn id="139" idx="1"/>
            </p:cNvCxnSpPr>
            <p:nvPr/>
          </p:nvCxnSpPr>
          <p:spPr>
            <a:xfrm>
              <a:off x="1479079" y="4273066"/>
              <a:ext cx="550856" cy="6890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>
              <a:stCxn id="283" idx="3"/>
              <a:endCxn id="92" idx="3"/>
            </p:cNvCxnSpPr>
            <p:nvPr/>
          </p:nvCxnSpPr>
          <p:spPr>
            <a:xfrm flipH="1">
              <a:off x="3336033" y="1850854"/>
              <a:ext cx="1426530" cy="28899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stCxn id="283" idx="5"/>
              <a:endCxn id="176" idx="1"/>
            </p:cNvCxnSpPr>
            <p:nvPr/>
          </p:nvCxnSpPr>
          <p:spPr>
            <a:xfrm>
              <a:off x="5384399" y="1850854"/>
              <a:ext cx="1660166" cy="28899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/>
            <p:cNvGrpSpPr/>
            <p:nvPr/>
          </p:nvGrpSpPr>
          <p:grpSpPr>
            <a:xfrm>
              <a:off x="4607169" y="1292030"/>
              <a:ext cx="906017" cy="892066"/>
              <a:chOff x="4607169" y="1205531"/>
              <a:chExt cx="906017" cy="892066"/>
            </a:xfrm>
          </p:grpSpPr>
          <p:sp>
            <p:nvSpPr>
              <p:cNvPr id="281" name="Arc 280"/>
              <p:cNvSpPr/>
              <p:nvPr/>
            </p:nvSpPr>
            <p:spPr>
              <a:xfrm>
                <a:off x="4886661" y="1622869"/>
                <a:ext cx="454240" cy="474728"/>
              </a:xfrm>
              <a:prstGeom prst="arc">
                <a:avLst>
                  <a:gd name="adj1" fmla="val 20615935"/>
                  <a:gd name="adj2" fmla="val 11255835"/>
                </a:avLst>
              </a:prstGeom>
              <a:ln w="25400">
                <a:solidFill>
                  <a:schemeClr val="tx1"/>
                </a:solidFill>
                <a:headEnd w="lg" len="lg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2" name="Group 281"/>
              <p:cNvGrpSpPr/>
              <p:nvPr/>
            </p:nvGrpSpPr>
            <p:grpSpPr>
              <a:xfrm>
                <a:off x="4607169" y="1205531"/>
                <a:ext cx="906017" cy="654703"/>
                <a:chOff x="6847409" y="1656010"/>
                <a:chExt cx="906017" cy="654703"/>
              </a:xfrm>
            </p:grpSpPr>
            <p:sp>
              <p:nvSpPr>
                <p:cNvPr id="283" name="Oval 282"/>
                <p:cNvSpPr/>
                <p:nvPr/>
              </p:nvSpPr>
              <p:spPr>
                <a:xfrm>
                  <a:off x="6874016" y="1656010"/>
                  <a:ext cx="879410" cy="65470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TextBox 283"/>
                <p:cNvSpPr txBox="1"/>
                <p:nvPr/>
              </p:nvSpPr>
              <p:spPr>
                <a:xfrm>
                  <a:off x="6847409" y="1814084"/>
                  <a:ext cx="90601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(out,0,0)</a:t>
                  </a:r>
                  <a:endParaRPr lang="en-US" sz="16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187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25393" y="527983"/>
            <a:ext cx="889686" cy="481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97581" y="2780360"/>
            <a:ext cx="766243" cy="654703"/>
            <a:chOff x="6874016" y="1656010"/>
            <a:chExt cx="766243" cy="654703"/>
          </a:xfrm>
          <a:noFill/>
        </p:grpSpPr>
        <p:sp>
          <p:nvSpPr>
            <p:cNvPr id="89" name="Oval 88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93129" y="1814084"/>
              <a:ext cx="71526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(S,1,0)</a:t>
              </a:r>
              <a:endParaRPr lang="en-US" sz="16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71233" y="1812496"/>
            <a:ext cx="857927" cy="654703"/>
            <a:chOff x="6847409" y="1656010"/>
            <a:chExt cx="857927" cy="654703"/>
          </a:xfrm>
          <a:noFill/>
        </p:grpSpPr>
        <p:sp>
          <p:nvSpPr>
            <p:cNvPr id="91" name="Oval 90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847409" y="1814084"/>
              <a:ext cx="857927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(N1,0,0)</a:t>
              </a:r>
              <a:endParaRPr lang="en-US" sz="16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294340" y="3814484"/>
            <a:ext cx="867738" cy="654703"/>
            <a:chOff x="6847409" y="1656010"/>
            <a:chExt cx="867738" cy="654703"/>
          </a:xfrm>
          <a:noFill/>
        </p:grpSpPr>
        <p:sp>
          <p:nvSpPr>
            <p:cNvPr id="130" name="Oval 12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847409" y="1814084"/>
              <a:ext cx="86773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(AG,1,0)</a:t>
              </a:r>
              <a:endParaRPr lang="en-US" sz="16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292449" y="4947138"/>
            <a:ext cx="844142" cy="654703"/>
            <a:chOff x="6847409" y="1656010"/>
            <a:chExt cx="844142" cy="654703"/>
          </a:xfrm>
          <a:noFill/>
        </p:grpSpPr>
        <p:sp>
          <p:nvSpPr>
            <p:cNvPr id="136" name="Oval 135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(TG,1,0)</a:t>
              </a:r>
              <a:endParaRPr lang="en-US" sz="16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6229016" y="1787782"/>
            <a:ext cx="857927" cy="654703"/>
            <a:chOff x="6847409" y="1656010"/>
            <a:chExt cx="857927" cy="654703"/>
          </a:xfrm>
          <a:noFill/>
        </p:grpSpPr>
        <p:sp>
          <p:nvSpPr>
            <p:cNvPr id="175" name="Oval 17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847409" y="1814084"/>
              <a:ext cx="857927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(N2,0,0)</a:t>
              </a:r>
              <a:endParaRPr lang="en-US" sz="1600" dirty="0"/>
            </a:p>
          </p:txBody>
        </p:sp>
      </p:grpSp>
      <p:cxnSp>
        <p:nvCxnSpPr>
          <p:cNvPr id="7" name="Straight Connector 6"/>
          <p:cNvCxnSpPr>
            <a:stCxn id="2" idx="3"/>
            <a:endCxn id="91" idx="7"/>
          </p:cNvCxnSpPr>
          <p:nvPr/>
        </p:nvCxnSpPr>
        <p:spPr>
          <a:xfrm flipH="1">
            <a:off x="3751869" y="939322"/>
            <a:ext cx="1003815" cy="96905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2" idx="4"/>
            <a:endCxn id="283" idx="0"/>
          </p:cNvCxnSpPr>
          <p:nvPr/>
        </p:nvCxnSpPr>
        <p:spPr>
          <a:xfrm>
            <a:off x="5070236" y="1009897"/>
            <a:ext cx="3245" cy="28213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" idx="5"/>
            <a:endCxn id="175" idx="1"/>
          </p:cNvCxnSpPr>
          <p:nvPr/>
        </p:nvCxnSpPr>
        <p:spPr>
          <a:xfrm>
            <a:off x="5384788" y="939322"/>
            <a:ext cx="983049" cy="94433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91" idx="4"/>
            <a:endCxn id="89" idx="0"/>
          </p:cNvCxnSpPr>
          <p:nvPr/>
        </p:nvCxnSpPr>
        <p:spPr>
          <a:xfrm flipH="1">
            <a:off x="3480703" y="2467199"/>
            <a:ext cx="259" cy="31316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89" idx="3"/>
            <a:endCxn id="130" idx="0"/>
          </p:cNvCxnSpPr>
          <p:nvPr/>
        </p:nvCxnSpPr>
        <p:spPr>
          <a:xfrm flipH="1">
            <a:off x="2704069" y="3339184"/>
            <a:ext cx="505726" cy="47530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30" idx="4"/>
            <a:endCxn id="136" idx="0"/>
          </p:cNvCxnSpPr>
          <p:nvPr/>
        </p:nvCxnSpPr>
        <p:spPr>
          <a:xfrm flipH="1">
            <a:off x="2702178" y="4469187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83" idx="3"/>
            <a:endCxn id="92" idx="3"/>
          </p:cNvCxnSpPr>
          <p:nvPr/>
        </p:nvCxnSpPr>
        <p:spPr>
          <a:xfrm flipH="1">
            <a:off x="3929160" y="1850854"/>
            <a:ext cx="833403" cy="28899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283" idx="5"/>
            <a:endCxn id="176" idx="1"/>
          </p:cNvCxnSpPr>
          <p:nvPr/>
        </p:nvCxnSpPr>
        <p:spPr>
          <a:xfrm>
            <a:off x="5384399" y="1850854"/>
            <a:ext cx="844617" cy="26427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>
            <a:off x="4607169" y="1292030"/>
            <a:ext cx="906017" cy="892066"/>
            <a:chOff x="4607169" y="1205531"/>
            <a:chExt cx="906017" cy="892066"/>
          </a:xfrm>
        </p:grpSpPr>
        <p:sp>
          <p:nvSpPr>
            <p:cNvPr id="281" name="Arc 280"/>
            <p:cNvSpPr/>
            <p:nvPr/>
          </p:nvSpPr>
          <p:spPr>
            <a:xfrm>
              <a:off x="4886661" y="1622869"/>
              <a:ext cx="454240" cy="474728"/>
            </a:xfrm>
            <a:prstGeom prst="arc">
              <a:avLst>
                <a:gd name="adj1" fmla="val 20615935"/>
                <a:gd name="adj2" fmla="val 11255835"/>
              </a:avLst>
            </a:prstGeom>
            <a:ln w="25400">
              <a:solidFill>
                <a:schemeClr val="tx1"/>
              </a:solidFill>
              <a:headEnd w="lg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2" name="Group 281"/>
            <p:cNvGrpSpPr/>
            <p:nvPr/>
          </p:nvGrpSpPr>
          <p:grpSpPr>
            <a:xfrm>
              <a:off x="4607169" y="1205531"/>
              <a:ext cx="906017" cy="654703"/>
              <a:chOff x="6847409" y="1656010"/>
              <a:chExt cx="906017" cy="654703"/>
            </a:xfrm>
          </p:grpSpPr>
          <p:sp>
            <p:nvSpPr>
              <p:cNvPr id="283" name="Oval 282"/>
              <p:cNvSpPr/>
              <p:nvPr/>
            </p:nvSpPr>
            <p:spPr>
              <a:xfrm>
                <a:off x="6874016" y="1656010"/>
                <a:ext cx="879410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6847409" y="1814084"/>
                <a:ext cx="9060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(out,0,0)</a:t>
                </a:r>
                <a:endParaRPr lang="en-US" sz="1600" dirty="0"/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3865686" y="3805682"/>
            <a:ext cx="867738" cy="654703"/>
            <a:chOff x="6847409" y="1656010"/>
            <a:chExt cx="867738" cy="654703"/>
          </a:xfrm>
          <a:noFill/>
        </p:grpSpPr>
        <p:sp>
          <p:nvSpPr>
            <p:cNvPr id="110" name="Oval 10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847409" y="1814084"/>
              <a:ext cx="86773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(AG,1,0)</a:t>
              </a:r>
              <a:endParaRPr lang="en-US" sz="16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863795" y="4938336"/>
            <a:ext cx="844142" cy="654703"/>
            <a:chOff x="6847409" y="1656010"/>
            <a:chExt cx="844142" cy="654703"/>
          </a:xfrm>
          <a:noFill/>
        </p:grpSpPr>
        <p:sp>
          <p:nvSpPr>
            <p:cNvPr id="113" name="Oval 112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(TG,1,0)</a:t>
              </a:r>
              <a:endParaRPr lang="en-US" sz="1600" dirty="0"/>
            </a:p>
          </p:txBody>
        </p:sp>
      </p:grpSp>
      <p:cxnSp>
        <p:nvCxnSpPr>
          <p:cNvPr id="115" name="Straight Connector 114"/>
          <p:cNvCxnSpPr>
            <a:stCxn id="110" idx="4"/>
            <a:endCxn id="113" idx="0"/>
          </p:cNvCxnSpPr>
          <p:nvPr/>
        </p:nvCxnSpPr>
        <p:spPr>
          <a:xfrm flipH="1">
            <a:off x="4273524" y="4460385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89" idx="5"/>
            <a:endCxn id="110" idx="0"/>
          </p:cNvCxnSpPr>
          <p:nvPr/>
        </p:nvCxnSpPr>
        <p:spPr>
          <a:xfrm>
            <a:off x="3751610" y="3339184"/>
            <a:ext cx="523805" cy="46649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6251670" y="2780360"/>
            <a:ext cx="766243" cy="654703"/>
            <a:chOff x="6874016" y="1656010"/>
            <a:chExt cx="766243" cy="654703"/>
          </a:xfrm>
          <a:noFill/>
        </p:grpSpPr>
        <p:sp>
          <p:nvSpPr>
            <p:cNvPr id="120" name="Oval 11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04559" y="1814084"/>
              <a:ext cx="71526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(S,0,1)</a:t>
              </a:r>
              <a:endParaRPr 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448429" y="3814484"/>
            <a:ext cx="827534" cy="654703"/>
            <a:chOff x="6847409" y="1656010"/>
            <a:chExt cx="827534" cy="654703"/>
          </a:xfrm>
          <a:noFill/>
        </p:grpSpPr>
        <p:sp>
          <p:nvSpPr>
            <p:cNvPr id="147" name="Oval 14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(AL,0,1)</a:t>
              </a:r>
              <a:endParaRPr lang="en-US" sz="16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5446538" y="4947138"/>
            <a:ext cx="808298" cy="654703"/>
            <a:chOff x="6847409" y="1656010"/>
            <a:chExt cx="808298" cy="654703"/>
          </a:xfrm>
          <a:noFill/>
        </p:grpSpPr>
        <p:sp>
          <p:nvSpPr>
            <p:cNvPr id="150" name="Oval 14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847409" y="1814084"/>
              <a:ext cx="80829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(TL,0,1)</a:t>
              </a:r>
              <a:endParaRPr lang="en-US" sz="1600" dirty="0"/>
            </a:p>
          </p:txBody>
        </p:sp>
      </p:grpSp>
      <p:cxnSp>
        <p:nvCxnSpPr>
          <p:cNvPr id="152" name="Straight Connector 151"/>
          <p:cNvCxnSpPr>
            <a:stCxn id="120" idx="3"/>
            <a:endCxn id="147" idx="0"/>
          </p:cNvCxnSpPr>
          <p:nvPr/>
        </p:nvCxnSpPr>
        <p:spPr>
          <a:xfrm flipH="1">
            <a:off x="5858158" y="3339184"/>
            <a:ext cx="505726" cy="47530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7" idx="4"/>
            <a:endCxn id="150" idx="0"/>
          </p:cNvCxnSpPr>
          <p:nvPr/>
        </p:nvCxnSpPr>
        <p:spPr>
          <a:xfrm flipH="1">
            <a:off x="5856267" y="4469187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7019775" y="3805682"/>
            <a:ext cx="827534" cy="654703"/>
            <a:chOff x="6847409" y="1656010"/>
            <a:chExt cx="827534" cy="654703"/>
          </a:xfrm>
          <a:noFill/>
        </p:grpSpPr>
        <p:sp>
          <p:nvSpPr>
            <p:cNvPr id="155" name="Oval 15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(AL,0,1)</a:t>
              </a:r>
              <a:endParaRPr lang="en-US" sz="16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017884" y="4938336"/>
            <a:ext cx="808298" cy="654703"/>
            <a:chOff x="6847409" y="1656010"/>
            <a:chExt cx="808298" cy="654703"/>
          </a:xfrm>
          <a:noFill/>
        </p:grpSpPr>
        <p:sp>
          <p:nvSpPr>
            <p:cNvPr id="158" name="Oval 15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847409" y="1814084"/>
              <a:ext cx="80829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(TL,0,1)</a:t>
              </a:r>
              <a:endParaRPr lang="en-US" sz="1600" dirty="0"/>
            </a:p>
          </p:txBody>
        </p:sp>
      </p:grpSp>
      <p:cxnSp>
        <p:nvCxnSpPr>
          <p:cNvPr id="160" name="Straight Connector 159"/>
          <p:cNvCxnSpPr>
            <a:stCxn id="155" idx="4"/>
            <a:endCxn id="158" idx="0"/>
          </p:cNvCxnSpPr>
          <p:nvPr/>
        </p:nvCxnSpPr>
        <p:spPr>
          <a:xfrm flipH="1">
            <a:off x="7427613" y="4460385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0" idx="5"/>
            <a:endCxn id="155" idx="0"/>
          </p:cNvCxnSpPr>
          <p:nvPr/>
        </p:nvCxnSpPr>
        <p:spPr>
          <a:xfrm>
            <a:off x="6905699" y="3339184"/>
            <a:ext cx="523805" cy="46649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75" idx="4"/>
            <a:endCxn id="120" idx="0"/>
          </p:cNvCxnSpPr>
          <p:nvPr/>
        </p:nvCxnSpPr>
        <p:spPr>
          <a:xfrm flipH="1">
            <a:off x="6634792" y="2442485"/>
            <a:ext cx="3953" cy="337875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25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13850</TotalTime>
  <Words>559</Words>
  <Application>Microsoft Macintosh PowerPoint</Application>
  <PresentationFormat>Widescreen</PresentationFormat>
  <Paragraphs>270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Ryan A. Beckett</cp:lastModifiedBy>
  <cp:revision>1657</cp:revision>
  <dcterms:created xsi:type="dcterms:W3CDTF">2015-10-01T19:12:12Z</dcterms:created>
  <dcterms:modified xsi:type="dcterms:W3CDTF">2016-11-12T19:41:30Z</dcterms:modified>
</cp:coreProperties>
</file>