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4" r:id="rId5"/>
    <p:sldId id="411" r:id="rId6"/>
    <p:sldId id="412" r:id="rId7"/>
    <p:sldId id="4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65"/>
  </p:normalViewPr>
  <p:slideViewPr>
    <p:cSldViewPr snapToGrid="0">
      <p:cViewPr>
        <p:scale>
          <a:sx n="100" d="100"/>
          <a:sy n="100" d="100"/>
        </p:scale>
        <p:origin x="4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377084" y="2203523"/>
            <a:ext cx="5841657" cy="3216089"/>
            <a:chOff x="2440458" y="2230684"/>
            <a:chExt cx="5841657" cy="3216089"/>
          </a:xfrm>
        </p:grpSpPr>
        <p:cxnSp>
          <p:nvCxnSpPr>
            <p:cNvPr id="77" name="Straight Connector 76"/>
            <p:cNvCxnSpPr>
              <a:stCxn id="97" idx="7"/>
            </p:cNvCxnSpPr>
            <p:nvPr/>
          </p:nvCxnSpPr>
          <p:spPr>
            <a:xfrm flipV="1">
              <a:off x="6172728" y="3156335"/>
              <a:ext cx="695927" cy="15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4413285" y="3342166"/>
              <a:ext cx="2918092" cy="15749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Oval 96"/>
            <p:cNvSpPr/>
            <p:nvPr/>
          </p:nvSpPr>
          <p:spPr>
            <a:xfrm>
              <a:off x="6010368" y="3277752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40458" y="3480266"/>
              <a:ext cx="1723006" cy="1462508"/>
              <a:chOff x="4172297" y="2380293"/>
              <a:chExt cx="1156551" cy="930580"/>
            </a:xfrm>
          </p:grpSpPr>
          <p:sp>
            <p:nvSpPr>
              <p:cNvPr id="88" name="Cloud 87"/>
              <p:cNvSpPr/>
              <p:nvPr/>
            </p:nvSpPr>
            <p:spPr>
              <a:xfrm>
                <a:off x="4172297" y="2380293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4553675" y="272153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127252" y="3935526"/>
              <a:ext cx="286032" cy="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507892" y="3936568"/>
              <a:ext cx="1279272" cy="1599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125563" y="4516193"/>
              <a:ext cx="1156552" cy="930580"/>
              <a:chOff x="5953402" y="2794290"/>
              <a:chExt cx="1156552" cy="930580"/>
            </a:xfrm>
          </p:grpSpPr>
          <p:sp>
            <p:nvSpPr>
              <p:cNvPr id="82" name="Cloud 81"/>
              <p:cNvSpPr/>
              <p:nvPr/>
            </p:nvSpPr>
            <p:spPr>
              <a:xfrm>
                <a:off x="5953402" y="2794290"/>
                <a:ext cx="1156552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6346005" y="3043984"/>
                <a:ext cx="497931" cy="37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8" name="Straight Connector 77"/>
            <p:cNvCxnSpPr>
              <a:stCxn id="86" idx="5"/>
              <a:endCxn id="82" idx="2"/>
            </p:cNvCxnSpPr>
            <p:nvPr/>
          </p:nvCxnSpPr>
          <p:spPr>
            <a:xfrm>
              <a:off x="6825046" y="4821471"/>
              <a:ext cx="304104" cy="160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543560" y="3594946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698877" y="3357629"/>
              <a:ext cx="521772" cy="2389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078832" y="3451415"/>
              <a:ext cx="411183" cy="4061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6513423" y="4156749"/>
              <a:ext cx="474837" cy="4365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E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86727" y="2522244"/>
              <a:ext cx="1156551" cy="930580"/>
              <a:chOff x="4848990" y="2317328"/>
              <a:chExt cx="1156551" cy="930580"/>
            </a:xfrm>
          </p:grpSpPr>
          <p:sp>
            <p:nvSpPr>
              <p:cNvPr id="84" name="Cloud 83"/>
              <p:cNvSpPr/>
              <p:nvPr/>
            </p:nvSpPr>
            <p:spPr>
              <a:xfrm>
                <a:off x="4848990" y="2317328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5229583" y="2594905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27252" y="4336951"/>
              <a:ext cx="383048" cy="109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715172" y="4294838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5642990" y="4206877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87" idx="0"/>
              <a:endCxn id="97" idx="4"/>
            </p:cNvCxnSpPr>
            <p:nvPr/>
          </p:nvCxnSpPr>
          <p:spPr>
            <a:xfrm flipV="1">
              <a:off x="5823669" y="3494971"/>
              <a:ext cx="281808" cy="515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7" idx="6"/>
              <a:endCxn id="86" idx="1"/>
            </p:cNvCxnSpPr>
            <p:nvPr/>
          </p:nvCxnSpPr>
          <p:spPr>
            <a:xfrm>
              <a:off x="5918777" y="4118647"/>
              <a:ext cx="771766" cy="5492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90862" y="4140734"/>
              <a:ext cx="1182447" cy="297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525405" y="2230684"/>
              <a:ext cx="1156551" cy="930580"/>
              <a:chOff x="5533140" y="2180154"/>
              <a:chExt cx="1156551" cy="930580"/>
            </a:xfrm>
          </p:grpSpPr>
          <p:sp>
            <p:nvSpPr>
              <p:cNvPr id="76" name="Cloud 75"/>
              <p:cNvSpPr/>
              <p:nvPr/>
            </p:nvSpPr>
            <p:spPr>
              <a:xfrm>
                <a:off x="5533140" y="2180154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5787633" y="236176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>
              <a:stCxn id="97" idx="0"/>
              <a:endCxn id="76" idx="1"/>
            </p:cNvCxnSpPr>
            <p:nvPr/>
          </p:nvCxnSpPr>
          <p:spPr>
            <a:xfrm flipH="1" flipV="1">
              <a:off x="6103681" y="3160273"/>
              <a:ext cx="1796" cy="117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6662686" y="4636063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Oval 86"/>
            <p:cNvSpPr/>
            <p:nvPr/>
          </p:nvSpPr>
          <p:spPr>
            <a:xfrm>
              <a:off x="5728560" y="4010037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Oval 89"/>
            <p:cNvSpPr/>
            <p:nvPr/>
          </p:nvSpPr>
          <p:spPr>
            <a:xfrm>
              <a:off x="4460510" y="4336951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1" name="Oval 90"/>
            <p:cNvSpPr/>
            <p:nvPr/>
          </p:nvSpPr>
          <p:spPr>
            <a:xfrm>
              <a:off x="4328014" y="3834569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1810371"/>
            <a:ext cx="586486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125355" y="1140737"/>
            <a:ext cx="3992216" cy="4578546"/>
            <a:chOff x="2125355" y="1140737"/>
            <a:chExt cx="3992216" cy="4578546"/>
          </a:xfrm>
        </p:grpSpPr>
        <p:grpSp>
          <p:nvGrpSpPr>
            <p:cNvPr id="59" name="Group 58"/>
            <p:cNvGrpSpPr/>
            <p:nvPr/>
          </p:nvGrpSpPr>
          <p:grpSpPr>
            <a:xfrm>
              <a:off x="2125355" y="1140737"/>
              <a:ext cx="3776677" cy="4578546"/>
              <a:chOff x="2125355" y="1140737"/>
              <a:chExt cx="3776677" cy="4578546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25355" y="1140737"/>
                <a:ext cx="3776677" cy="3911714"/>
                <a:chOff x="2125355" y="1140737"/>
                <a:chExt cx="3776677" cy="391171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584515" y="1702053"/>
                  <a:ext cx="707630" cy="561314"/>
                  <a:chOff x="2005094" y="1140737"/>
                  <a:chExt cx="707630" cy="5613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005094" y="1282894"/>
                    <a:ext cx="7076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960672" y="1140737"/>
                  <a:ext cx="589441" cy="561314"/>
                  <a:chOff x="2064189" y="1394737"/>
                  <a:chExt cx="589441" cy="561314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2064189" y="1394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089060" y="1536894"/>
                    <a:ext cx="5396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/>
                      <a:t>Start</a:t>
                    </a:r>
                    <a:endParaRPr lang="en-US" sz="1400" i="1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510031" y="1702053"/>
                  <a:ext cx="649537" cy="561314"/>
                  <a:chOff x="2034140" y="1140737"/>
                  <a:chExt cx="649537" cy="561314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34140" y="1282894"/>
                    <a:ext cx="649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(Z,1,1)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387483" y="1702052"/>
                  <a:ext cx="632288" cy="561314"/>
                  <a:chOff x="2042765" y="1140737"/>
                  <a:chExt cx="632288" cy="561314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042765" y="1282894"/>
                    <a:ext cx="632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(Y,1,1)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242877" y="1702051"/>
                  <a:ext cx="659155" cy="561314"/>
                  <a:chOff x="2029332" y="1140737"/>
                  <a:chExt cx="659155" cy="561314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029332" y="1282894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(X,1,1)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25355" y="2429248"/>
                  <a:ext cx="665374" cy="561314"/>
                  <a:chOff x="2026222" y="1140737"/>
                  <a:chExt cx="665374" cy="561314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026222" y="1282894"/>
                    <a:ext cx="6653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2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002898" y="2460781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2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919748" y="2460781"/>
                  <a:ext cx="648063" cy="561314"/>
                  <a:chOff x="2034878" y="1140737"/>
                  <a:chExt cx="648063" cy="561314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034878" y="1282894"/>
                    <a:ext cx="64806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(E,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791882" y="2483732"/>
                  <a:ext cx="672107" cy="561314"/>
                  <a:chOff x="2022856" y="1140737"/>
                  <a:chExt cx="672107" cy="56131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022856" y="1282894"/>
                    <a:ext cx="6721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(D,2,2)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797108" y="3223596"/>
                  <a:ext cx="661655" cy="561314"/>
                  <a:chOff x="2028082" y="1140737"/>
                  <a:chExt cx="661655" cy="561314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028082" y="1282894"/>
                    <a:ext cx="661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(C,3,2)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216942" y="3859430"/>
                  <a:ext cx="671658" cy="561314"/>
                  <a:chOff x="1769079" y="1013737"/>
                  <a:chExt cx="671658" cy="561314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1810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769079" y="1155894"/>
                    <a:ext cx="6716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(A,4,2)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922481" y="3223595"/>
                  <a:ext cx="665823" cy="561314"/>
                  <a:chOff x="2025998" y="1140737"/>
                  <a:chExt cx="665823" cy="56131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025998" y="1282894"/>
                    <a:ext cx="665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927705" y="3858230"/>
                  <a:ext cx="655372" cy="561314"/>
                  <a:chOff x="2031222" y="1013737"/>
                  <a:chExt cx="655372" cy="56131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064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031222" y="1155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3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014511" y="3223595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152379" y="4491137"/>
                  <a:ext cx="701346" cy="561314"/>
                  <a:chOff x="2262236" y="886737"/>
                  <a:chExt cx="701346" cy="561314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2318189" y="886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262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4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948099" y="4491137"/>
                  <a:ext cx="701346" cy="561314"/>
                  <a:chOff x="1500236" y="908219"/>
                  <a:chExt cx="701346" cy="561314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1556189" y="908219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500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(W,5,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56" name="Straight Arrow Connector 55"/>
                <p:cNvCxnSpPr>
                  <a:stCxn id="11" idx="2"/>
                  <a:endCxn id="4" idx="7"/>
                </p:cNvCxnSpPr>
                <p:nvPr/>
              </p:nvCxnSpPr>
              <p:spPr>
                <a:xfrm flipH="1">
                  <a:off x="3146729" y="1421394"/>
                  <a:ext cx="813943" cy="3628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11" idx="3"/>
                  <a:endCxn id="14" idx="0"/>
                </p:cNvCxnSpPr>
                <p:nvPr/>
              </p:nvCxnSpPr>
              <p:spPr>
                <a:xfrm flipH="1">
                  <a:off x="3834801" y="1619848"/>
                  <a:ext cx="212193" cy="822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11" idx="5"/>
                  <a:endCxn id="17" idx="0"/>
                </p:cNvCxnSpPr>
                <p:nvPr/>
              </p:nvCxnSpPr>
              <p:spPr>
                <a:xfrm>
                  <a:off x="4463791" y="1619848"/>
                  <a:ext cx="239837" cy="822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11" idx="6"/>
                  <a:endCxn id="20" idx="1"/>
                </p:cNvCxnSpPr>
                <p:nvPr/>
              </p:nvCxnSpPr>
              <p:spPr>
                <a:xfrm>
                  <a:off x="4550113" y="1421394"/>
                  <a:ext cx="813943" cy="3628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4" idx="3"/>
                  <a:endCxn id="23" idx="0"/>
                </p:cNvCxnSpPr>
                <p:nvPr/>
              </p:nvCxnSpPr>
              <p:spPr>
                <a:xfrm flipH="1">
                  <a:off x="2458043" y="2181164"/>
                  <a:ext cx="271889" cy="248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4" idx="5"/>
                  <a:endCxn id="26" idx="0"/>
                </p:cNvCxnSpPr>
                <p:nvPr/>
              </p:nvCxnSpPr>
              <p:spPr>
                <a:xfrm>
                  <a:off x="3146729" y="2181164"/>
                  <a:ext cx="183856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2709985" y="2908359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26" idx="4"/>
                  <a:endCxn id="47" idx="0"/>
                </p:cNvCxnSpPr>
                <p:nvPr/>
              </p:nvCxnSpPr>
              <p:spPr>
                <a:xfrm>
                  <a:off x="3330585" y="3022095"/>
                  <a:ext cx="11613" cy="2015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20" idx="4"/>
                  <a:endCxn id="32" idx="7"/>
                </p:cNvCxnSpPr>
                <p:nvPr/>
              </p:nvCxnSpPr>
              <p:spPr>
                <a:xfrm flipH="1">
                  <a:off x="5336334" y="2263365"/>
                  <a:ext cx="236121" cy="3025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17" idx="4"/>
                  <a:endCxn id="32" idx="1"/>
                </p:cNvCxnSpPr>
                <p:nvPr/>
              </p:nvCxnSpPr>
              <p:spPr>
                <a:xfrm>
                  <a:off x="4703628" y="2263366"/>
                  <a:ext cx="215909" cy="302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32" idx="4"/>
                  <a:endCxn id="35" idx="0"/>
                </p:cNvCxnSpPr>
                <p:nvPr/>
              </p:nvCxnSpPr>
              <p:spPr>
                <a:xfrm>
                  <a:off x="5127936" y="3045046"/>
                  <a:ext cx="0" cy="1785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35" idx="5"/>
                  <a:endCxn id="38" idx="0"/>
                </p:cNvCxnSpPr>
                <p:nvPr/>
              </p:nvCxnSpPr>
              <p:spPr>
                <a:xfrm>
                  <a:off x="5336334" y="3702707"/>
                  <a:ext cx="216439" cy="1567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35" idx="3"/>
                  <a:endCxn id="44" idx="7"/>
                </p:cNvCxnSpPr>
                <p:nvPr/>
              </p:nvCxnSpPr>
              <p:spPr>
                <a:xfrm flipH="1">
                  <a:off x="4463791" y="3702707"/>
                  <a:ext cx="455746" cy="237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38" idx="4"/>
                  <a:endCxn id="53" idx="7"/>
                </p:cNvCxnSpPr>
                <p:nvPr/>
              </p:nvCxnSpPr>
              <p:spPr>
                <a:xfrm flipH="1">
                  <a:off x="5507171" y="4420744"/>
                  <a:ext cx="45602" cy="152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44" idx="4"/>
                  <a:endCxn id="50" idx="1"/>
                </p:cNvCxnSpPr>
                <p:nvPr/>
              </p:nvCxnSpPr>
              <p:spPr>
                <a:xfrm>
                  <a:off x="4255393" y="4419544"/>
                  <a:ext cx="39261" cy="153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35" idx="2"/>
                  <a:endCxn id="41" idx="6"/>
                </p:cNvCxnSpPr>
                <p:nvPr/>
              </p:nvCxnSpPr>
              <p:spPr>
                <a:xfrm flipH="1" flipV="1">
                  <a:off x="4550113" y="3504252"/>
                  <a:ext cx="283102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35" idx="1"/>
                  <a:endCxn id="29" idx="5"/>
                </p:cNvCxnSpPr>
                <p:nvPr/>
              </p:nvCxnSpPr>
              <p:spPr>
                <a:xfrm flipH="1" flipV="1">
                  <a:off x="4452178" y="2939892"/>
                  <a:ext cx="467359" cy="3659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3648531" y="3449822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3583254" y="3724478"/>
                  <a:ext cx="374799" cy="2849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3612281" y="30052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 flipH="1">
                  <a:off x="3510681" y="29036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637645" y="3558681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3475119" y="3801319"/>
                  <a:ext cx="444870" cy="338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H="1" flipV="1">
                  <a:off x="2621601" y="2979730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4" idx="4"/>
                  <a:endCxn id="29" idx="1"/>
                </p:cNvCxnSpPr>
                <p:nvPr/>
              </p:nvCxnSpPr>
              <p:spPr>
                <a:xfrm>
                  <a:off x="3834801" y="2263367"/>
                  <a:ext cx="200580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661110" y="4994953"/>
                <a:ext cx="93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Prefs</a:t>
                </a:r>
                <a:r>
                  <a:rPr lang="en-US" sz="1600" dirty="0" smtClean="0"/>
                  <a:t>: {2}</a:t>
                </a:r>
                <a:endParaRPr lang="en-US" sz="16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591034" y="5157969"/>
                <a:ext cx="589441" cy="561314"/>
                <a:chOff x="4591034" y="5157969"/>
                <a:chExt cx="589441" cy="56131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591034" y="5157969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664545" y="5300126"/>
                  <a:ext cx="4555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end</a:t>
                  </a:r>
                  <a:endParaRPr lang="en-US" sz="1400" i="1" dirty="0"/>
                </a:p>
              </p:txBody>
            </p:sp>
          </p:grpSp>
          <p:cxnSp>
            <p:nvCxnSpPr>
              <p:cNvPr id="94" name="Straight Arrow Connector 93"/>
              <p:cNvCxnSpPr>
                <a:endCxn id="81" idx="7"/>
              </p:cNvCxnSpPr>
              <p:nvPr/>
            </p:nvCxnSpPr>
            <p:spPr>
              <a:xfrm flipH="1">
                <a:off x="5094153" y="5040535"/>
                <a:ext cx="82628" cy="1996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596323" y="5036201"/>
                <a:ext cx="81033" cy="1924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183469" y="4989754"/>
              <a:ext cx="934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Prefs</a:t>
              </a:r>
              <a:r>
                <a:rPr lang="en-US" sz="1600" dirty="0" smtClean="0"/>
                <a:t>: {1}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5355" y="1140737"/>
            <a:ext cx="3992216" cy="4578546"/>
            <a:chOff x="2125355" y="1140737"/>
            <a:chExt cx="3992216" cy="4578546"/>
          </a:xfrm>
        </p:grpSpPr>
        <p:grpSp>
          <p:nvGrpSpPr>
            <p:cNvPr id="5" name="Group 4"/>
            <p:cNvGrpSpPr/>
            <p:nvPr/>
          </p:nvGrpSpPr>
          <p:grpSpPr>
            <a:xfrm>
              <a:off x="2125355" y="1140737"/>
              <a:ext cx="3776677" cy="4578546"/>
              <a:chOff x="2125355" y="1140737"/>
              <a:chExt cx="3776677" cy="457854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25355" y="1140737"/>
                <a:ext cx="3776677" cy="3911714"/>
                <a:chOff x="2125355" y="1140737"/>
                <a:chExt cx="3776677" cy="391171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584515" y="1702053"/>
                  <a:ext cx="707630" cy="561314"/>
                  <a:chOff x="2005094" y="1140737"/>
                  <a:chExt cx="707630" cy="561314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005094" y="1282894"/>
                    <a:ext cx="7076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960672" y="1140737"/>
                  <a:ext cx="589441" cy="561314"/>
                  <a:chOff x="2064189" y="1394737"/>
                  <a:chExt cx="589441" cy="561314"/>
                </a:xfrm>
              </p:grpSpPr>
              <p:sp>
                <p:nvSpPr>
                  <p:cNvPr id="83" name="Oval 82"/>
                  <p:cNvSpPr/>
                  <p:nvPr/>
                </p:nvSpPr>
                <p:spPr>
                  <a:xfrm>
                    <a:off x="2064189" y="1394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089060" y="1536894"/>
                    <a:ext cx="5396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/>
                      <a:t>Start</a:t>
                    </a:r>
                    <a:endParaRPr lang="en-US" sz="1400" i="1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510031" y="1702053"/>
                  <a:ext cx="649537" cy="561314"/>
                  <a:chOff x="2034140" y="1140737"/>
                  <a:chExt cx="649537" cy="561314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2034140" y="1282894"/>
                    <a:ext cx="649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(Z,1,1)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4387483" y="1702052"/>
                  <a:ext cx="632288" cy="561314"/>
                  <a:chOff x="2042765" y="1140737"/>
                  <a:chExt cx="632288" cy="561314"/>
                </a:xfrm>
              </p:grpSpPr>
              <p:sp>
                <p:nvSpPr>
                  <p:cNvPr id="79" name="Oval 7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042765" y="1282894"/>
                    <a:ext cx="632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(Y,1,1)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5242877" y="1702051"/>
                  <a:ext cx="659155" cy="561314"/>
                  <a:chOff x="2029332" y="1140737"/>
                  <a:chExt cx="659155" cy="56131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029332" y="1282894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(X,1,1)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125355" y="2429248"/>
                  <a:ext cx="665374" cy="561314"/>
                  <a:chOff x="2026222" y="1140737"/>
                  <a:chExt cx="665374" cy="561314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026222" y="1282894"/>
                    <a:ext cx="6653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2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002898" y="2460781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2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919748" y="2460781"/>
                  <a:ext cx="648063" cy="561314"/>
                  <a:chOff x="2034878" y="1140737"/>
                  <a:chExt cx="648063" cy="561314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034878" y="1282894"/>
                    <a:ext cx="64806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(E,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791882" y="2483732"/>
                  <a:ext cx="672107" cy="561314"/>
                  <a:chOff x="2022856" y="1140737"/>
                  <a:chExt cx="672107" cy="561314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022856" y="1282894"/>
                    <a:ext cx="6721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(D,2,2)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797108" y="3223596"/>
                  <a:ext cx="661655" cy="561314"/>
                  <a:chOff x="2028082" y="1140737"/>
                  <a:chExt cx="661655" cy="561314"/>
                </a:xfrm>
              </p:grpSpPr>
              <p:sp>
                <p:nvSpPr>
                  <p:cNvPr id="67" name="Oval 6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028082" y="1282894"/>
                    <a:ext cx="661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(C,3,2)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216942" y="3859430"/>
                  <a:ext cx="671658" cy="561314"/>
                  <a:chOff x="1769079" y="1013737"/>
                  <a:chExt cx="671658" cy="561314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1810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769079" y="1155894"/>
                    <a:ext cx="6716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(A,4,2)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922481" y="3223595"/>
                  <a:ext cx="665823" cy="561314"/>
                  <a:chOff x="2025998" y="1140737"/>
                  <a:chExt cx="665823" cy="561314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025998" y="1282894"/>
                    <a:ext cx="665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927705" y="3858230"/>
                  <a:ext cx="655372" cy="561314"/>
                  <a:chOff x="2031222" y="1013737"/>
                  <a:chExt cx="655372" cy="561314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2064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031222" y="1155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3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014511" y="3223595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152379" y="4491137"/>
                  <a:ext cx="701346" cy="561314"/>
                  <a:chOff x="2262236" y="886737"/>
                  <a:chExt cx="701346" cy="561314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2318189" y="886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262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4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48099" y="4491137"/>
                  <a:ext cx="701346" cy="561314"/>
                  <a:chOff x="1500236" y="908219"/>
                  <a:chExt cx="701346" cy="561314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1556189" y="908219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00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(W,5,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30" name="Straight Arrow Connector 29"/>
                <p:cNvCxnSpPr>
                  <a:stCxn id="13" idx="2"/>
                  <a:endCxn id="6" idx="7"/>
                </p:cNvCxnSpPr>
                <p:nvPr/>
              </p:nvCxnSpPr>
              <p:spPr>
                <a:xfrm flipH="1">
                  <a:off x="3146729" y="1421394"/>
                  <a:ext cx="813943" cy="3628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3" idx="3"/>
                  <a:endCxn id="16" idx="0"/>
                </p:cNvCxnSpPr>
                <p:nvPr/>
              </p:nvCxnSpPr>
              <p:spPr>
                <a:xfrm flipH="1">
                  <a:off x="3834801" y="1619848"/>
                  <a:ext cx="212193" cy="822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3" idx="5"/>
                  <a:endCxn id="19" idx="0"/>
                </p:cNvCxnSpPr>
                <p:nvPr/>
              </p:nvCxnSpPr>
              <p:spPr>
                <a:xfrm>
                  <a:off x="4463791" y="1619848"/>
                  <a:ext cx="239837" cy="822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3" idx="6"/>
                  <a:endCxn id="22" idx="1"/>
                </p:cNvCxnSpPr>
                <p:nvPr/>
              </p:nvCxnSpPr>
              <p:spPr>
                <a:xfrm>
                  <a:off x="4550113" y="1421394"/>
                  <a:ext cx="813943" cy="3628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6" idx="3"/>
                  <a:endCxn id="25" idx="0"/>
                </p:cNvCxnSpPr>
                <p:nvPr/>
              </p:nvCxnSpPr>
              <p:spPr>
                <a:xfrm flipH="1">
                  <a:off x="2458043" y="2181164"/>
                  <a:ext cx="271889" cy="248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6" idx="5"/>
                  <a:endCxn id="28" idx="0"/>
                </p:cNvCxnSpPr>
                <p:nvPr/>
              </p:nvCxnSpPr>
              <p:spPr>
                <a:xfrm>
                  <a:off x="3146729" y="2181164"/>
                  <a:ext cx="183856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709985" y="2908359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8" idx="4"/>
                  <a:endCxn id="49" idx="0"/>
                </p:cNvCxnSpPr>
                <p:nvPr/>
              </p:nvCxnSpPr>
              <p:spPr>
                <a:xfrm>
                  <a:off x="3330585" y="3022095"/>
                  <a:ext cx="11613" cy="2015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2" idx="4"/>
                  <a:endCxn id="34" idx="7"/>
                </p:cNvCxnSpPr>
                <p:nvPr/>
              </p:nvCxnSpPr>
              <p:spPr>
                <a:xfrm flipH="1">
                  <a:off x="5336334" y="2263365"/>
                  <a:ext cx="236121" cy="3025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19" idx="4"/>
                  <a:endCxn id="34" idx="1"/>
                </p:cNvCxnSpPr>
                <p:nvPr/>
              </p:nvCxnSpPr>
              <p:spPr>
                <a:xfrm>
                  <a:off x="4703628" y="2263366"/>
                  <a:ext cx="215909" cy="302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34" idx="4"/>
                  <a:endCxn id="37" idx="0"/>
                </p:cNvCxnSpPr>
                <p:nvPr/>
              </p:nvCxnSpPr>
              <p:spPr>
                <a:xfrm>
                  <a:off x="5127936" y="3045046"/>
                  <a:ext cx="0" cy="1785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37" idx="5"/>
                  <a:endCxn id="40" idx="0"/>
                </p:cNvCxnSpPr>
                <p:nvPr/>
              </p:nvCxnSpPr>
              <p:spPr>
                <a:xfrm>
                  <a:off x="5336334" y="3702707"/>
                  <a:ext cx="216439" cy="1567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7" idx="3"/>
                  <a:endCxn id="46" idx="7"/>
                </p:cNvCxnSpPr>
                <p:nvPr/>
              </p:nvCxnSpPr>
              <p:spPr>
                <a:xfrm flipH="1">
                  <a:off x="4463791" y="3702707"/>
                  <a:ext cx="455746" cy="237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40" idx="4"/>
                  <a:endCxn id="55" idx="7"/>
                </p:cNvCxnSpPr>
                <p:nvPr/>
              </p:nvCxnSpPr>
              <p:spPr>
                <a:xfrm flipH="1">
                  <a:off x="5507171" y="4420744"/>
                  <a:ext cx="45602" cy="152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46" idx="4"/>
                  <a:endCxn id="52" idx="1"/>
                </p:cNvCxnSpPr>
                <p:nvPr/>
              </p:nvCxnSpPr>
              <p:spPr>
                <a:xfrm>
                  <a:off x="4255393" y="4419544"/>
                  <a:ext cx="39261" cy="153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37" idx="2"/>
                  <a:endCxn id="43" idx="6"/>
                </p:cNvCxnSpPr>
                <p:nvPr/>
              </p:nvCxnSpPr>
              <p:spPr>
                <a:xfrm flipH="1" flipV="1">
                  <a:off x="4550113" y="3504252"/>
                  <a:ext cx="283102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7" idx="1"/>
                  <a:endCxn id="31" idx="5"/>
                </p:cNvCxnSpPr>
                <p:nvPr/>
              </p:nvCxnSpPr>
              <p:spPr>
                <a:xfrm flipH="1" flipV="1">
                  <a:off x="4452178" y="2939892"/>
                  <a:ext cx="467359" cy="3659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3648531" y="3449822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3254" y="3724478"/>
                  <a:ext cx="374799" cy="2849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3612281" y="30052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510681" y="29036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3637645" y="3558681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3475119" y="3801319"/>
                  <a:ext cx="444870" cy="338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621601" y="2979730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16" idx="4"/>
                  <a:endCxn id="31" idx="1"/>
                </p:cNvCxnSpPr>
                <p:nvPr/>
              </p:nvCxnSpPr>
              <p:spPr>
                <a:xfrm>
                  <a:off x="3834801" y="2263367"/>
                  <a:ext cx="200580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3661110" y="4994953"/>
                <a:ext cx="93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Prefs</a:t>
                </a:r>
                <a:r>
                  <a:rPr lang="en-US" sz="1600" dirty="0" smtClean="0"/>
                  <a:t>: {2}</a:t>
                </a:r>
                <a:endParaRPr lang="en-US" sz="1600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591034" y="5157969"/>
                <a:ext cx="589441" cy="561314"/>
                <a:chOff x="4591034" y="5157969"/>
                <a:chExt cx="589441" cy="561314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591034" y="5157969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664545" y="5300126"/>
                  <a:ext cx="4555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end</a:t>
                  </a:r>
                  <a:endParaRPr lang="en-US" sz="1400" i="1" dirty="0"/>
                </a:p>
              </p:txBody>
            </p:sp>
          </p:grpSp>
          <p:cxnSp>
            <p:nvCxnSpPr>
              <p:cNvPr id="10" name="Straight Arrow Connector 9"/>
              <p:cNvCxnSpPr>
                <a:endCxn id="83" idx="7"/>
              </p:cNvCxnSpPr>
              <p:nvPr/>
            </p:nvCxnSpPr>
            <p:spPr>
              <a:xfrm flipH="1">
                <a:off x="5094153" y="5040535"/>
                <a:ext cx="82628" cy="1996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596323" y="5036201"/>
                <a:ext cx="81033" cy="1924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183469" y="4989754"/>
              <a:ext cx="934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Prefs</a:t>
              </a:r>
              <a:r>
                <a:rPr lang="en-US" sz="1600" dirty="0" smtClean="0"/>
                <a:t>: {1}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53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56" y="941616"/>
            <a:ext cx="4060288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92117" y="525966"/>
            <a:ext cx="4704558" cy="5413770"/>
            <a:chOff x="2765883" y="280639"/>
            <a:chExt cx="4704558" cy="541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45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←80,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7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=99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9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34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713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595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22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91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79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781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84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1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1" y="629806"/>
            <a:ext cx="4773582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12529</TotalTime>
  <Words>252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1559</cp:revision>
  <dcterms:created xsi:type="dcterms:W3CDTF">2015-10-01T19:12:12Z</dcterms:created>
  <dcterms:modified xsi:type="dcterms:W3CDTF">2016-01-28T21:59:05Z</dcterms:modified>
</cp:coreProperties>
</file>