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4" r:id="rId5"/>
    <p:sldId id="411" r:id="rId6"/>
    <p:sldId id="412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9"/>
    <p:restoredTop sz="94665"/>
  </p:normalViewPr>
  <p:slideViewPr>
    <p:cSldViewPr snapToGrid="0">
      <p:cViewPr>
        <p:scale>
          <a:sx n="121" d="100"/>
          <a:sy n="121" d="100"/>
        </p:scale>
        <p:origin x="-44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25355" y="1140737"/>
            <a:ext cx="4408620" cy="4578546"/>
            <a:chOff x="2125355" y="1140737"/>
            <a:chExt cx="4408620" cy="4578546"/>
          </a:xfrm>
        </p:grpSpPr>
        <p:grpSp>
          <p:nvGrpSpPr>
            <p:cNvPr id="59" name="Group 58"/>
            <p:cNvGrpSpPr/>
            <p:nvPr/>
          </p:nvGrpSpPr>
          <p:grpSpPr>
            <a:xfrm>
              <a:off x="2125355" y="1140737"/>
              <a:ext cx="3776677" cy="4578546"/>
              <a:chOff x="2125355" y="1140737"/>
              <a:chExt cx="3776677" cy="4578546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25355" y="1140737"/>
                <a:ext cx="3776677" cy="3911714"/>
                <a:chOff x="2125355" y="1140737"/>
                <a:chExt cx="3776677" cy="391171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2584515" y="1702053"/>
                  <a:ext cx="707630" cy="561314"/>
                  <a:chOff x="2005094" y="1140737"/>
                  <a:chExt cx="707630" cy="561314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05094" y="1282894"/>
                    <a:ext cx="7076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960672" y="1140737"/>
                  <a:ext cx="589441" cy="561314"/>
                  <a:chOff x="2064189" y="1394737"/>
                  <a:chExt cx="589441" cy="56131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2064189" y="1394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089060" y="1536894"/>
                    <a:ext cx="53969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i="1" dirty="0" smtClean="0"/>
                      <a:t>Start</a:t>
                    </a:r>
                    <a:endParaRPr lang="en-US" sz="1400" i="1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510031" y="1702053"/>
                  <a:ext cx="649537" cy="561314"/>
                  <a:chOff x="2034140" y="1140737"/>
                  <a:chExt cx="649537" cy="561314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34140" y="1282894"/>
                    <a:ext cx="649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(Z,1,1)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387483" y="1702052"/>
                  <a:ext cx="632288" cy="561314"/>
                  <a:chOff x="2042765" y="1140737"/>
                  <a:chExt cx="632288" cy="561314"/>
                </a:xfrm>
              </p:grpSpPr>
              <p:sp>
                <p:nvSpPr>
                  <p:cNvPr id="17" name="Oval 1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042765" y="1282894"/>
                    <a:ext cx="6322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(Y,1,1)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5242877" y="1702051"/>
                  <a:ext cx="659155" cy="561314"/>
                  <a:chOff x="2029332" y="1140737"/>
                  <a:chExt cx="659155" cy="561314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029332" y="1282894"/>
                    <a:ext cx="6591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(X,1,1)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25355" y="2429248"/>
                  <a:ext cx="665374" cy="561314"/>
                  <a:chOff x="2026222" y="1140737"/>
                  <a:chExt cx="665374" cy="561314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026222" y="1282894"/>
                    <a:ext cx="6653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002898" y="2460781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919748" y="2460781"/>
                  <a:ext cx="648063" cy="561314"/>
                  <a:chOff x="2034878" y="1140737"/>
                  <a:chExt cx="648063" cy="561314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034878" y="1282894"/>
                    <a:ext cx="64806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(E,–,2)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4791882" y="2483732"/>
                  <a:ext cx="672107" cy="561314"/>
                  <a:chOff x="2022856" y="1140737"/>
                  <a:chExt cx="672107" cy="561314"/>
                </a:xfrm>
              </p:grpSpPr>
              <p:sp>
                <p:nvSpPr>
                  <p:cNvPr id="32" name="Oval 31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022856" y="1282894"/>
                    <a:ext cx="6721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(D,2,2)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797108" y="3223596"/>
                  <a:ext cx="661655" cy="561314"/>
                  <a:chOff x="2028082" y="1140737"/>
                  <a:chExt cx="661655" cy="561314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028082" y="1282894"/>
                    <a:ext cx="661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(C,3,2)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216942" y="3859430"/>
                  <a:ext cx="671658" cy="561314"/>
                  <a:chOff x="1769079" y="1013737"/>
                  <a:chExt cx="671658" cy="561314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1810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769079" y="1155894"/>
                    <a:ext cx="6716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(A,4,2)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3922481" y="3223595"/>
                  <a:ext cx="665823" cy="561314"/>
                  <a:chOff x="2025998" y="1140737"/>
                  <a:chExt cx="665823" cy="56131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rgbClr val="FFCCCC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2025998" y="1282894"/>
                    <a:ext cx="665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(D,–,2)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927705" y="3858230"/>
                  <a:ext cx="655372" cy="561314"/>
                  <a:chOff x="2031222" y="1013737"/>
                  <a:chExt cx="655372" cy="561314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2064189" y="1013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031222" y="1155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(B,–,3)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3014511" y="3223595"/>
                  <a:ext cx="655372" cy="561314"/>
                  <a:chOff x="2031223" y="1140737"/>
                  <a:chExt cx="655372" cy="56131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064189" y="1140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2031223" y="1282894"/>
                    <a:ext cx="65537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(C,–,2)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152379" y="4491137"/>
                  <a:ext cx="701346" cy="561314"/>
                  <a:chOff x="2262236" y="886737"/>
                  <a:chExt cx="701346" cy="561314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2318189" y="886737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262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(W,–,4)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4948099" y="4491137"/>
                  <a:ext cx="701346" cy="561314"/>
                  <a:chOff x="1500236" y="908219"/>
                  <a:chExt cx="701346" cy="561314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1556189" y="908219"/>
                    <a:ext cx="589441" cy="561314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500236" y="1028894"/>
                    <a:ext cx="7013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(W,5,–)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56" name="Straight Arrow Connector 55"/>
                <p:cNvCxnSpPr>
                  <a:stCxn id="11" idx="2"/>
                  <a:endCxn id="4" idx="7"/>
                </p:cNvCxnSpPr>
                <p:nvPr/>
              </p:nvCxnSpPr>
              <p:spPr>
                <a:xfrm flipH="1">
                  <a:off x="3146729" y="1421394"/>
                  <a:ext cx="813943" cy="36286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11" idx="3"/>
                  <a:endCxn id="14" idx="0"/>
                </p:cNvCxnSpPr>
                <p:nvPr/>
              </p:nvCxnSpPr>
              <p:spPr>
                <a:xfrm flipH="1">
                  <a:off x="3834801" y="1619848"/>
                  <a:ext cx="212193" cy="822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463791" y="1619848"/>
                  <a:ext cx="239837" cy="822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>
                  <a:stCxn id="11" idx="6"/>
                  <a:endCxn id="20" idx="1"/>
                </p:cNvCxnSpPr>
                <p:nvPr/>
              </p:nvCxnSpPr>
              <p:spPr>
                <a:xfrm>
                  <a:off x="4550113" y="1421394"/>
                  <a:ext cx="813943" cy="3628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4" idx="3"/>
                  <a:endCxn id="23" idx="0"/>
                </p:cNvCxnSpPr>
                <p:nvPr/>
              </p:nvCxnSpPr>
              <p:spPr>
                <a:xfrm flipH="1">
                  <a:off x="2458043" y="2181164"/>
                  <a:ext cx="271889" cy="2480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4" idx="5"/>
                  <a:endCxn id="26" idx="0"/>
                </p:cNvCxnSpPr>
                <p:nvPr/>
              </p:nvCxnSpPr>
              <p:spPr>
                <a:xfrm>
                  <a:off x="3146729" y="2181164"/>
                  <a:ext cx="183856" cy="279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>
                  <a:off x="2709985" y="2908359"/>
                  <a:ext cx="407260" cy="3611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26" idx="4"/>
                  <a:endCxn id="47" idx="0"/>
                </p:cNvCxnSpPr>
                <p:nvPr/>
              </p:nvCxnSpPr>
              <p:spPr>
                <a:xfrm>
                  <a:off x="3330585" y="3022095"/>
                  <a:ext cx="11613" cy="2015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20" idx="4"/>
                  <a:endCxn id="32" idx="7"/>
                </p:cNvCxnSpPr>
                <p:nvPr/>
              </p:nvCxnSpPr>
              <p:spPr>
                <a:xfrm flipH="1">
                  <a:off x="5336334" y="2263365"/>
                  <a:ext cx="236121" cy="30257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>
                  <a:stCxn id="17" idx="4"/>
                  <a:endCxn id="32" idx="1"/>
                </p:cNvCxnSpPr>
                <p:nvPr/>
              </p:nvCxnSpPr>
              <p:spPr>
                <a:xfrm>
                  <a:off x="4703628" y="2263366"/>
                  <a:ext cx="215909" cy="30256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>
                  <a:stCxn id="32" idx="4"/>
                  <a:endCxn id="35" idx="0"/>
                </p:cNvCxnSpPr>
                <p:nvPr/>
              </p:nvCxnSpPr>
              <p:spPr>
                <a:xfrm>
                  <a:off x="5127936" y="3045046"/>
                  <a:ext cx="0" cy="1785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35" idx="5"/>
                  <a:endCxn id="38" idx="0"/>
                </p:cNvCxnSpPr>
                <p:nvPr/>
              </p:nvCxnSpPr>
              <p:spPr>
                <a:xfrm>
                  <a:off x="5336334" y="3702707"/>
                  <a:ext cx="216439" cy="15672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35" idx="3"/>
                  <a:endCxn id="44" idx="7"/>
                </p:cNvCxnSpPr>
                <p:nvPr/>
              </p:nvCxnSpPr>
              <p:spPr>
                <a:xfrm flipH="1">
                  <a:off x="4463791" y="3702707"/>
                  <a:ext cx="455746" cy="23772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38" idx="4"/>
                  <a:endCxn id="53" idx="7"/>
                </p:cNvCxnSpPr>
                <p:nvPr/>
              </p:nvCxnSpPr>
              <p:spPr>
                <a:xfrm flipH="1">
                  <a:off x="5507171" y="4420744"/>
                  <a:ext cx="45602" cy="1525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>
                  <a:stCxn id="44" idx="4"/>
                  <a:endCxn id="50" idx="1"/>
                </p:cNvCxnSpPr>
                <p:nvPr/>
              </p:nvCxnSpPr>
              <p:spPr>
                <a:xfrm>
                  <a:off x="4255393" y="4419544"/>
                  <a:ext cx="39261" cy="15379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35" idx="2"/>
                  <a:endCxn id="41" idx="6"/>
                </p:cNvCxnSpPr>
                <p:nvPr/>
              </p:nvCxnSpPr>
              <p:spPr>
                <a:xfrm flipH="1" flipV="1">
                  <a:off x="4550113" y="3504252"/>
                  <a:ext cx="283102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35" idx="1"/>
                  <a:endCxn id="29" idx="5"/>
                </p:cNvCxnSpPr>
                <p:nvPr/>
              </p:nvCxnSpPr>
              <p:spPr>
                <a:xfrm flipH="1" flipV="1">
                  <a:off x="4452178" y="2939892"/>
                  <a:ext cx="467359" cy="36590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3648531" y="3449822"/>
                  <a:ext cx="312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3583254" y="3724478"/>
                  <a:ext cx="374799" cy="2849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3612281" y="3005207"/>
                  <a:ext cx="484785" cy="36590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 flipH="1">
                  <a:off x="3510681" y="2903607"/>
                  <a:ext cx="484785" cy="36590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H="1">
                  <a:off x="3637645" y="3558681"/>
                  <a:ext cx="312141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H="1" flipV="1">
                  <a:off x="3475119" y="3801319"/>
                  <a:ext cx="444870" cy="33888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H="1" flipV="1">
                  <a:off x="2621601" y="2979730"/>
                  <a:ext cx="407260" cy="3611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>
                  <a:stCxn id="14" idx="4"/>
                  <a:endCxn id="29" idx="1"/>
                </p:cNvCxnSpPr>
                <p:nvPr/>
              </p:nvCxnSpPr>
              <p:spPr>
                <a:xfrm>
                  <a:off x="3834801" y="2263367"/>
                  <a:ext cx="200580" cy="279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/>
              <p:cNvSpPr txBox="1"/>
              <p:nvPr/>
            </p:nvSpPr>
            <p:spPr>
              <a:xfrm>
                <a:off x="3222461" y="5006485"/>
                <a:ext cx="1360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P(W, </a:t>
                </a:r>
                <a:r>
                  <a:rPr lang="en-US" sz="1600" dirty="0" smtClean="0"/>
                  <a:t>–,4) </a:t>
                </a:r>
                <a:r>
                  <a:rPr lang="en-US" sz="1600" b="1" dirty="0" smtClean="0"/>
                  <a:t>=</a:t>
                </a:r>
                <a:r>
                  <a:rPr lang="en-US" sz="1600" dirty="0" smtClean="0"/>
                  <a:t> {2}</a:t>
                </a:r>
                <a:endParaRPr lang="en-US" sz="16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4591034" y="5157969"/>
                <a:ext cx="589441" cy="561314"/>
                <a:chOff x="4591034" y="5157969"/>
                <a:chExt cx="589441" cy="56131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4591034" y="5157969"/>
                  <a:ext cx="589441" cy="56131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4664545" y="5300126"/>
                  <a:ext cx="4555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/>
                    <a:t>end</a:t>
                  </a:r>
                  <a:endParaRPr lang="en-US" sz="1400" i="1" dirty="0"/>
                </a:p>
              </p:txBody>
            </p:sp>
          </p:grpSp>
          <p:cxnSp>
            <p:nvCxnSpPr>
              <p:cNvPr id="94" name="Straight Arrow Connector 93"/>
              <p:cNvCxnSpPr>
                <a:endCxn id="81" idx="7"/>
              </p:cNvCxnSpPr>
              <p:nvPr/>
            </p:nvCxnSpPr>
            <p:spPr>
              <a:xfrm flipH="1">
                <a:off x="5094153" y="5040535"/>
                <a:ext cx="82628" cy="199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596323" y="5036201"/>
                <a:ext cx="81033" cy="192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/>
            <p:cNvSpPr txBox="1"/>
            <p:nvPr/>
          </p:nvSpPr>
          <p:spPr>
            <a:xfrm>
              <a:off x="5178732" y="5010801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P(W, </a:t>
              </a:r>
              <a:r>
                <a:rPr lang="en-US" sz="1600" dirty="0" smtClean="0"/>
                <a:t>5,–) </a:t>
              </a:r>
              <a:r>
                <a:rPr lang="en-US" sz="1600" b="1" dirty="0" smtClean="0"/>
                <a:t>= </a:t>
              </a:r>
              <a:r>
                <a:rPr lang="en-US" sz="1600" dirty="0" smtClean="0"/>
                <a:t>{1}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920750"/>
            <a:ext cx="40132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56" y="941616"/>
            <a:ext cx="406028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92117" y="525966"/>
            <a:ext cx="4704558" cy="5413770"/>
            <a:chOff x="2765883" y="280639"/>
            <a:chExt cx="4704558" cy="5413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80639"/>
                  <a:ext cx="981423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45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57638"/>
                  <a:ext cx="2927789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←80,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7" y="834637"/>
                  <a:ext cx="410689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1174093"/>
                  <a:ext cx="955390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6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1451092"/>
                  <a:ext cx="3002040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1728091"/>
                  <a:ext cx="4181145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005090"/>
                  <a:ext cx="2961965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−,3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𝑀𝐸𝐷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←81,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2288357"/>
                  <a:ext cx="4181145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44" b="-2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2632696"/>
                  <a:ext cx="939360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79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=99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2909695"/>
                  <a:ext cx="3867534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89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186694"/>
                  <a:ext cx="3011337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834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2, 2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3463693"/>
                  <a:ext cx="2923685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3740692"/>
                  <a:ext cx="3144772" cy="24622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713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078" y="4044680"/>
                  <a:ext cx="966611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7595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4321129"/>
                  <a:ext cx="1915589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22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618" y="4609070"/>
                  <a:ext cx="2927789" cy="2462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91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𝐑𝐨𝐮𝐭𝐞𝐫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83" y="4934150"/>
                  <a:ext cx="940963" cy="24622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79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match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𝑟𝑒𝑔𝑒𝑥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):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688" y="5201967"/>
                  <a:ext cx="1530868" cy="2462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781" b="-317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export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𝐶𝑜𝑚𝑚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−,2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dirty="0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96" y="5448188"/>
                  <a:ext cx="3002040" cy="2462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84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19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01" y="629806"/>
            <a:ext cx="4773582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7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12558</TotalTime>
  <Words>188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1566</cp:revision>
  <dcterms:created xsi:type="dcterms:W3CDTF">2015-10-01T19:12:12Z</dcterms:created>
  <dcterms:modified xsi:type="dcterms:W3CDTF">2016-06-19T21:14:54Z</dcterms:modified>
</cp:coreProperties>
</file>