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Internal Routes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3008" y="3957688"/>
            <a:ext cx="565735" cy="504003"/>
            <a:chOff x="2022693" y="3983301"/>
            <a:chExt cx="565735" cy="504003"/>
          </a:xfrm>
        </p:grpSpPr>
        <p:sp>
          <p:nvSpPr>
            <p:cNvPr id="2" name="Oval 1"/>
            <p:cNvSpPr/>
            <p:nvPr/>
          </p:nvSpPr>
          <p:spPr>
            <a:xfrm>
              <a:off x="2022693" y="3983301"/>
              <a:ext cx="565735" cy="50400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46702" y="40506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79799" y="1875066"/>
            <a:ext cx="565735" cy="504003"/>
            <a:chOff x="3421831" y="3983301"/>
            <a:chExt cx="565735" cy="504003"/>
          </a:xfrm>
        </p:grpSpPr>
        <p:sp>
          <p:nvSpPr>
            <p:cNvPr id="55" name="Oval 54"/>
            <p:cNvSpPr/>
            <p:nvPr/>
          </p:nvSpPr>
          <p:spPr>
            <a:xfrm>
              <a:off x="3421831" y="3983301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45840" y="406351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18742" y="3947328"/>
            <a:ext cx="565735" cy="504003"/>
            <a:chOff x="5897087" y="3915965"/>
            <a:chExt cx="565735" cy="504003"/>
          </a:xfrm>
        </p:grpSpPr>
        <p:sp>
          <p:nvSpPr>
            <p:cNvPr id="64" name="Oval 63"/>
            <p:cNvSpPr/>
            <p:nvPr/>
          </p:nvSpPr>
          <p:spPr>
            <a:xfrm>
              <a:off x="5897087" y="3915965"/>
              <a:ext cx="565735" cy="50400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21096" y="39833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cxnSp>
        <p:nvCxnSpPr>
          <p:cNvPr id="8" name="Straight Connector 7"/>
          <p:cNvCxnSpPr>
            <a:stCxn id="2" idx="0"/>
            <a:endCxn id="36" idx="3"/>
          </p:cNvCxnSpPr>
          <p:nvPr/>
        </p:nvCxnSpPr>
        <p:spPr>
          <a:xfrm flipV="1">
            <a:off x="425876" y="3360735"/>
            <a:ext cx="272957" cy="596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5"/>
            <a:endCxn id="134" idx="0"/>
          </p:cNvCxnSpPr>
          <p:nvPr/>
        </p:nvCxnSpPr>
        <p:spPr>
          <a:xfrm>
            <a:off x="2562684" y="2305259"/>
            <a:ext cx="462375" cy="631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15983" y="2930542"/>
            <a:ext cx="565735" cy="504003"/>
            <a:chOff x="4776625" y="3301308"/>
            <a:chExt cx="565735" cy="504003"/>
          </a:xfrm>
        </p:grpSpPr>
        <p:sp>
          <p:nvSpPr>
            <p:cNvPr id="36" name="Oval 35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30021" y="1865269"/>
            <a:ext cx="565735" cy="504003"/>
            <a:chOff x="4776625" y="3301308"/>
            <a:chExt cx="565735" cy="504003"/>
          </a:xfrm>
        </p:grpSpPr>
        <p:sp>
          <p:nvSpPr>
            <p:cNvPr id="39" name="Oval 38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61997" y="33686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cxnSp>
        <p:nvCxnSpPr>
          <p:cNvPr id="47" name="Straight Connector 46"/>
          <p:cNvCxnSpPr>
            <a:stCxn id="39" idx="3"/>
            <a:endCxn id="36" idx="0"/>
          </p:cNvCxnSpPr>
          <p:nvPr/>
        </p:nvCxnSpPr>
        <p:spPr>
          <a:xfrm flipH="1">
            <a:off x="898851" y="2295462"/>
            <a:ext cx="514020" cy="63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792821" y="636274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792821" y="1848679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95" idx="4"/>
            <a:endCxn id="96" idx="0"/>
          </p:cNvCxnSpPr>
          <p:nvPr/>
        </p:nvCxnSpPr>
        <p:spPr>
          <a:xfrm>
            <a:off x="8075689" y="1140277"/>
            <a:ext cx="0" cy="708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6" idx="7"/>
            <a:endCxn id="95" idx="5"/>
          </p:cNvCxnSpPr>
          <p:nvPr/>
        </p:nvCxnSpPr>
        <p:spPr>
          <a:xfrm flipV="1">
            <a:off x="8275706" y="1066467"/>
            <a:ext cx="0" cy="85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6" idx="5"/>
            <a:endCxn id="252" idx="0"/>
          </p:cNvCxnSpPr>
          <p:nvPr/>
        </p:nvCxnSpPr>
        <p:spPr>
          <a:xfrm>
            <a:off x="8275706" y="2278872"/>
            <a:ext cx="2061822" cy="1022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70609" y="236512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329516" y="1212766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6" y="1212766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Group 247"/>
          <p:cNvGrpSpPr/>
          <p:nvPr/>
        </p:nvGrpSpPr>
        <p:grpSpPr>
          <a:xfrm>
            <a:off x="6605509" y="5734835"/>
            <a:ext cx="555761" cy="504003"/>
            <a:chOff x="6548925" y="5749637"/>
            <a:chExt cx="555761" cy="504003"/>
          </a:xfrm>
        </p:grpSpPr>
        <p:sp>
          <p:nvSpPr>
            <p:cNvPr id="197" name="Oval 196"/>
            <p:cNvSpPr/>
            <p:nvPr/>
          </p:nvSpPr>
          <p:spPr>
            <a:xfrm>
              <a:off x="6548925" y="5749637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591950" y="5801083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318202" y="3957688"/>
            <a:ext cx="565735" cy="504003"/>
            <a:chOff x="5897087" y="3915965"/>
            <a:chExt cx="565735" cy="504003"/>
          </a:xfrm>
        </p:grpSpPr>
        <p:sp>
          <p:nvSpPr>
            <p:cNvPr id="117" name="Oval 116"/>
            <p:cNvSpPr/>
            <p:nvPr/>
          </p:nvSpPr>
          <p:spPr>
            <a:xfrm>
              <a:off x="5897087" y="3915965"/>
              <a:ext cx="565735" cy="50400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21096" y="39833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109535" y="3950565"/>
            <a:ext cx="565735" cy="504003"/>
            <a:chOff x="5897087" y="3915965"/>
            <a:chExt cx="565735" cy="504003"/>
          </a:xfrm>
        </p:grpSpPr>
        <p:sp>
          <p:nvSpPr>
            <p:cNvPr id="121" name="Oval 120"/>
            <p:cNvSpPr/>
            <p:nvPr/>
          </p:nvSpPr>
          <p:spPr>
            <a:xfrm>
              <a:off x="5897087" y="3915965"/>
              <a:ext cx="565735" cy="50400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21096" y="39833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124" name="Straight Connector 123"/>
          <p:cNvCxnSpPr>
            <a:stCxn id="64" idx="0"/>
            <a:endCxn id="36" idx="5"/>
          </p:cNvCxnSpPr>
          <p:nvPr/>
        </p:nvCxnSpPr>
        <p:spPr>
          <a:xfrm flipH="1" flipV="1">
            <a:off x="1098868" y="3360735"/>
            <a:ext cx="202742" cy="58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7" idx="0"/>
            <a:endCxn id="134" idx="3"/>
          </p:cNvCxnSpPr>
          <p:nvPr/>
        </p:nvCxnSpPr>
        <p:spPr>
          <a:xfrm flipV="1">
            <a:off x="2601070" y="3367209"/>
            <a:ext cx="223971" cy="590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742191" y="2937016"/>
            <a:ext cx="565735" cy="504003"/>
            <a:chOff x="4776625" y="3301308"/>
            <a:chExt cx="565735" cy="504003"/>
          </a:xfrm>
        </p:grpSpPr>
        <p:sp>
          <p:nvSpPr>
            <p:cNvPr id="134" name="Oval 133"/>
            <p:cNvSpPr/>
            <p:nvPr/>
          </p:nvSpPr>
          <p:spPr>
            <a:xfrm>
              <a:off x="4776625" y="3301308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900634" y="336864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cxnSp>
        <p:nvCxnSpPr>
          <p:cNvPr id="139" name="Straight Connector 138"/>
          <p:cNvCxnSpPr>
            <a:stCxn id="121" idx="0"/>
            <a:endCxn id="134" idx="5"/>
          </p:cNvCxnSpPr>
          <p:nvPr/>
        </p:nvCxnSpPr>
        <p:spPr>
          <a:xfrm flipH="1" flipV="1">
            <a:off x="3225076" y="3367209"/>
            <a:ext cx="167327" cy="583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5" idx="3"/>
            <a:endCxn id="36" idx="7"/>
          </p:cNvCxnSpPr>
          <p:nvPr/>
        </p:nvCxnSpPr>
        <p:spPr>
          <a:xfrm flipH="1">
            <a:off x="1098868" y="2305259"/>
            <a:ext cx="1063781" cy="699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9" idx="5"/>
            <a:endCxn id="134" idx="1"/>
          </p:cNvCxnSpPr>
          <p:nvPr/>
        </p:nvCxnSpPr>
        <p:spPr>
          <a:xfrm>
            <a:off x="1812906" y="2295462"/>
            <a:ext cx="1012135" cy="71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66390" y="4822993"/>
            <a:ext cx="1927261" cy="923447"/>
            <a:chOff x="136155" y="4520879"/>
            <a:chExt cx="1927261" cy="923447"/>
          </a:xfrm>
        </p:grpSpPr>
        <p:sp>
          <p:nvSpPr>
            <p:cNvPr id="46" name="Oval 45"/>
            <p:cNvSpPr/>
            <p:nvPr/>
          </p:nvSpPr>
          <p:spPr>
            <a:xfrm>
              <a:off x="136155" y="4932892"/>
              <a:ext cx="565735" cy="50400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6" idx="6"/>
              <a:endCxn id="164" idx="2"/>
            </p:cNvCxnSpPr>
            <p:nvPr/>
          </p:nvCxnSpPr>
          <p:spPr>
            <a:xfrm>
              <a:off x="701890" y="5184894"/>
              <a:ext cx="644225" cy="74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02049" y="481555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5033" y="5000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20346" y="5000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1" name="Straight Arrow Connector 89"/>
            <p:cNvCxnSpPr>
              <a:stCxn id="46" idx="7"/>
              <a:endCxn id="46" idx="1"/>
            </p:cNvCxnSpPr>
            <p:nvPr/>
          </p:nvCxnSpPr>
          <p:spPr>
            <a:xfrm rot="16200000" flipV="1">
              <a:off x="419023" y="4806684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519136" y="45208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1290211" y="4940323"/>
              <a:ext cx="565735" cy="5040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346115" y="4991769"/>
              <a:ext cx="453926" cy="40111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17246" y="50092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6" name="Straight Arrow Connector 89"/>
            <p:cNvCxnSpPr>
              <a:stCxn id="163" idx="7"/>
              <a:endCxn id="163" idx="1"/>
            </p:cNvCxnSpPr>
            <p:nvPr/>
          </p:nvCxnSpPr>
          <p:spPr>
            <a:xfrm rot="16200000" flipV="1">
              <a:off x="1573079" y="4814115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704022" y="452821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66390" y="5759495"/>
            <a:ext cx="1927261" cy="923447"/>
            <a:chOff x="136155" y="4520879"/>
            <a:chExt cx="1927261" cy="923447"/>
          </a:xfrm>
        </p:grpSpPr>
        <p:sp>
          <p:nvSpPr>
            <p:cNvPr id="169" name="Oval 168"/>
            <p:cNvSpPr/>
            <p:nvPr/>
          </p:nvSpPr>
          <p:spPr>
            <a:xfrm>
              <a:off x="136155" y="4932892"/>
              <a:ext cx="565735" cy="50400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>
              <a:stCxn id="169" idx="6"/>
              <a:endCxn id="181" idx="2"/>
            </p:cNvCxnSpPr>
            <p:nvPr/>
          </p:nvCxnSpPr>
          <p:spPr>
            <a:xfrm>
              <a:off x="701890" y="5184894"/>
              <a:ext cx="644225" cy="74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802049" y="481555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75033" y="5000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20346" y="5000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77" name="Straight Arrow Connector 89"/>
            <p:cNvCxnSpPr>
              <a:stCxn id="169" idx="7"/>
              <a:endCxn id="169" idx="1"/>
            </p:cNvCxnSpPr>
            <p:nvPr/>
          </p:nvCxnSpPr>
          <p:spPr>
            <a:xfrm rot="16200000" flipV="1">
              <a:off x="419023" y="4806684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519136" y="45208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90211" y="4940323"/>
              <a:ext cx="565735" cy="5040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346115" y="4991769"/>
              <a:ext cx="453926" cy="40111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417246" y="50092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83" name="Straight Arrow Connector 89"/>
            <p:cNvCxnSpPr>
              <a:stCxn id="180" idx="7"/>
              <a:endCxn id="180" idx="1"/>
            </p:cNvCxnSpPr>
            <p:nvPr/>
          </p:nvCxnSpPr>
          <p:spPr>
            <a:xfrm rot="16200000" flipV="1">
              <a:off x="1573079" y="4814115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04022" y="452821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cxnSp>
        <p:nvCxnSpPr>
          <p:cNvPr id="185" name="Straight Arrow Connector 184"/>
          <p:cNvCxnSpPr>
            <a:stCxn id="96" idx="6"/>
            <a:endCxn id="347" idx="5"/>
          </p:cNvCxnSpPr>
          <p:nvPr/>
        </p:nvCxnSpPr>
        <p:spPr>
          <a:xfrm flipV="1">
            <a:off x="8358556" y="1066467"/>
            <a:ext cx="2811509" cy="103421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6228668" y="3283309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287098" y="4237655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020298" y="4209689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>
            <a:stCxn id="199" idx="3"/>
            <a:endCxn id="200" idx="7"/>
          </p:cNvCxnSpPr>
          <p:nvPr/>
        </p:nvCxnSpPr>
        <p:spPr>
          <a:xfrm flipH="1">
            <a:off x="5769983" y="3713502"/>
            <a:ext cx="541535" cy="597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3"/>
            <a:endCxn id="208" idx="0"/>
          </p:cNvCxnSpPr>
          <p:nvPr/>
        </p:nvCxnSpPr>
        <p:spPr>
          <a:xfrm flipH="1">
            <a:off x="5051079" y="4667848"/>
            <a:ext cx="318869" cy="1066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9" idx="5"/>
            <a:endCxn id="202" idx="1"/>
          </p:cNvCxnSpPr>
          <p:nvPr/>
        </p:nvCxnSpPr>
        <p:spPr>
          <a:xfrm>
            <a:off x="6711553" y="3713502"/>
            <a:ext cx="391595" cy="569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2" idx="5"/>
            <a:endCxn id="215" idx="0"/>
          </p:cNvCxnSpPr>
          <p:nvPr/>
        </p:nvCxnSpPr>
        <p:spPr>
          <a:xfrm>
            <a:off x="7503183" y="4639882"/>
            <a:ext cx="360731" cy="1099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4773198" y="5734835"/>
            <a:ext cx="555761" cy="504003"/>
            <a:chOff x="8452189" y="5873858"/>
            <a:chExt cx="555761" cy="504003"/>
          </a:xfrm>
        </p:grpSpPr>
        <p:sp>
          <p:nvSpPr>
            <p:cNvPr id="208" name="Oval 207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7586033" y="5739517"/>
            <a:ext cx="555761" cy="504003"/>
            <a:chOff x="8452189" y="5873858"/>
            <a:chExt cx="555761" cy="504003"/>
          </a:xfrm>
        </p:grpSpPr>
        <p:sp>
          <p:nvSpPr>
            <p:cNvPr id="215" name="Oval 214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7" name="Straight Arrow Connector 216"/>
          <p:cNvCxnSpPr>
            <a:stCxn id="96" idx="3"/>
            <a:endCxn id="199" idx="0"/>
          </p:cNvCxnSpPr>
          <p:nvPr/>
        </p:nvCxnSpPr>
        <p:spPr>
          <a:xfrm flipH="1">
            <a:off x="6511536" y="2278872"/>
            <a:ext cx="1364135" cy="1004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00" idx="5"/>
            <a:endCxn id="240" idx="0"/>
          </p:cNvCxnSpPr>
          <p:nvPr/>
        </p:nvCxnSpPr>
        <p:spPr>
          <a:xfrm>
            <a:off x="5769983" y="4667848"/>
            <a:ext cx="233585" cy="1066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5725687" y="5734836"/>
            <a:ext cx="555761" cy="504003"/>
            <a:chOff x="8452189" y="5873858"/>
            <a:chExt cx="555761" cy="504003"/>
          </a:xfrm>
        </p:grpSpPr>
        <p:sp>
          <p:nvSpPr>
            <p:cNvPr id="240" name="Oval 23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5" name="Straight Arrow Connector 244"/>
          <p:cNvCxnSpPr>
            <a:stCxn id="202" idx="3"/>
            <a:endCxn id="197" idx="0"/>
          </p:cNvCxnSpPr>
          <p:nvPr/>
        </p:nvCxnSpPr>
        <p:spPr>
          <a:xfrm flipH="1">
            <a:off x="6883390" y="4639882"/>
            <a:ext cx="219758" cy="1094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0431501" y="5753219"/>
            <a:ext cx="555761" cy="504003"/>
            <a:chOff x="6548925" y="5749637"/>
            <a:chExt cx="555761" cy="504003"/>
          </a:xfrm>
        </p:grpSpPr>
        <p:sp>
          <p:nvSpPr>
            <p:cNvPr id="250" name="Oval 249"/>
            <p:cNvSpPr/>
            <p:nvPr/>
          </p:nvSpPr>
          <p:spPr>
            <a:xfrm>
              <a:off x="6548925" y="5749637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591950" y="5801083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Oval 251"/>
          <p:cNvSpPr/>
          <p:nvPr/>
        </p:nvSpPr>
        <p:spPr>
          <a:xfrm>
            <a:off x="10054660" y="330169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13090" y="4256039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0846290" y="4228073"/>
            <a:ext cx="565735" cy="5040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/>
          <p:cNvCxnSpPr>
            <a:stCxn id="252" idx="3"/>
            <a:endCxn id="253" idx="7"/>
          </p:cNvCxnSpPr>
          <p:nvPr/>
        </p:nvCxnSpPr>
        <p:spPr>
          <a:xfrm flipH="1">
            <a:off x="9595975" y="3731886"/>
            <a:ext cx="541535" cy="597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53" idx="3"/>
            <a:endCxn id="260" idx="0"/>
          </p:cNvCxnSpPr>
          <p:nvPr/>
        </p:nvCxnSpPr>
        <p:spPr>
          <a:xfrm flipH="1">
            <a:off x="8877071" y="4686232"/>
            <a:ext cx="318869" cy="1066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252" idx="5"/>
            <a:endCxn id="254" idx="1"/>
          </p:cNvCxnSpPr>
          <p:nvPr/>
        </p:nvCxnSpPr>
        <p:spPr>
          <a:xfrm>
            <a:off x="10537545" y="3731886"/>
            <a:ext cx="391595" cy="569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5"/>
            <a:endCxn id="263" idx="0"/>
          </p:cNvCxnSpPr>
          <p:nvPr/>
        </p:nvCxnSpPr>
        <p:spPr>
          <a:xfrm>
            <a:off x="11329175" y="4658266"/>
            <a:ext cx="360731" cy="1099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8599190" y="5753219"/>
            <a:ext cx="555761" cy="504003"/>
            <a:chOff x="8452189" y="5873858"/>
            <a:chExt cx="555761" cy="504003"/>
          </a:xfrm>
        </p:grpSpPr>
        <p:sp>
          <p:nvSpPr>
            <p:cNvPr id="260" name="Oval 259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11412025" y="5757901"/>
            <a:ext cx="555761" cy="504003"/>
            <a:chOff x="8452189" y="5873858"/>
            <a:chExt cx="555761" cy="504003"/>
          </a:xfrm>
        </p:grpSpPr>
        <p:sp>
          <p:nvSpPr>
            <p:cNvPr id="263" name="Oval 262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5" name="Straight Arrow Connector 264"/>
          <p:cNvCxnSpPr>
            <a:stCxn id="253" idx="5"/>
            <a:endCxn id="267" idx="0"/>
          </p:cNvCxnSpPr>
          <p:nvPr/>
        </p:nvCxnSpPr>
        <p:spPr>
          <a:xfrm>
            <a:off x="9595975" y="4686232"/>
            <a:ext cx="233585" cy="1066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9551679" y="5753220"/>
            <a:ext cx="555761" cy="504003"/>
            <a:chOff x="8452189" y="5873858"/>
            <a:chExt cx="555761" cy="504003"/>
          </a:xfrm>
        </p:grpSpPr>
        <p:sp>
          <p:nvSpPr>
            <p:cNvPr id="267" name="Oval 266"/>
            <p:cNvSpPr/>
            <p:nvPr/>
          </p:nvSpPr>
          <p:spPr>
            <a:xfrm>
              <a:off x="8452189" y="5873858"/>
              <a:ext cx="555761" cy="5040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8495214" y="5925304"/>
              <a:ext cx="453926" cy="401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9" name="Straight Arrow Connector 268"/>
          <p:cNvCxnSpPr>
            <a:stCxn id="254" idx="3"/>
            <a:endCxn id="250" idx="0"/>
          </p:cNvCxnSpPr>
          <p:nvPr/>
        </p:nvCxnSpPr>
        <p:spPr>
          <a:xfrm flipH="1">
            <a:off x="10709382" y="4658266"/>
            <a:ext cx="219758" cy="10949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53" idx="0"/>
            <a:endCxn id="252" idx="2"/>
          </p:cNvCxnSpPr>
          <p:nvPr/>
        </p:nvCxnSpPr>
        <p:spPr>
          <a:xfrm rot="5400000" flipH="1" flipV="1">
            <a:off x="9374137" y="3575516"/>
            <a:ext cx="702344" cy="65870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77"/>
          <p:cNvCxnSpPr>
            <a:stCxn id="254" idx="7"/>
            <a:endCxn id="252" idx="6"/>
          </p:cNvCxnSpPr>
          <p:nvPr/>
        </p:nvCxnSpPr>
        <p:spPr>
          <a:xfrm rot="16200000" flipV="1">
            <a:off x="10600691" y="3573399"/>
            <a:ext cx="748188" cy="7087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77"/>
          <p:cNvCxnSpPr>
            <a:stCxn id="260" idx="1"/>
            <a:endCxn id="253" idx="2"/>
          </p:cNvCxnSpPr>
          <p:nvPr/>
        </p:nvCxnSpPr>
        <p:spPr>
          <a:xfrm rot="5400000" flipH="1" flipV="1">
            <a:off x="8237340" y="4951280"/>
            <a:ext cx="1318988" cy="43251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77"/>
          <p:cNvCxnSpPr>
            <a:stCxn id="267" idx="7"/>
            <a:endCxn id="253" idx="6"/>
          </p:cNvCxnSpPr>
          <p:nvPr/>
        </p:nvCxnSpPr>
        <p:spPr>
          <a:xfrm rot="16200000" flipV="1">
            <a:off x="9192944" y="4993923"/>
            <a:ext cx="1318989" cy="3472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77"/>
          <p:cNvCxnSpPr>
            <a:stCxn id="250" idx="1"/>
            <a:endCxn id="254" idx="2"/>
          </p:cNvCxnSpPr>
          <p:nvPr/>
        </p:nvCxnSpPr>
        <p:spPr>
          <a:xfrm rot="5400000" flipH="1" flipV="1">
            <a:off x="10006113" y="4986852"/>
            <a:ext cx="1346954" cy="3334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277"/>
          <p:cNvCxnSpPr>
            <a:stCxn id="263" idx="7"/>
            <a:endCxn id="254" idx="6"/>
          </p:cNvCxnSpPr>
          <p:nvPr/>
        </p:nvCxnSpPr>
        <p:spPr>
          <a:xfrm rot="16200000" flipV="1">
            <a:off x="10973393" y="4918707"/>
            <a:ext cx="1351636" cy="47437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77"/>
          <p:cNvCxnSpPr>
            <a:stCxn id="215" idx="7"/>
            <a:endCxn id="202" idx="6"/>
          </p:cNvCxnSpPr>
          <p:nvPr/>
        </p:nvCxnSpPr>
        <p:spPr>
          <a:xfrm rot="16200000" flipV="1">
            <a:off x="7147401" y="4900323"/>
            <a:ext cx="1351636" cy="47437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277"/>
          <p:cNvCxnSpPr>
            <a:stCxn id="197" idx="1"/>
            <a:endCxn id="202" idx="2"/>
          </p:cNvCxnSpPr>
          <p:nvPr/>
        </p:nvCxnSpPr>
        <p:spPr>
          <a:xfrm rot="5400000" flipH="1" flipV="1">
            <a:off x="6180121" y="4968468"/>
            <a:ext cx="1346954" cy="3334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7"/>
          <p:cNvCxnSpPr>
            <a:stCxn id="208" idx="1"/>
            <a:endCxn id="200" idx="2"/>
          </p:cNvCxnSpPr>
          <p:nvPr/>
        </p:nvCxnSpPr>
        <p:spPr>
          <a:xfrm rot="5400000" flipH="1" flipV="1">
            <a:off x="4411348" y="4932896"/>
            <a:ext cx="1318988" cy="43251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277"/>
          <p:cNvCxnSpPr>
            <a:stCxn id="240" idx="7"/>
            <a:endCxn id="200" idx="6"/>
          </p:cNvCxnSpPr>
          <p:nvPr/>
        </p:nvCxnSpPr>
        <p:spPr>
          <a:xfrm rot="16200000" flipV="1">
            <a:off x="5366952" y="4975539"/>
            <a:ext cx="1318989" cy="34722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277"/>
          <p:cNvCxnSpPr>
            <a:stCxn id="200" idx="1"/>
            <a:endCxn id="199" idx="2"/>
          </p:cNvCxnSpPr>
          <p:nvPr/>
        </p:nvCxnSpPr>
        <p:spPr>
          <a:xfrm rot="5400000" flipH="1" flipV="1">
            <a:off x="5411231" y="3494028"/>
            <a:ext cx="776154" cy="85872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277"/>
          <p:cNvCxnSpPr>
            <a:stCxn id="202" idx="7"/>
            <a:endCxn id="199" idx="6"/>
          </p:cNvCxnSpPr>
          <p:nvPr/>
        </p:nvCxnSpPr>
        <p:spPr>
          <a:xfrm rot="16200000" flipV="1">
            <a:off x="6774699" y="3555015"/>
            <a:ext cx="748188" cy="7087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6985914" y="1770614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(0,0,X)</a:t>
            </a:r>
            <a:endParaRPr lang="en-US" dirty="0"/>
          </a:p>
        </p:txBody>
      </p:sp>
      <p:sp>
        <p:nvSpPr>
          <p:cNvPr id="327" name="TextBox 326"/>
          <p:cNvSpPr txBox="1"/>
          <p:nvPr/>
        </p:nvSpPr>
        <p:spPr>
          <a:xfrm>
            <a:off x="6794403" y="307168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(0,0,M)</a:t>
            </a:r>
            <a:endParaRPr lang="en-US" dirty="0"/>
          </a:p>
        </p:txBody>
      </p:sp>
      <p:sp>
        <p:nvSpPr>
          <p:cNvPr id="328" name="TextBox 327"/>
          <p:cNvSpPr txBox="1"/>
          <p:nvPr/>
        </p:nvSpPr>
        <p:spPr>
          <a:xfrm>
            <a:off x="9113090" y="313910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(0,0,N)</a:t>
            </a:r>
            <a:endParaRPr lang="en-US" dirty="0"/>
          </a:p>
        </p:txBody>
      </p:sp>
      <p:sp>
        <p:nvSpPr>
          <p:cNvPr id="329" name="TextBox 328"/>
          <p:cNvSpPr txBox="1"/>
          <p:nvPr/>
        </p:nvSpPr>
        <p:spPr>
          <a:xfrm>
            <a:off x="4431474" y="4138708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(1,0,X)</a:t>
            </a:r>
            <a:endParaRPr lang="en-US" dirty="0"/>
          </a:p>
        </p:txBody>
      </p:sp>
      <p:sp>
        <p:nvSpPr>
          <p:cNvPr id="330" name="TextBox 329"/>
          <p:cNvSpPr txBox="1"/>
          <p:nvPr/>
        </p:nvSpPr>
        <p:spPr>
          <a:xfrm>
            <a:off x="4638107" y="6306179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(1,0,A)</a:t>
            </a:r>
            <a:endParaRPr lang="en-US" dirty="0"/>
          </a:p>
        </p:txBody>
      </p:sp>
      <p:sp>
        <p:nvSpPr>
          <p:cNvPr id="331" name="TextBox 330"/>
          <p:cNvSpPr txBox="1"/>
          <p:nvPr/>
        </p:nvSpPr>
        <p:spPr>
          <a:xfrm>
            <a:off x="5621367" y="6314725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6526520" y="6313884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7458834" y="6313884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(1,0,D)</a:t>
            </a:r>
            <a:endParaRPr lang="en-US" dirty="0"/>
          </a:p>
        </p:txBody>
      </p:sp>
      <p:sp>
        <p:nvSpPr>
          <p:cNvPr id="339" name="TextBox 338"/>
          <p:cNvSpPr txBox="1"/>
          <p:nvPr/>
        </p:nvSpPr>
        <p:spPr>
          <a:xfrm>
            <a:off x="8464100" y="6309037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(0,1,A)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>
            <a:off x="9447360" y="63175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(0,1,B)</a:t>
            </a:r>
            <a:endParaRPr lang="en-US" dirty="0"/>
          </a:p>
        </p:txBody>
      </p:sp>
      <p:sp>
        <p:nvSpPr>
          <p:cNvPr id="341" name="TextBox 340"/>
          <p:cNvSpPr txBox="1"/>
          <p:nvPr/>
        </p:nvSpPr>
        <p:spPr>
          <a:xfrm>
            <a:off x="10352513" y="631674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(0,1,C)</a:t>
            </a:r>
            <a:endParaRPr 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11284827" y="63167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(0,1,D)</a:t>
            </a:r>
            <a:endParaRPr lang="en-US" dirty="0"/>
          </a:p>
        </p:txBody>
      </p:sp>
      <p:sp>
        <p:nvSpPr>
          <p:cNvPr id="343" name="TextBox 342"/>
          <p:cNvSpPr txBox="1"/>
          <p:nvPr/>
        </p:nvSpPr>
        <p:spPr>
          <a:xfrm>
            <a:off x="6108318" y="413587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(1,0,Y)</a:t>
            </a:r>
            <a:endParaRPr lang="en-US" dirty="0"/>
          </a:p>
        </p:txBody>
      </p:sp>
      <p:sp>
        <p:nvSpPr>
          <p:cNvPr id="344" name="TextBox 343"/>
          <p:cNvSpPr txBox="1"/>
          <p:nvPr/>
        </p:nvSpPr>
        <p:spPr>
          <a:xfrm>
            <a:off x="8329281" y="413228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(0,1,X)</a:t>
            </a:r>
            <a:endParaRPr lang="en-US" dirty="0"/>
          </a:p>
        </p:txBody>
      </p:sp>
      <p:sp>
        <p:nvSpPr>
          <p:cNvPr id="345" name="TextBox 344"/>
          <p:cNvSpPr txBox="1"/>
          <p:nvPr/>
        </p:nvSpPr>
        <p:spPr>
          <a:xfrm>
            <a:off x="9963607" y="4139232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(0,1,Y)</a:t>
            </a:r>
            <a:endParaRPr lang="en-US" dirty="0"/>
          </a:p>
        </p:txBody>
      </p:sp>
      <p:sp>
        <p:nvSpPr>
          <p:cNvPr id="347" name="Oval 346"/>
          <p:cNvSpPr/>
          <p:nvPr/>
        </p:nvSpPr>
        <p:spPr>
          <a:xfrm>
            <a:off x="10687180" y="636274"/>
            <a:ext cx="565735" cy="5040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/>
          <p:cNvSpPr txBox="1"/>
          <p:nvPr/>
        </p:nvSpPr>
        <p:spPr>
          <a:xfrm>
            <a:off x="10564968" y="236512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(0,0,B)</a:t>
            </a:r>
            <a:endParaRPr lang="en-US" dirty="0"/>
          </a:p>
        </p:txBody>
      </p:sp>
      <p:sp>
        <p:nvSpPr>
          <p:cNvPr id="349" name="TextBox 348"/>
          <p:cNvSpPr txBox="1"/>
          <p:nvPr/>
        </p:nvSpPr>
        <p:spPr>
          <a:xfrm>
            <a:off x="8710897" y="5833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9670824" y="5819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0556307" y="5819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1540282" y="5818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905055" y="580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849414" y="579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6735512" y="5795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7722897" y="5795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6" name="Straight Arrow Connector 365"/>
          <p:cNvCxnSpPr>
            <a:stCxn id="347" idx="4"/>
            <a:endCxn id="96" idx="7"/>
          </p:cNvCxnSpPr>
          <p:nvPr/>
        </p:nvCxnSpPr>
        <p:spPr>
          <a:xfrm flipH="1">
            <a:off x="8275706" y="1140277"/>
            <a:ext cx="2694342" cy="782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4" y="0"/>
            <a:ext cx="8565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4" y="0"/>
            <a:ext cx="8565192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654297" y="5486400"/>
            <a:ext cx="688063" cy="2806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61430" y="3873374"/>
            <a:ext cx="688063" cy="2806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876"/>
            <a:ext cx="12192000" cy="50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876"/>
            <a:ext cx="12192000" cy="505224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62130" y="5196688"/>
            <a:ext cx="896293" cy="3711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89818" y="5196687"/>
            <a:ext cx="896293" cy="3711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66725"/>
            <a:ext cx="11706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66725"/>
            <a:ext cx="11706225" cy="59245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412341" y="4608214"/>
            <a:ext cx="823865" cy="742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462543" y="4608214"/>
            <a:ext cx="7545" cy="478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60755" y="4608214"/>
            <a:ext cx="826881" cy="742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28331" y="4608214"/>
            <a:ext cx="3748" cy="5100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907794" y="4608214"/>
            <a:ext cx="21905" cy="4783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87356" y="4590108"/>
            <a:ext cx="818607" cy="673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855110" y="4608214"/>
            <a:ext cx="1" cy="51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0049347" y="4599162"/>
            <a:ext cx="796704" cy="664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66725"/>
            <a:ext cx="11706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7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11188</TotalTime>
  <Words>83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943</cp:revision>
  <dcterms:created xsi:type="dcterms:W3CDTF">2015-10-01T19:12:12Z</dcterms:created>
  <dcterms:modified xsi:type="dcterms:W3CDTF">2015-10-21T16:41:32Z</dcterms:modified>
</cp:coreProperties>
</file>