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85" r:id="rId3"/>
    <p:sldId id="384" r:id="rId4"/>
    <p:sldId id="383" r:id="rId5"/>
    <p:sldId id="386" r:id="rId6"/>
    <p:sldId id="380" r:id="rId7"/>
    <p:sldId id="387" r:id="rId8"/>
    <p:sldId id="389" r:id="rId9"/>
    <p:sldId id="391" r:id="rId10"/>
    <p:sldId id="395" r:id="rId11"/>
    <p:sldId id="396" r:id="rId12"/>
    <p:sldId id="381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Valley-Free routing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7756" y="2439489"/>
            <a:ext cx="4197207" cy="2779314"/>
            <a:chOff x="1655851" y="2715062"/>
            <a:chExt cx="4197207" cy="2779314"/>
          </a:xfrm>
        </p:grpSpPr>
        <p:grpSp>
          <p:nvGrpSpPr>
            <p:cNvPr id="6" name="Group 5"/>
            <p:cNvGrpSpPr/>
            <p:nvPr/>
          </p:nvGrpSpPr>
          <p:grpSpPr>
            <a:xfrm>
              <a:off x="1655851" y="4990373"/>
              <a:ext cx="565735" cy="504003"/>
              <a:chOff x="2022693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9472" y="3928726"/>
              <a:ext cx="565735" cy="504003"/>
              <a:chOff x="3421831" y="3983301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13492" y="272457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6016" y="2715062"/>
              <a:ext cx="565735" cy="504003"/>
              <a:chOff x="4776625" y="4728129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31" idx="0"/>
              <a:endCxn id="29" idx="3"/>
            </p:cNvCxnSpPr>
            <p:nvPr/>
          </p:nvCxnSpPr>
          <p:spPr>
            <a:xfrm flipV="1">
              <a:off x="1942340" y="3154765"/>
              <a:ext cx="854002" cy="773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5"/>
              <a:endCxn id="58" idx="1"/>
            </p:cNvCxnSpPr>
            <p:nvPr/>
          </p:nvCxnSpPr>
          <p:spPr>
            <a:xfrm>
              <a:off x="3196377" y="3154765"/>
              <a:ext cx="1134522" cy="83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5"/>
              <a:endCxn id="61" idx="0"/>
            </p:cNvCxnSpPr>
            <p:nvPr/>
          </p:nvCxnSpPr>
          <p:spPr>
            <a:xfrm>
              <a:off x="4748901" y="3145255"/>
              <a:ext cx="821290" cy="789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8746" y="3947747"/>
              <a:ext cx="565735" cy="504003"/>
              <a:chOff x="4776625" y="3301308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>
              <a:stCxn id="31" idx="4"/>
              <a:endCxn id="33" idx="0"/>
            </p:cNvCxnSpPr>
            <p:nvPr/>
          </p:nvCxnSpPr>
          <p:spPr>
            <a:xfrm flipH="1">
              <a:off x="1938719" y="4432729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698746" y="4990373"/>
              <a:ext cx="565735" cy="504003"/>
              <a:chOff x="2022693" y="3983301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23" idx="4"/>
              <a:endCxn id="40" idx="0"/>
            </p:cNvCxnSpPr>
            <p:nvPr/>
          </p:nvCxnSpPr>
          <p:spPr>
            <a:xfrm>
              <a:off x="2981614" y="4451750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  <a:endCxn id="40" idx="1"/>
            </p:cNvCxnSpPr>
            <p:nvPr/>
          </p:nvCxnSpPr>
          <p:spPr>
            <a:xfrm>
              <a:off x="2142357" y="4358919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3"/>
              <a:endCxn id="33" idx="7"/>
            </p:cNvCxnSpPr>
            <p:nvPr/>
          </p:nvCxnSpPr>
          <p:spPr>
            <a:xfrm flipH="1">
              <a:off x="2138736" y="4377940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44428" y="4977067"/>
              <a:ext cx="565735" cy="504003"/>
              <a:chOff x="2022693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46702" y="405063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48049" y="3915420"/>
              <a:ext cx="565735" cy="504003"/>
              <a:chOff x="3421831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87323" y="3934441"/>
              <a:ext cx="565735" cy="504003"/>
              <a:chOff x="4776625" y="3301308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00634" y="3368643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58" idx="4"/>
              <a:endCxn id="55" idx="0"/>
            </p:cNvCxnSpPr>
            <p:nvPr/>
          </p:nvCxnSpPr>
          <p:spPr>
            <a:xfrm flipH="1">
              <a:off x="4527296" y="4419423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287323" y="4977067"/>
              <a:ext cx="565735" cy="504003"/>
              <a:chOff x="2022693" y="3983301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46702" y="405063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stCxn id="61" idx="4"/>
              <a:endCxn id="65" idx="0"/>
            </p:cNvCxnSpPr>
            <p:nvPr/>
          </p:nvCxnSpPr>
          <p:spPr>
            <a:xfrm>
              <a:off x="5570191" y="4438444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5"/>
              <a:endCxn id="65" idx="1"/>
            </p:cNvCxnSpPr>
            <p:nvPr/>
          </p:nvCxnSpPr>
          <p:spPr>
            <a:xfrm>
              <a:off x="4730934" y="4345613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55" idx="7"/>
            </p:cNvCxnSpPr>
            <p:nvPr/>
          </p:nvCxnSpPr>
          <p:spPr>
            <a:xfrm flipH="1">
              <a:off x="4727313" y="4364634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3" idx="0"/>
              <a:endCxn id="29" idx="4"/>
            </p:cNvCxnSpPr>
            <p:nvPr/>
          </p:nvCxnSpPr>
          <p:spPr>
            <a:xfrm flipV="1">
              <a:off x="2981614" y="3228575"/>
              <a:ext cx="14746" cy="719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7"/>
              <a:endCxn id="27" idx="3"/>
            </p:cNvCxnSpPr>
            <p:nvPr/>
          </p:nvCxnSpPr>
          <p:spPr>
            <a:xfrm flipV="1">
              <a:off x="3181631" y="3145255"/>
              <a:ext cx="1167235" cy="87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" idx="7"/>
              <a:endCxn id="27" idx="2"/>
            </p:cNvCxnSpPr>
            <p:nvPr/>
          </p:nvCxnSpPr>
          <p:spPr>
            <a:xfrm flipV="1">
              <a:off x="2142357" y="2967064"/>
              <a:ext cx="2123659" cy="1035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9" idx="6"/>
              <a:endCxn id="61" idx="1"/>
            </p:cNvCxnSpPr>
            <p:nvPr/>
          </p:nvCxnSpPr>
          <p:spPr>
            <a:xfrm>
              <a:off x="3279227" y="2976574"/>
              <a:ext cx="2090946" cy="1031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7" idx="4"/>
              <a:endCxn id="58" idx="0"/>
            </p:cNvCxnSpPr>
            <p:nvPr/>
          </p:nvCxnSpPr>
          <p:spPr>
            <a:xfrm flipH="1">
              <a:off x="4530917" y="3219065"/>
              <a:ext cx="17967" cy="696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039628" y="1269352"/>
            <a:ext cx="3523129" cy="724926"/>
            <a:chOff x="7039628" y="1269352"/>
            <a:chExt cx="3523129" cy="724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102258" y="1686501"/>
                  <a:ext cx="34604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𝑤𝑎𝑦𝑝𝑜𝑖𝑛𝑡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𝑒𝑛𝑑𝐴𝑡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258" y="1686501"/>
                  <a:ext cx="3460499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08" t="-4000" r="-211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/>
            <p:cNvSpPr txBox="1"/>
            <p:nvPr/>
          </p:nvSpPr>
          <p:spPr>
            <a:xfrm>
              <a:off x="7039628" y="1269352"/>
              <a:ext cx="879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Policy: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6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6302" y="1966899"/>
            <a:ext cx="8835550" cy="4943004"/>
            <a:chOff x="1096302" y="1966899"/>
            <a:chExt cx="8835550" cy="4943004"/>
          </a:xfrm>
        </p:grpSpPr>
        <p:sp>
          <p:nvSpPr>
            <p:cNvPr id="13" name="Oval 12"/>
            <p:cNvSpPr/>
            <p:nvPr/>
          </p:nvSpPr>
          <p:spPr>
            <a:xfrm>
              <a:off x="6716387" y="332096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31521" y="550624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74544" y="4212789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66907" y="431094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55174" y="542070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57428" y="577305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096302" y="4212789"/>
              <a:ext cx="981428" cy="4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Start</a:t>
              </a:r>
            </a:p>
          </p:txBody>
        </p:sp>
        <p:cxnSp>
          <p:nvCxnSpPr>
            <p:cNvPr id="25" name="Straight Arrow Connector 24"/>
            <p:cNvCxnSpPr>
              <a:stCxn id="16" idx="7"/>
              <a:endCxn id="44" idx="3"/>
            </p:cNvCxnSpPr>
            <p:nvPr/>
          </p:nvCxnSpPr>
          <p:spPr>
            <a:xfrm flipV="1">
              <a:off x="2179797" y="3073091"/>
              <a:ext cx="710321" cy="12005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0126" y="284883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47628" y="549544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16" idx="5"/>
              <a:endCxn id="19" idx="2"/>
            </p:cNvCxnSpPr>
            <p:nvPr/>
          </p:nvCxnSpPr>
          <p:spPr>
            <a:xfrm>
              <a:off x="2179797" y="4567271"/>
              <a:ext cx="675377" cy="10610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6"/>
              <a:endCxn id="17" idx="3"/>
            </p:cNvCxnSpPr>
            <p:nvPr/>
          </p:nvCxnSpPr>
          <p:spPr>
            <a:xfrm flipV="1">
              <a:off x="3329958" y="4665423"/>
              <a:ext cx="1506480" cy="9629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5"/>
              <a:endCxn id="20" idx="2"/>
            </p:cNvCxnSpPr>
            <p:nvPr/>
          </p:nvCxnSpPr>
          <p:spPr>
            <a:xfrm>
              <a:off x="3260427" y="5775189"/>
              <a:ext cx="1897001" cy="2055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4" idx="6"/>
              <a:endCxn id="27" idx="2"/>
            </p:cNvCxnSpPr>
            <p:nvPr/>
          </p:nvCxnSpPr>
          <p:spPr>
            <a:xfrm>
              <a:off x="3295371" y="2926260"/>
              <a:ext cx="1654755" cy="1302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13" idx="2"/>
            </p:cNvCxnSpPr>
            <p:nvPr/>
          </p:nvCxnSpPr>
          <p:spPr>
            <a:xfrm>
              <a:off x="5424910" y="3056482"/>
              <a:ext cx="1291477" cy="47213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13" idx="3"/>
            </p:cNvCxnSpPr>
            <p:nvPr/>
          </p:nvCxnSpPr>
          <p:spPr>
            <a:xfrm flipV="1">
              <a:off x="5241691" y="3675447"/>
              <a:ext cx="1544227" cy="8431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14" idx="2"/>
            </p:cNvCxnSpPr>
            <p:nvPr/>
          </p:nvCxnSpPr>
          <p:spPr>
            <a:xfrm flipV="1">
              <a:off x="5632212" y="5713898"/>
              <a:ext cx="1299309" cy="26680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6"/>
              <a:endCxn id="28" idx="2"/>
            </p:cNvCxnSpPr>
            <p:nvPr/>
          </p:nvCxnSpPr>
          <p:spPr>
            <a:xfrm flipV="1">
              <a:off x="7406305" y="5703096"/>
              <a:ext cx="841323" cy="1080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6"/>
            </p:cNvCxnSpPr>
            <p:nvPr/>
          </p:nvCxnSpPr>
          <p:spPr>
            <a:xfrm flipV="1">
              <a:off x="8722412" y="4591366"/>
              <a:ext cx="1209440" cy="11117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4912397" y="1998440"/>
              <a:ext cx="588008" cy="4911463"/>
            </a:xfrm>
            <a:custGeom>
              <a:avLst/>
              <a:gdLst>
                <a:gd name="connsiteX0" fmla="*/ 0 w 371061"/>
                <a:gd name="connsiteY0" fmla="*/ 0 h 4823791"/>
                <a:gd name="connsiteX1" fmla="*/ 371061 w 371061"/>
                <a:gd name="connsiteY1" fmla="*/ 4823791 h 4823791"/>
                <a:gd name="connsiteX0" fmla="*/ 62822 w 433883"/>
                <a:gd name="connsiteY0" fmla="*/ 0 h 4823791"/>
                <a:gd name="connsiteX1" fmla="*/ 9813 w 433883"/>
                <a:gd name="connsiteY1" fmla="*/ 2305878 h 4823791"/>
                <a:gd name="connsiteX2" fmla="*/ 433883 w 433883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69414 w 440475"/>
                <a:gd name="connsiteY0" fmla="*/ 0 h 4823791"/>
                <a:gd name="connsiteX1" fmla="*/ 196041 w 440475"/>
                <a:gd name="connsiteY1" fmla="*/ 1213400 h 4823791"/>
                <a:gd name="connsiteX2" fmla="*/ 16405 w 440475"/>
                <a:gd name="connsiteY2" fmla="*/ 2305878 h 4823791"/>
                <a:gd name="connsiteX3" fmla="*/ 440475 w 440475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441532 w 441532"/>
                <a:gd name="connsiteY4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326461 w 441532"/>
                <a:gd name="connsiteY4" fmla="*/ 4024772 h 4823791"/>
                <a:gd name="connsiteX5" fmla="*/ 441532 w 441532"/>
                <a:gd name="connsiteY5" fmla="*/ 4823791 h 482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532" h="4823791">
                  <a:moveTo>
                    <a:pt x="70471" y="0"/>
                  </a:moveTo>
                  <a:cubicBezTo>
                    <a:pt x="50113" y="189217"/>
                    <a:pt x="365149" y="334495"/>
                    <a:pt x="197098" y="1213400"/>
                  </a:cubicBezTo>
                  <a:cubicBezTo>
                    <a:pt x="168362" y="1545651"/>
                    <a:pt x="-64739" y="1691130"/>
                    <a:pt x="17462" y="2305878"/>
                  </a:cubicBezTo>
                  <a:cubicBezTo>
                    <a:pt x="42339" y="2639945"/>
                    <a:pt x="295587" y="2798152"/>
                    <a:pt x="366265" y="3217804"/>
                  </a:cubicBezTo>
                  <a:cubicBezTo>
                    <a:pt x="431033" y="3495609"/>
                    <a:pt x="313916" y="3757107"/>
                    <a:pt x="326461" y="4024772"/>
                  </a:cubicBezTo>
                  <a:cubicBezTo>
                    <a:pt x="339006" y="4292437"/>
                    <a:pt x="435622" y="4681944"/>
                    <a:pt x="441532" y="48237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97"/>
            <p:cNvCxnSpPr>
              <a:stCxn id="13" idx="0"/>
              <a:endCxn id="13" idx="6"/>
            </p:cNvCxnSpPr>
            <p:nvPr/>
          </p:nvCxnSpPr>
          <p:spPr>
            <a:xfrm rot="16200000" flipH="1">
              <a:off x="6968649" y="3306094"/>
              <a:ext cx="207651" cy="237392"/>
            </a:xfrm>
            <a:prstGeom prst="curvedConnector4">
              <a:avLst>
                <a:gd name="adj1" fmla="val -110089"/>
                <a:gd name="adj2" fmla="val 196296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8947" y="1966899"/>
              <a:ext cx="289217" cy="48097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04"/>
            <p:cNvCxnSpPr>
              <a:stCxn id="44" idx="7"/>
              <a:endCxn id="44" idx="2"/>
            </p:cNvCxnSpPr>
            <p:nvPr/>
          </p:nvCxnSpPr>
          <p:spPr>
            <a:xfrm rot="16200000" flipH="1" flipV="1">
              <a:off x="2949798" y="2650217"/>
              <a:ext cx="146831" cy="405253"/>
            </a:xfrm>
            <a:prstGeom prst="curvedConnector4">
              <a:avLst>
                <a:gd name="adj1" fmla="val -197111"/>
                <a:gd name="adj2" fmla="val 156409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>
            <a:stCxn id="44" idx="5"/>
            <a:endCxn id="17" idx="1"/>
          </p:cNvCxnSpPr>
          <p:nvPr/>
        </p:nvCxnSpPr>
        <p:spPr>
          <a:xfrm>
            <a:off x="3225840" y="3073091"/>
            <a:ext cx="1610598" cy="12986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3954" y="5898174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49417" y="42426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893866" y="3966966"/>
            <a:ext cx="977445" cy="9206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851234" y="4290938"/>
            <a:ext cx="1243954" cy="46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unknown</a:t>
            </a:r>
          </a:p>
        </p:txBody>
      </p:sp>
      <p:sp>
        <p:nvSpPr>
          <p:cNvPr id="44" name="Oval 43"/>
          <p:cNvSpPr/>
          <p:nvPr/>
        </p:nvSpPr>
        <p:spPr>
          <a:xfrm>
            <a:off x="2820587" y="2718609"/>
            <a:ext cx="474784" cy="41530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656128" y="3528616"/>
            <a:ext cx="515629" cy="5241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1171757" y="3240124"/>
            <a:ext cx="474784" cy="41530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151053" y="32401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Partial Information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6302" y="1966899"/>
            <a:ext cx="8835550" cy="4943004"/>
            <a:chOff x="1096302" y="1966899"/>
            <a:chExt cx="8835550" cy="4943004"/>
          </a:xfrm>
        </p:grpSpPr>
        <p:sp>
          <p:nvSpPr>
            <p:cNvPr id="13" name="Oval 12"/>
            <p:cNvSpPr/>
            <p:nvPr/>
          </p:nvSpPr>
          <p:spPr>
            <a:xfrm>
              <a:off x="6716387" y="332096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31521" y="550624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74544" y="4212789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66907" y="431094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55174" y="542070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57428" y="577305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096302" y="4212789"/>
              <a:ext cx="981428" cy="4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Start</a:t>
              </a:r>
            </a:p>
          </p:txBody>
        </p:sp>
        <p:cxnSp>
          <p:nvCxnSpPr>
            <p:cNvPr id="25" name="Straight Arrow Connector 24"/>
            <p:cNvCxnSpPr>
              <a:stCxn id="16" idx="7"/>
              <a:endCxn id="44" idx="3"/>
            </p:cNvCxnSpPr>
            <p:nvPr/>
          </p:nvCxnSpPr>
          <p:spPr>
            <a:xfrm flipV="1">
              <a:off x="2179797" y="3073091"/>
              <a:ext cx="710321" cy="12005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0126" y="284883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47628" y="549544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16" idx="5"/>
              <a:endCxn id="19" idx="2"/>
            </p:cNvCxnSpPr>
            <p:nvPr/>
          </p:nvCxnSpPr>
          <p:spPr>
            <a:xfrm>
              <a:off x="2179797" y="4567271"/>
              <a:ext cx="675377" cy="10610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6"/>
              <a:endCxn id="17" idx="3"/>
            </p:cNvCxnSpPr>
            <p:nvPr/>
          </p:nvCxnSpPr>
          <p:spPr>
            <a:xfrm flipV="1">
              <a:off x="3329958" y="4665423"/>
              <a:ext cx="1506480" cy="9629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5"/>
              <a:endCxn id="20" idx="2"/>
            </p:cNvCxnSpPr>
            <p:nvPr/>
          </p:nvCxnSpPr>
          <p:spPr>
            <a:xfrm>
              <a:off x="3260427" y="5775189"/>
              <a:ext cx="1897001" cy="2055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4" idx="6"/>
              <a:endCxn id="27" idx="2"/>
            </p:cNvCxnSpPr>
            <p:nvPr/>
          </p:nvCxnSpPr>
          <p:spPr>
            <a:xfrm>
              <a:off x="3295371" y="2926260"/>
              <a:ext cx="1654755" cy="13022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13" idx="2"/>
            </p:cNvCxnSpPr>
            <p:nvPr/>
          </p:nvCxnSpPr>
          <p:spPr>
            <a:xfrm>
              <a:off x="5424910" y="3056482"/>
              <a:ext cx="1291477" cy="47213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13" idx="3"/>
            </p:cNvCxnSpPr>
            <p:nvPr/>
          </p:nvCxnSpPr>
          <p:spPr>
            <a:xfrm flipV="1">
              <a:off x="5241691" y="3675447"/>
              <a:ext cx="1544227" cy="8431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14" idx="2"/>
            </p:cNvCxnSpPr>
            <p:nvPr/>
          </p:nvCxnSpPr>
          <p:spPr>
            <a:xfrm flipV="1">
              <a:off x="5632212" y="5713898"/>
              <a:ext cx="1299309" cy="26680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6"/>
              <a:endCxn id="28" idx="2"/>
            </p:cNvCxnSpPr>
            <p:nvPr/>
          </p:nvCxnSpPr>
          <p:spPr>
            <a:xfrm flipV="1">
              <a:off x="7406305" y="5703096"/>
              <a:ext cx="841323" cy="1080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6"/>
            </p:cNvCxnSpPr>
            <p:nvPr/>
          </p:nvCxnSpPr>
          <p:spPr>
            <a:xfrm flipV="1">
              <a:off x="8722412" y="4591366"/>
              <a:ext cx="1209440" cy="11117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4912397" y="1998440"/>
              <a:ext cx="588008" cy="4911463"/>
            </a:xfrm>
            <a:custGeom>
              <a:avLst/>
              <a:gdLst>
                <a:gd name="connsiteX0" fmla="*/ 0 w 371061"/>
                <a:gd name="connsiteY0" fmla="*/ 0 h 4823791"/>
                <a:gd name="connsiteX1" fmla="*/ 371061 w 371061"/>
                <a:gd name="connsiteY1" fmla="*/ 4823791 h 4823791"/>
                <a:gd name="connsiteX0" fmla="*/ 62822 w 433883"/>
                <a:gd name="connsiteY0" fmla="*/ 0 h 4823791"/>
                <a:gd name="connsiteX1" fmla="*/ 9813 w 433883"/>
                <a:gd name="connsiteY1" fmla="*/ 2305878 h 4823791"/>
                <a:gd name="connsiteX2" fmla="*/ 433883 w 433883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69414 w 440475"/>
                <a:gd name="connsiteY0" fmla="*/ 0 h 4823791"/>
                <a:gd name="connsiteX1" fmla="*/ 196041 w 440475"/>
                <a:gd name="connsiteY1" fmla="*/ 1213400 h 4823791"/>
                <a:gd name="connsiteX2" fmla="*/ 16405 w 440475"/>
                <a:gd name="connsiteY2" fmla="*/ 2305878 h 4823791"/>
                <a:gd name="connsiteX3" fmla="*/ 440475 w 440475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441532 w 441532"/>
                <a:gd name="connsiteY4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326461 w 441532"/>
                <a:gd name="connsiteY4" fmla="*/ 4024772 h 4823791"/>
                <a:gd name="connsiteX5" fmla="*/ 441532 w 441532"/>
                <a:gd name="connsiteY5" fmla="*/ 4823791 h 482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532" h="4823791">
                  <a:moveTo>
                    <a:pt x="70471" y="0"/>
                  </a:moveTo>
                  <a:cubicBezTo>
                    <a:pt x="50113" y="189217"/>
                    <a:pt x="365149" y="334495"/>
                    <a:pt x="197098" y="1213400"/>
                  </a:cubicBezTo>
                  <a:cubicBezTo>
                    <a:pt x="168362" y="1545651"/>
                    <a:pt x="-64739" y="1691130"/>
                    <a:pt x="17462" y="2305878"/>
                  </a:cubicBezTo>
                  <a:cubicBezTo>
                    <a:pt x="42339" y="2639945"/>
                    <a:pt x="295587" y="2798152"/>
                    <a:pt x="366265" y="3217804"/>
                  </a:cubicBezTo>
                  <a:cubicBezTo>
                    <a:pt x="431033" y="3495609"/>
                    <a:pt x="313916" y="3757107"/>
                    <a:pt x="326461" y="4024772"/>
                  </a:cubicBezTo>
                  <a:cubicBezTo>
                    <a:pt x="339006" y="4292437"/>
                    <a:pt x="435622" y="4681944"/>
                    <a:pt x="441532" y="48237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97"/>
            <p:cNvCxnSpPr>
              <a:stCxn id="13" idx="0"/>
              <a:endCxn id="13" idx="6"/>
            </p:cNvCxnSpPr>
            <p:nvPr/>
          </p:nvCxnSpPr>
          <p:spPr>
            <a:xfrm rot="16200000" flipH="1">
              <a:off x="6968649" y="3306094"/>
              <a:ext cx="207651" cy="237392"/>
            </a:xfrm>
            <a:prstGeom prst="curvedConnector4">
              <a:avLst>
                <a:gd name="adj1" fmla="val -110089"/>
                <a:gd name="adj2" fmla="val 196296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8947" y="1966899"/>
              <a:ext cx="289217" cy="48097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04"/>
            <p:cNvCxnSpPr>
              <a:stCxn id="44" idx="7"/>
              <a:endCxn id="44" idx="2"/>
            </p:cNvCxnSpPr>
            <p:nvPr/>
          </p:nvCxnSpPr>
          <p:spPr>
            <a:xfrm rot="16200000" flipH="1" flipV="1">
              <a:off x="2949798" y="2650217"/>
              <a:ext cx="146831" cy="405253"/>
            </a:xfrm>
            <a:prstGeom prst="curvedConnector4">
              <a:avLst>
                <a:gd name="adj1" fmla="val -197111"/>
                <a:gd name="adj2" fmla="val 156409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>
            <a:stCxn id="44" idx="5"/>
            <a:endCxn id="17" idx="1"/>
          </p:cNvCxnSpPr>
          <p:nvPr/>
        </p:nvCxnSpPr>
        <p:spPr>
          <a:xfrm>
            <a:off x="3225840" y="3073091"/>
            <a:ext cx="1610598" cy="12986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3954" y="5898174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41148" y="4425869"/>
                <a:ext cx="2394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𝑓𝑖𝑙𝑡𝑒𝑟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 _∗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48" y="4425869"/>
                <a:ext cx="23941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3" t="-2222" r="-33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749417" y="42426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09655" y="4793544"/>
            <a:ext cx="580851" cy="6271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93866" y="3966966"/>
            <a:ext cx="977445" cy="9206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851234" y="4290938"/>
            <a:ext cx="1243954" cy="46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unknown</a:t>
            </a:r>
          </a:p>
        </p:txBody>
      </p:sp>
      <p:sp>
        <p:nvSpPr>
          <p:cNvPr id="44" name="Oval 43"/>
          <p:cNvSpPr/>
          <p:nvPr/>
        </p:nvSpPr>
        <p:spPr>
          <a:xfrm>
            <a:off x="2820587" y="2718609"/>
            <a:ext cx="474784" cy="41530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656128" y="3528616"/>
            <a:ext cx="515629" cy="5241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1171757" y="3240124"/>
            <a:ext cx="474784" cy="41530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151053" y="32401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Environment Assumptions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52" y="2536153"/>
            <a:ext cx="3096113" cy="20705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87069" y="3045323"/>
            <a:ext cx="843899" cy="7751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24149" y="3489019"/>
            <a:ext cx="843899" cy="7751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18553" y="4557464"/>
            <a:ext cx="843899" cy="7751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8" idx="0"/>
            <a:endCxn id="5" idx="4"/>
          </p:cNvCxnSpPr>
          <p:nvPr/>
        </p:nvCxnSpPr>
        <p:spPr>
          <a:xfrm flipV="1">
            <a:off x="2840503" y="3820438"/>
            <a:ext cx="368516" cy="737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2"/>
          </p:cNvCxnSpPr>
          <p:nvPr/>
        </p:nvCxnSpPr>
        <p:spPr>
          <a:xfrm flipV="1">
            <a:off x="1625328" y="3432881"/>
            <a:ext cx="1161741" cy="287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8" idx="1"/>
          </p:cNvCxnSpPr>
          <p:nvPr/>
        </p:nvCxnSpPr>
        <p:spPr>
          <a:xfrm>
            <a:off x="1544462" y="4150621"/>
            <a:ext cx="997677" cy="520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</p:cNvCxnSpPr>
          <p:nvPr/>
        </p:nvCxnSpPr>
        <p:spPr>
          <a:xfrm flipV="1">
            <a:off x="3262452" y="4227281"/>
            <a:ext cx="1209340" cy="717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</p:cNvCxnSpPr>
          <p:nvPr/>
        </p:nvCxnSpPr>
        <p:spPr>
          <a:xfrm>
            <a:off x="3630968" y="3432881"/>
            <a:ext cx="475384" cy="287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61848" y="2208089"/>
                <a:ext cx="10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𝑒𝑥𝑝𝑜𝑟𝑡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48" y="2208089"/>
                <a:ext cx="109433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93" r="-614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3612161" y="3143992"/>
            <a:ext cx="587857" cy="37736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Environment Assumptions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6302" y="1966899"/>
            <a:ext cx="9310334" cy="4943004"/>
            <a:chOff x="1096302" y="1966899"/>
            <a:chExt cx="9310334" cy="4943004"/>
          </a:xfrm>
        </p:grpSpPr>
        <p:sp>
          <p:nvSpPr>
            <p:cNvPr id="13" name="Oval 12"/>
            <p:cNvSpPr/>
            <p:nvPr/>
          </p:nvSpPr>
          <p:spPr>
            <a:xfrm>
              <a:off x="6716387" y="332096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31521" y="550624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74544" y="4212789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766907" y="431094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33127" y="2905663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55174" y="5420707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57428" y="577305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096302" y="4212789"/>
              <a:ext cx="981428" cy="4612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/>
                <a:t>Start</a:t>
              </a:r>
            </a:p>
          </p:txBody>
        </p:sp>
        <p:cxnSp>
          <p:nvCxnSpPr>
            <p:cNvPr id="25" name="Straight Arrow Connector 24"/>
            <p:cNvCxnSpPr>
              <a:stCxn id="16" idx="7"/>
              <a:endCxn id="18" idx="3"/>
            </p:cNvCxnSpPr>
            <p:nvPr/>
          </p:nvCxnSpPr>
          <p:spPr>
            <a:xfrm flipV="1">
              <a:off x="2179797" y="3260145"/>
              <a:ext cx="1022861" cy="10134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931852" y="438371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50126" y="2848831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47628" y="5495445"/>
              <a:ext cx="474784" cy="41530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16" idx="5"/>
              <a:endCxn id="19" idx="2"/>
            </p:cNvCxnSpPr>
            <p:nvPr/>
          </p:nvCxnSpPr>
          <p:spPr>
            <a:xfrm>
              <a:off x="2179797" y="4567271"/>
              <a:ext cx="675377" cy="10610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6"/>
              <a:endCxn id="17" idx="3"/>
            </p:cNvCxnSpPr>
            <p:nvPr/>
          </p:nvCxnSpPr>
          <p:spPr>
            <a:xfrm flipV="1">
              <a:off x="3329958" y="4665423"/>
              <a:ext cx="1506480" cy="9629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5"/>
              <a:endCxn id="20" idx="2"/>
            </p:cNvCxnSpPr>
            <p:nvPr/>
          </p:nvCxnSpPr>
          <p:spPr>
            <a:xfrm>
              <a:off x="3260427" y="5775189"/>
              <a:ext cx="1897001" cy="2055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6"/>
              <a:endCxn id="27" idx="2"/>
            </p:cNvCxnSpPr>
            <p:nvPr/>
          </p:nvCxnSpPr>
          <p:spPr>
            <a:xfrm flipV="1">
              <a:off x="3607911" y="3056482"/>
              <a:ext cx="1342215" cy="568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13" idx="2"/>
            </p:cNvCxnSpPr>
            <p:nvPr/>
          </p:nvCxnSpPr>
          <p:spPr>
            <a:xfrm>
              <a:off x="5424910" y="3056482"/>
              <a:ext cx="1291477" cy="47213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13" idx="3"/>
            </p:cNvCxnSpPr>
            <p:nvPr/>
          </p:nvCxnSpPr>
          <p:spPr>
            <a:xfrm flipV="1">
              <a:off x="5241691" y="3675447"/>
              <a:ext cx="1544227" cy="8431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0" idx="6"/>
              <a:endCxn id="14" idx="2"/>
            </p:cNvCxnSpPr>
            <p:nvPr/>
          </p:nvCxnSpPr>
          <p:spPr>
            <a:xfrm flipV="1">
              <a:off x="5632212" y="5713898"/>
              <a:ext cx="1299309" cy="26680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6"/>
              <a:endCxn id="28" idx="2"/>
            </p:cNvCxnSpPr>
            <p:nvPr/>
          </p:nvCxnSpPr>
          <p:spPr>
            <a:xfrm flipV="1">
              <a:off x="7406305" y="5703096"/>
              <a:ext cx="841323" cy="1080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6"/>
              <a:endCxn id="26" idx="2"/>
            </p:cNvCxnSpPr>
            <p:nvPr/>
          </p:nvCxnSpPr>
          <p:spPr>
            <a:xfrm flipV="1">
              <a:off x="8722412" y="4591366"/>
              <a:ext cx="1209440" cy="11117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4912397" y="1998440"/>
              <a:ext cx="588008" cy="4911463"/>
            </a:xfrm>
            <a:custGeom>
              <a:avLst/>
              <a:gdLst>
                <a:gd name="connsiteX0" fmla="*/ 0 w 371061"/>
                <a:gd name="connsiteY0" fmla="*/ 0 h 4823791"/>
                <a:gd name="connsiteX1" fmla="*/ 371061 w 371061"/>
                <a:gd name="connsiteY1" fmla="*/ 4823791 h 4823791"/>
                <a:gd name="connsiteX0" fmla="*/ 62822 w 433883"/>
                <a:gd name="connsiteY0" fmla="*/ 0 h 4823791"/>
                <a:gd name="connsiteX1" fmla="*/ 9813 w 433883"/>
                <a:gd name="connsiteY1" fmla="*/ 2305878 h 4823791"/>
                <a:gd name="connsiteX2" fmla="*/ 433883 w 433883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165456 w 536517"/>
                <a:gd name="connsiteY0" fmla="*/ 0 h 4823791"/>
                <a:gd name="connsiteX1" fmla="*/ 112447 w 536517"/>
                <a:gd name="connsiteY1" fmla="*/ 2305878 h 4823791"/>
                <a:gd name="connsiteX2" fmla="*/ 536517 w 536517"/>
                <a:gd name="connsiteY2" fmla="*/ 4823791 h 4823791"/>
                <a:gd name="connsiteX0" fmla="*/ 69414 w 440475"/>
                <a:gd name="connsiteY0" fmla="*/ 0 h 4823791"/>
                <a:gd name="connsiteX1" fmla="*/ 196041 w 440475"/>
                <a:gd name="connsiteY1" fmla="*/ 1213400 h 4823791"/>
                <a:gd name="connsiteX2" fmla="*/ 16405 w 440475"/>
                <a:gd name="connsiteY2" fmla="*/ 2305878 h 4823791"/>
                <a:gd name="connsiteX3" fmla="*/ 440475 w 440475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441532 w 441532"/>
                <a:gd name="connsiteY3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441532 w 441532"/>
                <a:gd name="connsiteY4" fmla="*/ 4823791 h 4823791"/>
                <a:gd name="connsiteX0" fmla="*/ 70471 w 441532"/>
                <a:gd name="connsiteY0" fmla="*/ 0 h 4823791"/>
                <a:gd name="connsiteX1" fmla="*/ 197098 w 441532"/>
                <a:gd name="connsiteY1" fmla="*/ 1213400 h 4823791"/>
                <a:gd name="connsiteX2" fmla="*/ 17462 w 441532"/>
                <a:gd name="connsiteY2" fmla="*/ 2305878 h 4823791"/>
                <a:gd name="connsiteX3" fmla="*/ 366265 w 441532"/>
                <a:gd name="connsiteY3" fmla="*/ 3217804 h 4823791"/>
                <a:gd name="connsiteX4" fmla="*/ 326461 w 441532"/>
                <a:gd name="connsiteY4" fmla="*/ 4024772 h 4823791"/>
                <a:gd name="connsiteX5" fmla="*/ 441532 w 441532"/>
                <a:gd name="connsiteY5" fmla="*/ 4823791 h 4823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532" h="4823791">
                  <a:moveTo>
                    <a:pt x="70471" y="0"/>
                  </a:moveTo>
                  <a:cubicBezTo>
                    <a:pt x="50113" y="189217"/>
                    <a:pt x="365149" y="334495"/>
                    <a:pt x="197098" y="1213400"/>
                  </a:cubicBezTo>
                  <a:cubicBezTo>
                    <a:pt x="168362" y="1545651"/>
                    <a:pt x="-64739" y="1691130"/>
                    <a:pt x="17462" y="2305878"/>
                  </a:cubicBezTo>
                  <a:cubicBezTo>
                    <a:pt x="42339" y="2639945"/>
                    <a:pt x="295587" y="2798152"/>
                    <a:pt x="366265" y="3217804"/>
                  </a:cubicBezTo>
                  <a:cubicBezTo>
                    <a:pt x="431033" y="3495609"/>
                    <a:pt x="313916" y="3757107"/>
                    <a:pt x="326461" y="4024772"/>
                  </a:cubicBezTo>
                  <a:cubicBezTo>
                    <a:pt x="339006" y="4292437"/>
                    <a:pt x="435622" y="4681944"/>
                    <a:pt x="441532" y="48237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191"/>
            <p:cNvCxnSpPr>
              <a:stCxn id="26" idx="6"/>
              <a:endCxn id="26" idx="0"/>
            </p:cNvCxnSpPr>
            <p:nvPr/>
          </p:nvCxnSpPr>
          <p:spPr>
            <a:xfrm flipH="1" flipV="1">
              <a:off x="10169244" y="4383715"/>
              <a:ext cx="237392" cy="207651"/>
            </a:xfrm>
            <a:prstGeom prst="curvedConnector4">
              <a:avLst>
                <a:gd name="adj1" fmla="val -96296"/>
                <a:gd name="adj2" fmla="val 210089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97"/>
            <p:cNvCxnSpPr>
              <a:stCxn id="13" idx="0"/>
              <a:endCxn id="13" idx="6"/>
            </p:cNvCxnSpPr>
            <p:nvPr/>
          </p:nvCxnSpPr>
          <p:spPr>
            <a:xfrm rot="16200000" flipH="1">
              <a:off x="6968649" y="3306094"/>
              <a:ext cx="207651" cy="237392"/>
            </a:xfrm>
            <a:prstGeom prst="curvedConnector4">
              <a:avLst>
                <a:gd name="adj1" fmla="val -110089"/>
                <a:gd name="adj2" fmla="val 196296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308947" y="1966899"/>
              <a:ext cx="289217" cy="48097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204"/>
            <p:cNvCxnSpPr>
              <a:stCxn id="18" idx="0"/>
              <a:endCxn id="18" idx="2"/>
            </p:cNvCxnSpPr>
            <p:nvPr/>
          </p:nvCxnSpPr>
          <p:spPr>
            <a:xfrm rot="16200000" flipH="1" flipV="1">
              <a:off x="3147997" y="2890792"/>
              <a:ext cx="207651" cy="237392"/>
            </a:xfrm>
            <a:prstGeom prst="curvedConnector4">
              <a:avLst>
                <a:gd name="adj1" fmla="val -110089"/>
                <a:gd name="adj2" fmla="val 19629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1631995" y="2132674"/>
            <a:ext cx="595452" cy="841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/>
          <p:cNvSpPr txBox="1">
            <a:spLocks/>
          </p:cNvSpPr>
          <p:nvPr/>
        </p:nvSpPr>
        <p:spPr>
          <a:xfrm>
            <a:off x="572012" y="1585384"/>
            <a:ext cx="2434448" cy="461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Can’t Control</a:t>
            </a:r>
          </a:p>
        </p:txBody>
      </p:sp>
      <p:cxnSp>
        <p:nvCxnSpPr>
          <p:cNvPr id="61" name="Straight Arrow Connector 60"/>
          <p:cNvCxnSpPr>
            <a:stCxn id="18" idx="5"/>
            <a:endCxn id="17" idx="1"/>
          </p:cNvCxnSpPr>
          <p:nvPr/>
        </p:nvCxnSpPr>
        <p:spPr>
          <a:xfrm>
            <a:off x="3538380" y="3260145"/>
            <a:ext cx="1298058" cy="11116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Valley-Free routing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7756" y="2439489"/>
            <a:ext cx="4197207" cy="2779314"/>
            <a:chOff x="1655851" y="2715062"/>
            <a:chExt cx="4197207" cy="2779314"/>
          </a:xfrm>
        </p:grpSpPr>
        <p:grpSp>
          <p:nvGrpSpPr>
            <p:cNvPr id="6" name="Group 5"/>
            <p:cNvGrpSpPr/>
            <p:nvPr/>
          </p:nvGrpSpPr>
          <p:grpSpPr>
            <a:xfrm>
              <a:off x="1655851" y="4990373"/>
              <a:ext cx="565735" cy="504003"/>
              <a:chOff x="2022693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9472" y="3928726"/>
              <a:ext cx="565735" cy="504003"/>
              <a:chOff x="3421831" y="3983301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13492" y="272457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6016" y="2715062"/>
              <a:ext cx="565735" cy="504003"/>
              <a:chOff x="4776625" y="4728129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31" idx="0"/>
              <a:endCxn id="29" idx="3"/>
            </p:cNvCxnSpPr>
            <p:nvPr/>
          </p:nvCxnSpPr>
          <p:spPr>
            <a:xfrm flipV="1">
              <a:off x="1942340" y="3154765"/>
              <a:ext cx="854002" cy="773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5"/>
              <a:endCxn id="58" idx="1"/>
            </p:cNvCxnSpPr>
            <p:nvPr/>
          </p:nvCxnSpPr>
          <p:spPr>
            <a:xfrm>
              <a:off x="3196377" y="3154765"/>
              <a:ext cx="1134522" cy="83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5"/>
              <a:endCxn id="61" idx="0"/>
            </p:cNvCxnSpPr>
            <p:nvPr/>
          </p:nvCxnSpPr>
          <p:spPr>
            <a:xfrm>
              <a:off x="4748901" y="3145255"/>
              <a:ext cx="821290" cy="789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8746" y="3947747"/>
              <a:ext cx="565735" cy="504003"/>
              <a:chOff x="4776625" y="3301308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>
              <a:stCxn id="31" idx="4"/>
              <a:endCxn id="33" idx="0"/>
            </p:cNvCxnSpPr>
            <p:nvPr/>
          </p:nvCxnSpPr>
          <p:spPr>
            <a:xfrm flipH="1">
              <a:off x="1938719" y="4432729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698746" y="4990373"/>
              <a:ext cx="565735" cy="504003"/>
              <a:chOff x="2022693" y="3983301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23" idx="4"/>
              <a:endCxn id="40" idx="0"/>
            </p:cNvCxnSpPr>
            <p:nvPr/>
          </p:nvCxnSpPr>
          <p:spPr>
            <a:xfrm>
              <a:off x="2981614" y="4451750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  <a:endCxn id="40" idx="1"/>
            </p:cNvCxnSpPr>
            <p:nvPr/>
          </p:nvCxnSpPr>
          <p:spPr>
            <a:xfrm>
              <a:off x="2142357" y="4358919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3"/>
              <a:endCxn id="33" idx="7"/>
            </p:cNvCxnSpPr>
            <p:nvPr/>
          </p:nvCxnSpPr>
          <p:spPr>
            <a:xfrm flipH="1">
              <a:off x="2138736" y="4377940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44428" y="4977067"/>
              <a:ext cx="565735" cy="504003"/>
              <a:chOff x="2022693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46702" y="405063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48049" y="3915420"/>
              <a:ext cx="565735" cy="504003"/>
              <a:chOff x="3421831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87323" y="3934441"/>
              <a:ext cx="565735" cy="504003"/>
              <a:chOff x="4776625" y="3301308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00634" y="3368643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58" idx="4"/>
              <a:endCxn id="55" idx="0"/>
            </p:cNvCxnSpPr>
            <p:nvPr/>
          </p:nvCxnSpPr>
          <p:spPr>
            <a:xfrm flipH="1">
              <a:off x="4527296" y="4419423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287323" y="4977067"/>
              <a:ext cx="565735" cy="504003"/>
              <a:chOff x="2022693" y="3983301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46702" y="405063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stCxn id="61" idx="4"/>
              <a:endCxn id="65" idx="0"/>
            </p:cNvCxnSpPr>
            <p:nvPr/>
          </p:nvCxnSpPr>
          <p:spPr>
            <a:xfrm>
              <a:off x="5570191" y="4438444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5"/>
              <a:endCxn id="65" idx="1"/>
            </p:cNvCxnSpPr>
            <p:nvPr/>
          </p:nvCxnSpPr>
          <p:spPr>
            <a:xfrm>
              <a:off x="4730934" y="4345613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55" idx="7"/>
            </p:cNvCxnSpPr>
            <p:nvPr/>
          </p:nvCxnSpPr>
          <p:spPr>
            <a:xfrm flipH="1">
              <a:off x="4727313" y="4364634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3" idx="0"/>
              <a:endCxn id="29" idx="4"/>
            </p:cNvCxnSpPr>
            <p:nvPr/>
          </p:nvCxnSpPr>
          <p:spPr>
            <a:xfrm flipV="1">
              <a:off x="2981614" y="3228575"/>
              <a:ext cx="14746" cy="719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7"/>
              <a:endCxn id="27" idx="3"/>
            </p:cNvCxnSpPr>
            <p:nvPr/>
          </p:nvCxnSpPr>
          <p:spPr>
            <a:xfrm flipV="1">
              <a:off x="3181631" y="3145255"/>
              <a:ext cx="1167235" cy="87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" idx="7"/>
              <a:endCxn id="27" idx="2"/>
            </p:cNvCxnSpPr>
            <p:nvPr/>
          </p:nvCxnSpPr>
          <p:spPr>
            <a:xfrm flipV="1">
              <a:off x="2142357" y="2967064"/>
              <a:ext cx="2123659" cy="1035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9" idx="6"/>
              <a:endCxn id="61" idx="1"/>
            </p:cNvCxnSpPr>
            <p:nvPr/>
          </p:nvCxnSpPr>
          <p:spPr>
            <a:xfrm>
              <a:off x="3279227" y="2976574"/>
              <a:ext cx="2090946" cy="1031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7" idx="4"/>
              <a:endCxn id="58" idx="0"/>
            </p:cNvCxnSpPr>
            <p:nvPr/>
          </p:nvCxnSpPr>
          <p:spPr>
            <a:xfrm flipH="1">
              <a:off x="4530917" y="3219065"/>
              <a:ext cx="17967" cy="696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7039628" y="1269352"/>
            <a:ext cx="3523129" cy="724926"/>
            <a:chOff x="7039628" y="1269352"/>
            <a:chExt cx="3523129" cy="724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102258" y="1686501"/>
                  <a:ext cx="34604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𝑤𝑎𝑦𝑝𝑜𝑖𝑛𝑡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𝑒𝑛𝑑𝐴𝑡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258" y="1686501"/>
                  <a:ext cx="3460499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08" t="-4000" r="-211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/>
            <p:cNvSpPr txBox="1"/>
            <p:nvPr/>
          </p:nvSpPr>
          <p:spPr>
            <a:xfrm>
              <a:off x="7039628" y="1269352"/>
              <a:ext cx="879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Policy:</a:t>
              </a:r>
              <a:endParaRPr lang="en-US" sz="2000" b="1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2521132" y="2975668"/>
            <a:ext cx="1069639" cy="770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310929" y="3005648"/>
            <a:ext cx="17445" cy="5720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7206" y="3533312"/>
            <a:ext cx="2677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BGP Instability can arise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7089732" y="3195259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Not possible!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166278" y="2907150"/>
            <a:ext cx="687762" cy="626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Valley-Free routing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7756" y="2439489"/>
            <a:ext cx="4197207" cy="2779314"/>
            <a:chOff x="1655851" y="2715062"/>
            <a:chExt cx="4197207" cy="2779314"/>
          </a:xfrm>
        </p:grpSpPr>
        <p:grpSp>
          <p:nvGrpSpPr>
            <p:cNvPr id="6" name="Group 5"/>
            <p:cNvGrpSpPr/>
            <p:nvPr/>
          </p:nvGrpSpPr>
          <p:grpSpPr>
            <a:xfrm>
              <a:off x="1655851" y="4990373"/>
              <a:ext cx="565735" cy="504003"/>
              <a:chOff x="2022693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9472" y="3928726"/>
              <a:ext cx="565735" cy="504003"/>
              <a:chOff x="3421831" y="3983301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13492" y="272457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6016" y="2715062"/>
              <a:ext cx="565735" cy="504003"/>
              <a:chOff x="4776625" y="4728129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31" idx="0"/>
              <a:endCxn id="29" idx="3"/>
            </p:cNvCxnSpPr>
            <p:nvPr/>
          </p:nvCxnSpPr>
          <p:spPr>
            <a:xfrm flipV="1">
              <a:off x="1942340" y="3154765"/>
              <a:ext cx="854002" cy="773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5"/>
              <a:endCxn id="58" idx="1"/>
            </p:cNvCxnSpPr>
            <p:nvPr/>
          </p:nvCxnSpPr>
          <p:spPr>
            <a:xfrm>
              <a:off x="3196377" y="3154765"/>
              <a:ext cx="1134522" cy="83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5"/>
              <a:endCxn id="61" idx="0"/>
            </p:cNvCxnSpPr>
            <p:nvPr/>
          </p:nvCxnSpPr>
          <p:spPr>
            <a:xfrm>
              <a:off x="4748901" y="3145255"/>
              <a:ext cx="821290" cy="789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8746" y="3947747"/>
              <a:ext cx="565735" cy="504003"/>
              <a:chOff x="4776625" y="3301308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>
              <a:stCxn id="31" idx="4"/>
              <a:endCxn id="33" idx="0"/>
            </p:cNvCxnSpPr>
            <p:nvPr/>
          </p:nvCxnSpPr>
          <p:spPr>
            <a:xfrm flipH="1">
              <a:off x="1938719" y="4432729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698746" y="4990373"/>
              <a:ext cx="565735" cy="504003"/>
              <a:chOff x="2022693" y="3983301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23" idx="4"/>
              <a:endCxn id="40" idx="0"/>
            </p:cNvCxnSpPr>
            <p:nvPr/>
          </p:nvCxnSpPr>
          <p:spPr>
            <a:xfrm>
              <a:off x="2981614" y="4451750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  <a:endCxn id="40" idx="1"/>
            </p:cNvCxnSpPr>
            <p:nvPr/>
          </p:nvCxnSpPr>
          <p:spPr>
            <a:xfrm>
              <a:off x="2142357" y="4358919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3"/>
              <a:endCxn id="33" idx="7"/>
            </p:cNvCxnSpPr>
            <p:nvPr/>
          </p:nvCxnSpPr>
          <p:spPr>
            <a:xfrm flipH="1">
              <a:off x="2138736" y="4377940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44428" y="4977067"/>
              <a:ext cx="565735" cy="504003"/>
              <a:chOff x="2022693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46702" y="405063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48049" y="3915420"/>
              <a:ext cx="565735" cy="504003"/>
              <a:chOff x="3421831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87323" y="3934441"/>
              <a:ext cx="565735" cy="504003"/>
              <a:chOff x="4776625" y="3301308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00634" y="3368643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58" idx="4"/>
              <a:endCxn id="55" idx="0"/>
            </p:cNvCxnSpPr>
            <p:nvPr/>
          </p:nvCxnSpPr>
          <p:spPr>
            <a:xfrm flipH="1">
              <a:off x="4527296" y="4419423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287323" y="4977067"/>
              <a:ext cx="565735" cy="504003"/>
              <a:chOff x="2022693" y="3983301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46702" y="405063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stCxn id="61" idx="4"/>
              <a:endCxn id="65" idx="0"/>
            </p:cNvCxnSpPr>
            <p:nvPr/>
          </p:nvCxnSpPr>
          <p:spPr>
            <a:xfrm>
              <a:off x="5570191" y="4438444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5"/>
              <a:endCxn id="65" idx="1"/>
            </p:cNvCxnSpPr>
            <p:nvPr/>
          </p:nvCxnSpPr>
          <p:spPr>
            <a:xfrm>
              <a:off x="4730934" y="4345613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55" idx="7"/>
            </p:cNvCxnSpPr>
            <p:nvPr/>
          </p:nvCxnSpPr>
          <p:spPr>
            <a:xfrm flipH="1">
              <a:off x="4727313" y="4364634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3" idx="0"/>
              <a:endCxn id="29" idx="4"/>
            </p:cNvCxnSpPr>
            <p:nvPr/>
          </p:nvCxnSpPr>
          <p:spPr>
            <a:xfrm flipV="1">
              <a:off x="2981614" y="3228575"/>
              <a:ext cx="14746" cy="719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7"/>
              <a:endCxn id="27" idx="3"/>
            </p:cNvCxnSpPr>
            <p:nvPr/>
          </p:nvCxnSpPr>
          <p:spPr>
            <a:xfrm flipV="1">
              <a:off x="3181631" y="3145255"/>
              <a:ext cx="1167235" cy="87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" idx="7"/>
              <a:endCxn id="27" idx="2"/>
            </p:cNvCxnSpPr>
            <p:nvPr/>
          </p:nvCxnSpPr>
          <p:spPr>
            <a:xfrm flipV="1">
              <a:off x="2142357" y="2967064"/>
              <a:ext cx="2123659" cy="1035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9" idx="6"/>
              <a:endCxn id="61" idx="1"/>
            </p:cNvCxnSpPr>
            <p:nvPr/>
          </p:nvCxnSpPr>
          <p:spPr>
            <a:xfrm>
              <a:off x="3279227" y="2976574"/>
              <a:ext cx="2090946" cy="1031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7" idx="4"/>
              <a:endCxn id="58" idx="0"/>
            </p:cNvCxnSpPr>
            <p:nvPr/>
          </p:nvCxnSpPr>
          <p:spPr>
            <a:xfrm flipH="1">
              <a:off x="4530917" y="3219065"/>
              <a:ext cx="17967" cy="696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731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7039628" y="126935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51044" y="1994278"/>
                <a:ext cx="1775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1994278"/>
                <a:ext cx="177574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51044" y="2319094"/>
                <a:ext cx="1410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2319094"/>
                <a:ext cx="14104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51044" y="2701000"/>
                <a:ext cx="3134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𝑣𝑎𝑙𝑙𝑒𝑦𝐹𝑟𝑒𝑒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2701000"/>
                <a:ext cx="313457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08118" y="2998366"/>
                <a:ext cx="1950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118" y="2998366"/>
                <a:ext cx="195047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8608118" y="3344325"/>
                <a:ext cx="1100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118" y="3344325"/>
                <a:ext cx="110087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Valley-Free routing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7756" y="2439489"/>
            <a:ext cx="4197207" cy="2779314"/>
            <a:chOff x="1655851" y="2715062"/>
            <a:chExt cx="4197207" cy="2779314"/>
          </a:xfrm>
        </p:grpSpPr>
        <p:grpSp>
          <p:nvGrpSpPr>
            <p:cNvPr id="6" name="Group 5"/>
            <p:cNvGrpSpPr/>
            <p:nvPr/>
          </p:nvGrpSpPr>
          <p:grpSpPr>
            <a:xfrm>
              <a:off x="1655851" y="4990373"/>
              <a:ext cx="565735" cy="504003"/>
              <a:chOff x="2022693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9472" y="3928726"/>
              <a:ext cx="565735" cy="504003"/>
              <a:chOff x="3421831" y="3983301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13492" y="272457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6016" y="2715062"/>
              <a:ext cx="565735" cy="504003"/>
              <a:chOff x="4776625" y="4728129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31" idx="0"/>
              <a:endCxn id="29" idx="3"/>
            </p:cNvCxnSpPr>
            <p:nvPr/>
          </p:nvCxnSpPr>
          <p:spPr>
            <a:xfrm flipV="1">
              <a:off x="1942340" y="3154765"/>
              <a:ext cx="854002" cy="773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5"/>
              <a:endCxn id="58" idx="1"/>
            </p:cNvCxnSpPr>
            <p:nvPr/>
          </p:nvCxnSpPr>
          <p:spPr>
            <a:xfrm>
              <a:off x="3196377" y="3154765"/>
              <a:ext cx="1134522" cy="83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5"/>
              <a:endCxn id="61" idx="0"/>
            </p:cNvCxnSpPr>
            <p:nvPr/>
          </p:nvCxnSpPr>
          <p:spPr>
            <a:xfrm>
              <a:off x="4748901" y="3145255"/>
              <a:ext cx="821290" cy="789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8746" y="3947747"/>
              <a:ext cx="565735" cy="504003"/>
              <a:chOff x="4776625" y="3301308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>
              <a:stCxn id="31" idx="4"/>
              <a:endCxn id="33" idx="0"/>
            </p:cNvCxnSpPr>
            <p:nvPr/>
          </p:nvCxnSpPr>
          <p:spPr>
            <a:xfrm flipH="1">
              <a:off x="1938719" y="4432729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698746" y="4990373"/>
              <a:ext cx="565735" cy="504003"/>
              <a:chOff x="2022693" y="3983301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23" idx="4"/>
              <a:endCxn id="40" idx="0"/>
            </p:cNvCxnSpPr>
            <p:nvPr/>
          </p:nvCxnSpPr>
          <p:spPr>
            <a:xfrm>
              <a:off x="2981614" y="4451750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  <a:endCxn id="40" idx="1"/>
            </p:cNvCxnSpPr>
            <p:nvPr/>
          </p:nvCxnSpPr>
          <p:spPr>
            <a:xfrm>
              <a:off x="2142357" y="4358919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3"/>
              <a:endCxn id="33" idx="7"/>
            </p:cNvCxnSpPr>
            <p:nvPr/>
          </p:nvCxnSpPr>
          <p:spPr>
            <a:xfrm flipH="1">
              <a:off x="2138736" y="4377940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44428" y="4977067"/>
              <a:ext cx="565735" cy="504003"/>
              <a:chOff x="2022693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46702" y="405063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48049" y="3915420"/>
              <a:ext cx="565735" cy="504003"/>
              <a:chOff x="3421831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87323" y="3934441"/>
              <a:ext cx="565735" cy="504003"/>
              <a:chOff x="4776625" y="3301308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00634" y="3368643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58" idx="4"/>
              <a:endCxn id="55" idx="0"/>
            </p:cNvCxnSpPr>
            <p:nvPr/>
          </p:nvCxnSpPr>
          <p:spPr>
            <a:xfrm flipH="1">
              <a:off x="4527296" y="4419423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287323" y="4977067"/>
              <a:ext cx="565735" cy="504003"/>
              <a:chOff x="2022693" y="3983301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46702" y="405063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stCxn id="61" idx="4"/>
              <a:endCxn id="65" idx="0"/>
            </p:cNvCxnSpPr>
            <p:nvPr/>
          </p:nvCxnSpPr>
          <p:spPr>
            <a:xfrm>
              <a:off x="5570191" y="4438444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5"/>
              <a:endCxn id="65" idx="1"/>
            </p:cNvCxnSpPr>
            <p:nvPr/>
          </p:nvCxnSpPr>
          <p:spPr>
            <a:xfrm>
              <a:off x="4730934" y="4345613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55" idx="7"/>
            </p:cNvCxnSpPr>
            <p:nvPr/>
          </p:nvCxnSpPr>
          <p:spPr>
            <a:xfrm flipH="1">
              <a:off x="4727313" y="4364634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3" idx="0"/>
              <a:endCxn id="29" idx="4"/>
            </p:cNvCxnSpPr>
            <p:nvPr/>
          </p:nvCxnSpPr>
          <p:spPr>
            <a:xfrm flipV="1">
              <a:off x="2981614" y="3228575"/>
              <a:ext cx="14746" cy="719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7"/>
              <a:endCxn id="27" idx="3"/>
            </p:cNvCxnSpPr>
            <p:nvPr/>
          </p:nvCxnSpPr>
          <p:spPr>
            <a:xfrm flipV="1">
              <a:off x="3181631" y="3145255"/>
              <a:ext cx="1167235" cy="87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" idx="7"/>
              <a:endCxn id="27" idx="2"/>
            </p:cNvCxnSpPr>
            <p:nvPr/>
          </p:nvCxnSpPr>
          <p:spPr>
            <a:xfrm flipV="1">
              <a:off x="2142357" y="2967064"/>
              <a:ext cx="2123659" cy="1035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9" idx="6"/>
              <a:endCxn id="61" idx="1"/>
            </p:cNvCxnSpPr>
            <p:nvPr/>
          </p:nvCxnSpPr>
          <p:spPr>
            <a:xfrm>
              <a:off x="3279227" y="2976574"/>
              <a:ext cx="2090946" cy="1031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7" idx="4"/>
              <a:endCxn id="58" idx="0"/>
            </p:cNvCxnSpPr>
            <p:nvPr/>
          </p:nvCxnSpPr>
          <p:spPr>
            <a:xfrm flipH="1">
              <a:off x="4530917" y="3219065"/>
              <a:ext cx="17967" cy="696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>
            <a:off x="3598489" y="4143850"/>
            <a:ext cx="0" cy="557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103614" y="4217660"/>
            <a:ext cx="498757" cy="557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7206" y="3533312"/>
            <a:ext cx="2625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G prefer X or F?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7077206" y="3895480"/>
            <a:ext cx="2581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H prefer X or F?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7089732" y="3195259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Not possible!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731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7039628" y="126935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7351044" y="1994278"/>
                <a:ext cx="4847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𝑣𝑎𝑙𝑙𝑒𝑦𝐹𝑟𝑒𝑒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1994278"/>
                <a:ext cx="4847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6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Valley-Free routing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97756" y="2439489"/>
            <a:ext cx="4197207" cy="2779314"/>
            <a:chOff x="1655851" y="2715062"/>
            <a:chExt cx="4197207" cy="2779314"/>
          </a:xfrm>
        </p:grpSpPr>
        <p:grpSp>
          <p:nvGrpSpPr>
            <p:cNvPr id="6" name="Group 5"/>
            <p:cNvGrpSpPr/>
            <p:nvPr/>
          </p:nvGrpSpPr>
          <p:grpSpPr>
            <a:xfrm>
              <a:off x="1655851" y="4990373"/>
              <a:ext cx="565735" cy="504003"/>
              <a:chOff x="2022693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59472" y="3928726"/>
              <a:ext cx="565735" cy="504003"/>
              <a:chOff x="3421831" y="3983301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45840" y="40635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13492" y="272457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266016" y="2715062"/>
              <a:ext cx="565735" cy="504003"/>
              <a:chOff x="4776625" y="4728129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4728129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00634" y="4795464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31" idx="0"/>
              <a:endCxn id="29" idx="3"/>
            </p:cNvCxnSpPr>
            <p:nvPr/>
          </p:nvCxnSpPr>
          <p:spPr>
            <a:xfrm flipV="1">
              <a:off x="1942340" y="3154765"/>
              <a:ext cx="854002" cy="773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9" idx="5"/>
              <a:endCxn id="58" idx="1"/>
            </p:cNvCxnSpPr>
            <p:nvPr/>
          </p:nvCxnSpPr>
          <p:spPr>
            <a:xfrm>
              <a:off x="3196377" y="3154765"/>
              <a:ext cx="1134522" cy="834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7" idx="5"/>
              <a:endCxn id="61" idx="0"/>
            </p:cNvCxnSpPr>
            <p:nvPr/>
          </p:nvCxnSpPr>
          <p:spPr>
            <a:xfrm>
              <a:off x="4748901" y="3145255"/>
              <a:ext cx="821290" cy="789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8746" y="3947747"/>
              <a:ext cx="565735" cy="504003"/>
              <a:chOff x="4776625" y="3301308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00634" y="336864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>
              <a:stCxn id="31" idx="4"/>
              <a:endCxn id="33" idx="0"/>
            </p:cNvCxnSpPr>
            <p:nvPr/>
          </p:nvCxnSpPr>
          <p:spPr>
            <a:xfrm flipH="1">
              <a:off x="1938719" y="4432729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698746" y="4990373"/>
              <a:ext cx="565735" cy="504003"/>
              <a:chOff x="2022693" y="3983301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23" idx="4"/>
              <a:endCxn id="40" idx="0"/>
            </p:cNvCxnSpPr>
            <p:nvPr/>
          </p:nvCxnSpPr>
          <p:spPr>
            <a:xfrm>
              <a:off x="2981614" y="4451750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1" idx="5"/>
              <a:endCxn id="40" idx="1"/>
            </p:cNvCxnSpPr>
            <p:nvPr/>
          </p:nvCxnSpPr>
          <p:spPr>
            <a:xfrm>
              <a:off x="2142357" y="4358919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3" idx="3"/>
              <a:endCxn id="33" idx="7"/>
            </p:cNvCxnSpPr>
            <p:nvPr/>
          </p:nvCxnSpPr>
          <p:spPr>
            <a:xfrm flipH="1">
              <a:off x="2138736" y="4377940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244428" y="4977067"/>
              <a:ext cx="565735" cy="504003"/>
              <a:chOff x="2022693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46702" y="4050636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48049" y="3915420"/>
              <a:ext cx="565735" cy="504003"/>
              <a:chOff x="3421831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87323" y="3934441"/>
              <a:ext cx="565735" cy="504003"/>
              <a:chOff x="4776625" y="3301308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00634" y="3368643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58" idx="4"/>
              <a:endCxn id="55" idx="0"/>
            </p:cNvCxnSpPr>
            <p:nvPr/>
          </p:nvCxnSpPr>
          <p:spPr>
            <a:xfrm flipH="1">
              <a:off x="4527296" y="4419423"/>
              <a:ext cx="3621" cy="5576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5287323" y="4977067"/>
              <a:ext cx="565735" cy="504003"/>
              <a:chOff x="2022693" y="3983301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46702" y="4050636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stCxn id="61" idx="4"/>
              <a:endCxn id="65" idx="0"/>
            </p:cNvCxnSpPr>
            <p:nvPr/>
          </p:nvCxnSpPr>
          <p:spPr>
            <a:xfrm>
              <a:off x="5570191" y="4438444"/>
              <a:ext cx="0" cy="538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5"/>
              <a:endCxn id="65" idx="1"/>
            </p:cNvCxnSpPr>
            <p:nvPr/>
          </p:nvCxnSpPr>
          <p:spPr>
            <a:xfrm>
              <a:off x="4730934" y="4345613"/>
              <a:ext cx="639239" cy="705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55" idx="7"/>
            </p:cNvCxnSpPr>
            <p:nvPr/>
          </p:nvCxnSpPr>
          <p:spPr>
            <a:xfrm flipH="1">
              <a:off x="4727313" y="4364634"/>
              <a:ext cx="642860" cy="686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3" idx="0"/>
              <a:endCxn id="29" idx="4"/>
            </p:cNvCxnSpPr>
            <p:nvPr/>
          </p:nvCxnSpPr>
          <p:spPr>
            <a:xfrm flipV="1">
              <a:off x="2981614" y="3228575"/>
              <a:ext cx="14746" cy="719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7"/>
              <a:endCxn id="27" idx="3"/>
            </p:cNvCxnSpPr>
            <p:nvPr/>
          </p:nvCxnSpPr>
          <p:spPr>
            <a:xfrm flipV="1">
              <a:off x="3181631" y="3145255"/>
              <a:ext cx="1167235" cy="876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1" idx="7"/>
              <a:endCxn id="27" idx="2"/>
            </p:cNvCxnSpPr>
            <p:nvPr/>
          </p:nvCxnSpPr>
          <p:spPr>
            <a:xfrm flipV="1">
              <a:off x="2142357" y="2967064"/>
              <a:ext cx="2123659" cy="1035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29" idx="6"/>
              <a:endCxn id="61" idx="1"/>
            </p:cNvCxnSpPr>
            <p:nvPr/>
          </p:nvCxnSpPr>
          <p:spPr>
            <a:xfrm>
              <a:off x="3279227" y="2976574"/>
              <a:ext cx="2090946" cy="1031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7" idx="4"/>
              <a:endCxn id="58" idx="0"/>
            </p:cNvCxnSpPr>
            <p:nvPr/>
          </p:nvCxnSpPr>
          <p:spPr>
            <a:xfrm flipH="1">
              <a:off x="4530917" y="3219065"/>
              <a:ext cx="17967" cy="696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58" y="1686501"/>
                <a:ext cx="497572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2195" r="-731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7039628" y="1269352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51044" y="1994278"/>
                <a:ext cx="4847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𝑣𝑎𝑙𝑙𝑒𝑦𝐹𝑟𝑒𝑒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1994278"/>
                <a:ext cx="4847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351044" y="2382946"/>
                <a:ext cx="1202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4" y="2382946"/>
                <a:ext cx="120205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2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Configuration Minimization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95995" y="2179712"/>
            <a:ext cx="3532262" cy="2596422"/>
            <a:chOff x="143008" y="1865269"/>
            <a:chExt cx="3532262" cy="2596422"/>
          </a:xfrm>
        </p:grpSpPr>
        <p:grpSp>
          <p:nvGrpSpPr>
            <p:cNvPr id="5" name="Group 4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8" name="Straight Connector 7"/>
            <p:cNvCxnSpPr>
              <a:stCxn id="35" idx="0"/>
              <a:endCxn id="29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3" idx="5"/>
              <a:endCxn id="21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27" idx="3"/>
              <a:endCxn id="29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>
              <a:stCxn id="31" idx="0"/>
              <a:endCxn id="29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5" idx="0"/>
              <a:endCxn id="21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stCxn id="23" idx="0"/>
              <a:endCxn id="21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3"/>
              <a:endCxn id="29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7" idx="5"/>
              <a:endCxn id="21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8267" y="2123936"/>
                <a:ext cx="35119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∩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7" y="2123936"/>
                <a:ext cx="351198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86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05637" y="170678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55932" y="3784371"/>
            <a:ext cx="202518" cy="452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48754" y="3656799"/>
            <a:ext cx="258211" cy="577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Configuration Minimization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8267" y="2123936"/>
                <a:ext cx="4952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∩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7" y="2123936"/>
                <a:ext cx="495206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38" t="-1961" r="-13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05637" y="170678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68015" y="3222246"/>
            <a:ext cx="3532262" cy="2596422"/>
            <a:chOff x="143008" y="1865269"/>
            <a:chExt cx="3532262" cy="2596422"/>
          </a:xfrm>
        </p:grpSpPr>
        <p:grpSp>
          <p:nvGrpSpPr>
            <p:cNvPr id="41" name="Group 40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4" name="Straight Connector 43"/>
            <p:cNvCxnSpPr>
              <a:stCxn id="71" idx="0"/>
              <a:endCxn id="65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69" idx="5"/>
              <a:endCxn id="57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8" name="Straight Connector 47"/>
            <p:cNvCxnSpPr>
              <a:stCxn id="63" idx="3"/>
              <a:endCxn id="65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51" name="Straight Connector 50"/>
            <p:cNvCxnSpPr>
              <a:stCxn id="67" idx="0"/>
              <a:endCxn id="65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1" idx="0"/>
              <a:endCxn id="57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54" name="Straight Connector 53"/>
            <p:cNvCxnSpPr>
              <a:stCxn id="59" idx="0"/>
              <a:endCxn id="57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9" idx="3"/>
              <a:endCxn id="65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3" idx="5"/>
              <a:endCxn id="57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7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Configuration Minimization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8015" y="3222246"/>
            <a:ext cx="3532262" cy="2596422"/>
            <a:chOff x="143008" y="1865269"/>
            <a:chExt cx="3532262" cy="2596422"/>
          </a:xfrm>
        </p:grpSpPr>
        <p:grpSp>
          <p:nvGrpSpPr>
            <p:cNvPr id="5" name="Group 4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8" name="Straight Connector 7"/>
            <p:cNvCxnSpPr>
              <a:stCxn id="35" idx="0"/>
              <a:endCxn id="29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3" idx="5"/>
              <a:endCxn id="21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>
              <a:stCxn id="27" idx="3"/>
              <a:endCxn id="29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>
              <a:stCxn id="31" idx="0"/>
              <a:endCxn id="29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5" idx="0"/>
              <a:endCxn id="21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stCxn id="23" idx="0"/>
              <a:endCxn id="21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3"/>
              <a:endCxn id="29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7" idx="5"/>
              <a:endCxn id="21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68267" y="2123936"/>
                <a:ext cx="4952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∩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𝑒𝑛𝑑𝐴𝑡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7" y="2123936"/>
                <a:ext cx="495206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738" t="-1961" r="-13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05637" y="1706787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Policy:</a:t>
            </a:r>
            <a:endParaRPr lang="en-US" sz="20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21" y="1528148"/>
            <a:ext cx="419158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Configuration Minimization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463" y="987827"/>
            <a:ext cx="5924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community matching/tagging for unique edges in the product graph (e.g., (A, 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Never tag with a community if the peer doesn’t match </a:t>
            </a:r>
            <a:r>
              <a:rPr lang="en-US" dirty="0" smtClean="0"/>
              <a:t>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back-to back preferences for the same neighbor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community matching/tagging for nodes with equivalent subgraphs in the product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export to all neighbors except who you imported a route from, then don’t selectively filter exports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45" y="1809621"/>
            <a:ext cx="2495898" cy="402963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368015" y="3497818"/>
            <a:ext cx="3532262" cy="2596422"/>
            <a:chOff x="143008" y="1865269"/>
            <a:chExt cx="3532262" cy="2596422"/>
          </a:xfrm>
        </p:grpSpPr>
        <p:grpSp>
          <p:nvGrpSpPr>
            <p:cNvPr id="40" name="Group 39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43" name="Straight Connector 42"/>
            <p:cNvCxnSpPr>
              <a:stCxn id="70" idx="0"/>
              <a:endCxn id="64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8" idx="5"/>
              <a:endCxn id="56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>
              <a:stCxn id="62" idx="3"/>
              <a:endCxn id="64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50" name="Straight Connector 49"/>
            <p:cNvCxnSpPr>
              <a:stCxn id="66" idx="0"/>
              <a:endCxn id="64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0" idx="0"/>
              <a:endCxn id="56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53" name="Straight Connector 52"/>
            <p:cNvCxnSpPr>
              <a:stCxn id="58" idx="0"/>
              <a:endCxn id="56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3"/>
              <a:endCxn id="64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5"/>
              <a:endCxn id="56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280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1289</cp:revision>
  <dcterms:created xsi:type="dcterms:W3CDTF">2015-10-01T19:12:12Z</dcterms:created>
  <dcterms:modified xsi:type="dcterms:W3CDTF">2015-12-16T17:53:00Z</dcterms:modified>
</cp:coreProperties>
</file>