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4" r:id="rId13"/>
    <p:sldId id="426" r:id="rId14"/>
    <p:sldId id="429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7"/>
    <p:restoredTop sz="94682"/>
  </p:normalViewPr>
  <p:slideViewPr>
    <p:cSldViewPr snapToGrid="0">
      <p:cViewPr>
        <p:scale>
          <a:sx n="91" d="100"/>
          <a:sy n="91" d="100"/>
        </p:scale>
        <p:origin x="-56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570.png"/><Relationship Id="rId6" Type="http://schemas.openxmlformats.org/officeDocument/2006/relationships/image" Target="../media/image580.png"/><Relationship Id="rId7" Type="http://schemas.openxmlformats.org/officeDocument/2006/relationships/image" Target="../media/image590.png"/><Relationship Id="rId8" Type="http://schemas.openxmlformats.org/officeDocument/2006/relationships/image" Target="../media/image600.png"/><Relationship Id="rId9" Type="http://schemas.openxmlformats.org/officeDocument/2006/relationships/image" Target="../media/image610.png"/><Relationship Id="rId10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(N2,0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3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4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7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94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67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18486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𝑜𝑟𝑖𝑔𝑖𝑛𝑎𝑡𝑒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51" t="-146667" r="-2892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88348" y="8517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>
            <a:off x="7069102" y="4140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2947946" y="322726"/>
            <a:ext cx="644456" cy="665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023439" y="9878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715404" y="10020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-841889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322727"/>
            <a:ext cx="788040" cy="679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787592" y="1989365"/>
            <a:ext cx="927812" cy="1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894141" y="8374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/>
          <p:cNvSpPr/>
          <p:nvPr/>
        </p:nvSpPr>
        <p:spPr>
          <a:xfrm>
            <a:off x="3201790" y="-992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44354" y="183847"/>
            <a:ext cx="14289" cy="3951434"/>
          </a:xfrm>
          <a:prstGeom prst="curvedConnector3">
            <a:avLst>
              <a:gd name="adj1" fmla="val 16998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1891434" y="-294484"/>
            <a:ext cx="2505139" cy="17364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12348" y="-274271"/>
            <a:ext cx="2519428" cy="17103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200288" y="1150862"/>
            <a:ext cx="2187281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322726"/>
            <a:ext cx="1375344" cy="1517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535250" y="322727"/>
            <a:ext cx="1316621" cy="150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6739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-79644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3818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0318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682839"/>
            <a:ext cx="841256" cy="1578019"/>
            <a:chOff x="9223209" y="2450253"/>
            <a:chExt cx="841256" cy="15780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450253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2750877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070991"/>
                  <a:ext cx="80451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395743"/>
                  <a:ext cx="80451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76" r="-606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720495"/>
                  <a:ext cx="70660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709847" y="-272962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847" y="-272962"/>
                <a:ext cx="77386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707186" y="151378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86" y="151378"/>
                <a:ext cx="779829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7813" r="-70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707186" y="-644788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86" y="-644788"/>
                <a:ext cx="67672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8108" r="-900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81844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32064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2069137" y="3703376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6837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683777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8929" r="-892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936401" y="3406285"/>
                <a:ext cx="6837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01" y="3406285"/>
                <a:ext cx="683777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9821" r="-80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0169" r="-135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88754" y="3576790"/>
            <a:ext cx="3876" cy="2494790"/>
          </a:xfrm>
          <a:prstGeom prst="curvedConnector3">
            <a:avLst>
              <a:gd name="adj1" fmla="val -58978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 flipH="1">
            <a:off x="2630417" y="3703376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034186" y="3703376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984406" y="3703376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85309" y="32027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dirty="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dirty="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034186" y="3703376"/>
            <a:ext cx="3933020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984406" y="3703376"/>
            <a:ext cx="1982800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74513" y="337513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blipFill rotWithShape="0">
                <a:blip r:embed="rId26"/>
                <a:stretch>
                  <a:fillRect l="-13559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64566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621005" y="3496963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>
            <a:off x="7101759" y="3059264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2980603" y="2967954"/>
            <a:ext cx="644456" cy="665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056096" y="3633033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748061" y="3647321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72717" y="1803339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84528" y="2967955"/>
            <a:ext cx="788040" cy="679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820249" y="4634593"/>
            <a:ext cx="927812" cy="1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926798" y="348267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/>
          <p:cNvSpPr/>
          <p:nvPr/>
        </p:nvSpPr>
        <p:spPr>
          <a:xfrm>
            <a:off x="3234447" y="1652981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77011" y="2829075"/>
            <a:ext cx="14289" cy="3951434"/>
          </a:xfrm>
          <a:prstGeom prst="curvedConnector3">
            <a:avLst>
              <a:gd name="adj1" fmla="val 16998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1924091" y="2350744"/>
            <a:ext cx="2505139" cy="17364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45005" y="2370957"/>
            <a:ext cx="2519428" cy="17103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232945" y="3796090"/>
            <a:ext cx="2187281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625059" y="2967954"/>
            <a:ext cx="1375344" cy="1517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567907" y="2967955"/>
            <a:ext cx="1316621" cy="150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63254" y="3319177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/>
          <p:cNvSpPr/>
          <p:nvPr/>
        </p:nvSpPr>
        <p:spPr>
          <a:xfrm rot="10800000">
            <a:off x="7714716" y="2565584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7352008" y="342313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8" y="3423131"/>
                <a:ext cx="35959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085" r="-84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7773042" y="3418535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42" y="3418535"/>
                <a:ext cx="2949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750"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89829" y="3057567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77322" y="3677063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/>
              <p:cNvSpPr txBox="1"/>
              <p:nvPr/>
            </p:nvSpPr>
            <p:spPr>
              <a:xfrm>
                <a:off x="8116781" y="3970873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81" y="3970873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302924" y="3328067"/>
            <a:ext cx="759054" cy="1547241"/>
            <a:chOff x="9223209" y="2450253"/>
            <a:chExt cx="759054" cy="1547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450253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450253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504" r="-650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2750877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2750877"/>
                  <a:ext cx="7510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317" r="-650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23209" y="307099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07099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23" r="-75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209" y="3395743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3395743"/>
                  <a:ext cx="7245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723" r="-756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720495"/>
                  <a:ext cx="6372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720495"/>
                  <a:ext cx="637226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692" r="-865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742504" y="2372266"/>
                <a:ext cx="69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04" y="2372266"/>
                <a:ext cx="69621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895" r="-70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739843" y="2796606"/>
                <a:ext cx="701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43" y="2796606"/>
                <a:ext cx="70153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957" r="-7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739843" y="2000440"/>
                <a:ext cx="610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43" y="2000440"/>
                <a:ext cx="6106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921" r="-79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13997</TotalTime>
  <Words>721</Words>
  <Application>Microsoft Macintosh PowerPoint</Application>
  <PresentationFormat>Widescreen</PresentationFormat>
  <Paragraphs>359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1718</cp:revision>
  <dcterms:created xsi:type="dcterms:W3CDTF">2015-10-01T19:12:12Z</dcterms:created>
  <dcterms:modified xsi:type="dcterms:W3CDTF">2016-11-13T14:50:48Z</dcterms:modified>
</cp:coreProperties>
</file>