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12" r:id="rId2"/>
    <p:sldId id="413" r:id="rId3"/>
    <p:sldId id="421" r:id="rId4"/>
    <p:sldId id="422" r:id="rId5"/>
    <p:sldId id="414" r:id="rId6"/>
    <p:sldId id="415" r:id="rId7"/>
    <p:sldId id="416" r:id="rId8"/>
    <p:sldId id="417" r:id="rId9"/>
    <p:sldId id="419" r:id="rId10"/>
    <p:sldId id="420" r:id="rId11"/>
    <p:sldId id="423" r:id="rId12"/>
    <p:sldId id="429" r:id="rId13"/>
    <p:sldId id="424" r:id="rId14"/>
    <p:sldId id="426" r:id="rId15"/>
    <p:sldId id="4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88"/>
    <p:restoredTop sz="95884"/>
  </p:normalViewPr>
  <p:slideViewPr>
    <p:cSldViewPr snapToGrid="0">
      <p:cViewPr>
        <p:scale>
          <a:sx n="147" d="100"/>
          <a:sy n="147" d="100"/>
        </p:scale>
        <p:origin x="-1808" y="-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9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8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20" Type="http://schemas.openxmlformats.org/officeDocument/2006/relationships/image" Target="../media/image53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20" Type="http://schemas.openxmlformats.org/officeDocument/2006/relationships/image" Target="../media/image72.png"/><Relationship Id="rId21" Type="http://schemas.openxmlformats.org/officeDocument/2006/relationships/image" Target="../media/image73.png"/><Relationship Id="rId22" Type="http://schemas.openxmlformats.org/officeDocument/2006/relationships/image" Target="../media/image74.png"/><Relationship Id="rId23" Type="http://schemas.openxmlformats.org/officeDocument/2006/relationships/image" Target="../media/image75.png"/><Relationship Id="rId24" Type="http://schemas.openxmlformats.org/officeDocument/2006/relationships/image" Target="../media/image76.png"/><Relationship Id="rId25" Type="http://schemas.openxmlformats.org/officeDocument/2006/relationships/image" Target="../media/image77.png"/><Relationship Id="rId26" Type="http://schemas.openxmlformats.org/officeDocument/2006/relationships/image" Target="../media/image78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20.png"/><Relationship Id="rId12" Type="http://schemas.openxmlformats.org/officeDocument/2006/relationships/image" Target="../media/image730.png"/><Relationship Id="rId13" Type="http://schemas.openxmlformats.org/officeDocument/2006/relationships/image" Target="../media/image740.png"/><Relationship Id="rId14" Type="http://schemas.openxmlformats.org/officeDocument/2006/relationships/image" Target="../media/image750.png"/><Relationship Id="rId15" Type="http://schemas.openxmlformats.org/officeDocument/2006/relationships/image" Target="../media/image760.png"/><Relationship Id="rId16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0.png"/><Relationship Id="rId3" Type="http://schemas.openxmlformats.org/officeDocument/2006/relationships/image" Target="../media/image660.png"/><Relationship Id="rId4" Type="http://schemas.openxmlformats.org/officeDocument/2006/relationships/image" Target="../media/image670.png"/><Relationship Id="rId5" Type="http://schemas.openxmlformats.org/officeDocument/2006/relationships/image" Target="../media/image680.png"/><Relationship Id="rId6" Type="http://schemas.openxmlformats.org/officeDocument/2006/relationships/image" Target="../media/image690.png"/><Relationship Id="rId7" Type="http://schemas.openxmlformats.org/officeDocument/2006/relationships/image" Target="../media/image700.png"/><Relationship Id="rId8" Type="http://schemas.openxmlformats.org/officeDocument/2006/relationships/image" Target="../media/image710.png"/><Relationship Id="rId9" Type="http://schemas.openxmlformats.org/officeDocument/2006/relationships/image" Target="../media/image550.png"/><Relationship Id="rId10" Type="http://schemas.openxmlformats.org/officeDocument/2006/relationships/image" Target="../media/image5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9.png"/><Relationship Id="rId43" Type="http://schemas.openxmlformats.org/officeDocument/2006/relationships/image" Target="../media/image24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44" Type="http://schemas.openxmlformats.org/officeDocument/2006/relationships/image" Target="../media/image29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7.png"/><Relationship Id="rId31" Type="http://schemas.openxmlformats.org/officeDocument/2006/relationships/image" Target="../media/image8.png"/><Relationship Id="rId32" Type="http://schemas.openxmlformats.org/officeDocument/2006/relationships/image" Target="../media/image9.png"/><Relationship Id="rId33" Type="http://schemas.openxmlformats.org/officeDocument/2006/relationships/image" Target="../media/image10.png"/><Relationship Id="rId34" Type="http://schemas.openxmlformats.org/officeDocument/2006/relationships/image" Target="../media/image11.png"/><Relationship Id="rId35" Type="http://schemas.openxmlformats.org/officeDocument/2006/relationships/image" Target="../media/image12.png"/><Relationship Id="rId36" Type="http://schemas.openxmlformats.org/officeDocument/2006/relationships/image" Target="../media/image13.png"/><Relationship Id="rId3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38" Type="http://schemas.openxmlformats.org/officeDocument/2006/relationships/image" Target="../media/image15.png"/><Relationship Id="rId39" Type="http://schemas.openxmlformats.org/officeDocument/2006/relationships/image" Target="../media/image16.png"/><Relationship Id="rId40" Type="http://schemas.openxmlformats.org/officeDocument/2006/relationships/image" Target="../media/image17.png"/><Relationship Id="rId4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34460" y="1049733"/>
            <a:ext cx="889686" cy="481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203"/>
          <p:cNvCxnSpPr>
            <a:stCxn id="2" idx="4"/>
            <a:endCxn id="158" idx="0"/>
          </p:cNvCxnSpPr>
          <p:nvPr/>
        </p:nvCxnSpPr>
        <p:spPr>
          <a:xfrm>
            <a:off x="4979303" y="1531647"/>
            <a:ext cx="574" cy="2968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512139" y="3880344"/>
            <a:ext cx="766243" cy="654703"/>
            <a:chOff x="6874016" y="1656010"/>
            <a:chExt cx="766243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77987" y="1814084"/>
              <a:ext cx="55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296756" y="2938753"/>
            <a:ext cx="766243" cy="654703"/>
            <a:chOff x="6874016" y="1656010"/>
            <a:chExt cx="766243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927403" y="1814084"/>
              <a:ext cx="672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596755" y="2938754"/>
            <a:ext cx="766243" cy="654703"/>
            <a:chOff x="6874016" y="1656010"/>
            <a:chExt cx="766243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903291" y="1814084"/>
              <a:ext cx="712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(AG,0)</a:t>
              </a:r>
              <a:endParaRPr lang="en-US" sz="1600" dirty="0"/>
            </a:p>
          </p:txBody>
        </p:sp>
      </p:grpSp>
      <p:cxnSp>
        <p:nvCxnSpPr>
          <p:cNvPr id="153" name="Straight Connector 152"/>
          <p:cNvCxnSpPr>
            <a:stCxn id="155" idx="4"/>
            <a:endCxn id="147" idx="0"/>
          </p:cNvCxnSpPr>
          <p:nvPr/>
        </p:nvCxnSpPr>
        <p:spPr>
          <a:xfrm>
            <a:off x="6679878" y="2480613"/>
            <a:ext cx="0" cy="45814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6296756" y="1825910"/>
            <a:ext cx="766243" cy="654703"/>
            <a:chOff x="6874016" y="1656010"/>
            <a:chExt cx="766243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39728" y="1814084"/>
              <a:ext cx="652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96755" y="1828540"/>
            <a:ext cx="766243" cy="654703"/>
            <a:chOff x="6874016" y="1656010"/>
            <a:chExt cx="766243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904852" y="1814084"/>
              <a:ext cx="688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(TG,0)</a:t>
              </a:r>
              <a:endParaRPr lang="en-US" sz="1600" dirty="0"/>
            </a:p>
          </p:txBody>
        </p:sp>
      </p:grpSp>
      <p:cxnSp>
        <p:nvCxnSpPr>
          <p:cNvPr id="162" name="Straight Connector 161"/>
          <p:cNvCxnSpPr>
            <a:stCxn id="158" idx="4"/>
            <a:endCxn id="150" idx="0"/>
          </p:cNvCxnSpPr>
          <p:nvPr/>
        </p:nvCxnSpPr>
        <p:spPr>
          <a:xfrm>
            <a:off x="4979877" y="2483243"/>
            <a:ext cx="0" cy="45551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0" idx="4"/>
            <a:endCxn id="120" idx="1"/>
          </p:cNvCxnSpPr>
          <p:nvPr/>
        </p:nvCxnSpPr>
        <p:spPr>
          <a:xfrm>
            <a:off x="4979877" y="3593457"/>
            <a:ext cx="644476" cy="38276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7" idx="4"/>
            <a:endCxn id="120" idx="7"/>
          </p:cNvCxnSpPr>
          <p:nvPr/>
        </p:nvCxnSpPr>
        <p:spPr>
          <a:xfrm flipH="1">
            <a:off x="6166168" y="3593456"/>
            <a:ext cx="513710" cy="38276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0" idx="3"/>
          </p:cNvCxnSpPr>
          <p:nvPr/>
        </p:nvCxnSpPr>
        <p:spPr>
          <a:xfrm flipH="1">
            <a:off x="5341434" y="4439168"/>
            <a:ext cx="282919" cy="422764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909262" y="2014761"/>
                <a:ext cx="1530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(1,∞)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62" y="2014761"/>
                <a:ext cx="15309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90" t="-148889" r="-4382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" t="-146667" r="-541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4.  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44" t="-146667" r="-777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868441" y="2534614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1, I-local, I-mesh1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732345" y="3669086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I-striping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3.  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62" t="-146667" r="-5525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5.  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blipFill rotWithShape="0">
                <a:blip r:embed="rId7"/>
                <a:stretch>
                  <a:fillRect l="-3734" t="-132653" r="-5394" b="-16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221130" y="2014760"/>
                <a:ext cx="150547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6.  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30" y="2014760"/>
                <a:ext cx="1505477" cy="296556"/>
              </a:xfrm>
              <a:prstGeom prst="rect">
                <a:avLst/>
              </a:prstGeom>
              <a:blipFill rotWithShape="0">
                <a:blip r:embed="rId8"/>
                <a:stretch>
                  <a:fillRect l="-3644" t="-137500" r="-5263" b="-16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45032" y="368147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I-out2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174801" y="3484420"/>
            <a:ext cx="208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I-global, I-striping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74801" y="2548766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5, I-local, I-mesh2</a:t>
            </a:r>
            <a:endParaRPr lang="en-US" b="1" dirty="0"/>
          </a:p>
        </p:txBody>
      </p:sp>
      <p:cxnSp>
        <p:nvCxnSpPr>
          <p:cNvPr id="35" name="Straight Connector 34"/>
          <p:cNvCxnSpPr>
            <a:stCxn id="150" idx="7"/>
          </p:cNvCxnSpPr>
          <p:nvPr/>
        </p:nvCxnSpPr>
        <p:spPr>
          <a:xfrm flipV="1">
            <a:off x="5250784" y="2518050"/>
            <a:ext cx="302892" cy="51658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0" idx="0"/>
          </p:cNvCxnSpPr>
          <p:nvPr/>
        </p:nvCxnSpPr>
        <p:spPr>
          <a:xfrm flipH="1" flipV="1">
            <a:off x="5895260" y="3435381"/>
            <a:ext cx="1" cy="44496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2230" y="2119957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1900" y="3039553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147" idx="1"/>
          </p:cNvCxnSpPr>
          <p:nvPr/>
        </p:nvCxnSpPr>
        <p:spPr>
          <a:xfrm flipH="1" flipV="1">
            <a:off x="6145277" y="2529411"/>
            <a:ext cx="263693" cy="50522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906" y="2128451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06" y="4828336"/>
            <a:ext cx="1602935" cy="57498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99" y="4828337"/>
            <a:ext cx="1471608" cy="58022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786896" y="4987160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(N1,0)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336606" y="4987160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(N2,0)</a:t>
            </a:r>
            <a:endParaRPr lang="en-US" sz="1600" dirty="0"/>
          </a:p>
        </p:txBody>
      </p:sp>
      <p:cxnSp>
        <p:nvCxnSpPr>
          <p:cNvPr id="70" name="Straight Connector 69"/>
          <p:cNvCxnSpPr>
            <a:stCxn id="120" idx="5"/>
          </p:cNvCxnSpPr>
          <p:nvPr/>
        </p:nvCxnSpPr>
        <p:spPr>
          <a:xfrm>
            <a:off x="6166168" y="4439168"/>
            <a:ext cx="312691" cy="43391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285999" y="1231464"/>
            <a:ext cx="4320541" cy="1803292"/>
            <a:chOff x="2285999" y="1065209"/>
            <a:chExt cx="4320541" cy="1803292"/>
          </a:xfrm>
        </p:grpSpPr>
        <p:sp>
          <p:nvSpPr>
            <p:cNvPr id="4" name="Rectangle 3"/>
            <p:cNvSpPr/>
            <p:nvPr/>
          </p:nvSpPr>
          <p:spPr>
            <a:xfrm>
              <a:off x="2285999" y="1065209"/>
              <a:ext cx="4320541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89005" y="1407535"/>
                  <a:ext cx="27993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005" y="1407535"/>
                  <a:ext cx="279935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74" t="-143478" r="-239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48900" y="2057384"/>
                  <a:ext cx="32303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900" y="2057384"/>
                  <a:ext cx="3230372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43" t="-2222" r="-75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302186" y="2376630"/>
                  <a:ext cx="23693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186" y="2376630"/>
                  <a:ext cx="236930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2" t="-2174" r="-154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508598" y="1735302"/>
                  <a:ext cx="35195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598" y="1735302"/>
                  <a:ext cx="35195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60" t="-2222" r="-208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1310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106" y="2544563"/>
                  <a:ext cx="22602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2285997" y="3134109"/>
            <a:ext cx="4320543" cy="2866454"/>
            <a:chOff x="2285998" y="3281427"/>
            <a:chExt cx="4320543" cy="2866454"/>
          </a:xfrm>
        </p:grpSpPr>
        <p:sp>
          <p:nvSpPr>
            <p:cNvPr id="32" name="Rectangle 31"/>
            <p:cNvSpPr/>
            <p:nvPr/>
          </p:nvSpPr>
          <p:spPr>
            <a:xfrm>
              <a:off x="2285998" y="3281427"/>
              <a:ext cx="4320543" cy="2866454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437465" y="3691354"/>
                  <a:ext cx="3075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465" y="3691354"/>
                  <a:ext cx="307539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389" t="-143478" r="-238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409958" y="5330557"/>
                  <a:ext cx="32303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958" y="5330557"/>
                  <a:ext cx="323037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43" t="-2174" r="-75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263300" y="5649803"/>
                  <a:ext cx="23693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300" y="5649803"/>
                  <a:ext cx="2369303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799" t="-4444" r="-128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78816" y="5820169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816" y="5820169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436060" y="4060685"/>
                  <a:ext cx="3075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060" y="4060685"/>
                  <a:ext cx="307539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89" t="-146667" r="-2381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457953" y="4545303"/>
                  <a:ext cx="4066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1,…, 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3" y="4545303"/>
                  <a:ext cx="406604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00" t="-2174" r="-1649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457953" y="4864549"/>
                  <a:ext cx="4066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1,…, 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3" y="4864549"/>
                  <a:ext cx="406604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0" t="-2222" r="-16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474308" y="42409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08" y="4240925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474308" y="504786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08" y="5047865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44"/>
          <p:cNvSpPr txBox="1"/>
          <p:nvPr/>
        </p:nvSpPr>
        <p:spPr>
          <a:xfrm>
            <a:off x="2352807" y="1220034"/>
            <a:ext cx="12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Template S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399753" y="3139601"/>
            <a:ext cx="21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 S1, S2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6696209" y="1231464"/>
            <a:ext cx="4207724" cy="1803292"/>
            <a:chOff x="2297429" y="1065209"/>
            <a:chExt cx="4207724" cy="1803292"/>
          </a:xfrm>
        </p:grpSpPr>
        <p:sp>
          <p:nvSpPr>
            <p:cNvPr id="23" name="Rectangle 22"/>
            <p:cNvSpPr/>
            <p:nvPr/>
          </p:nvSpPr>
          <p:spPr>
            <a:xfrm>
              <a:off x="2297429" y="1065209"/>
              <a:ext cx="4207724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386135" y="1407535"/>
                  <a:ext cx="33563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135" y="1407535"/>
                  <a:ext cx="335636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52" t="-143478" r="-199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894670" y="2057384"/>
                  <a:ext cx="32303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4670" y="2057384"/>
                  <a:ext cx="3230372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943" t="-2222" r="-75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747956" y="2376630"/>
                  <a:ext cx="23693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956" y="2376630"/>
                  <a:ext cx="2369303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99" t="-2174" r="-128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405728" y="1735302"/>
                  <a:ext cx="4076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5728" y="1735302"/>
                  <a:ext cx="4076565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96" t="-2222" r="-149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75887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8876" y="2544563"/>
                  <a:ext cx="226023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/>
          <p:cNvSpPr txBox="1"/>
          <p:nvPr/>
        </p:nvSpPr>
        <p:spPr>
          <a:xfrm>
            <a:off x="6728727" y="1220034"/>
            <a:ext cx="242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Incremental Template S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6696209" y="3134109"/>
            <a:ext cx="4207724" cy="1838480"/>
            <a:chOff x="2297429" y="1065209"/>
            <a:chExt cx="4184864" cy="1838480"/>
          </a:xfrm>
        </p:grpSpPr>
        <p:sp>
          <p:nvSpPr>
            <p:cNvPr id="31" name="Rectangle 30"/>
            <p:cNvSpPr/>
            <p:nvPr/>
          </p:nvSpPr>
          <p:spPr>
            <a:xfrm>
              <a:off x="2297429" y="1065209"/>
              <a:ext cx="4184864" cy="183848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483895" y="1707394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895" y="1707394"/>
                  <a:ext cx="226023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extBox 50"/>
          <p:cNvSpPr txBox="1"/>
          <p:nvPr/>
        </p:nvSpPr>
        <p:spPr>
          <a:xfrm>
            <a:off x="6751587" y="3122679"/>
            <a:ext cx="257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Incremental Template TG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6826839" y="3527847"/>
                <a:ext cx="3396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$</m:t>
                      </m:r>
                      <m:r>
                        <a:rPr lang="en-US" b="0" i="1" smtClean="0">
                          <a:latin typeface="Cambria Math" charset="0"/>
                        </a:rPr>
                        <m:t>𝐺𝑃</m:t>
                      </m:r>
                      <m:r>
                        <a:rPr lang="en-US" b="0" i="1" smtClean="0">
                          <a:latin typeface="Cambria Math" charset="0"/>
                        </a:rPr>
                        <m:t>⇒[100 :{}→(∗, </m:t>
                      </m:r>
                      <m:r>
                        <a:rPr lang="en-US" b="0" i="1" smtClean="0">
                          <a:latin typeface="Cambria Math" charset="0"/>
                        </a:rPr>
                        <m:t>𝑡𝑎𝑔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$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𝐺𝑃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  <m:r>
                        <a:rPr lang="en-US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39" y="3527847"/>
                <a:ext cx="3396827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616" t="-4444" r="-215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4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995853" y="548640"/>
            <a:ext cx="3907403" cy="593989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23989" y="579229"/>
            <a:ext cx="389856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%{for $n in neighbors do}%</a:t>
            </a:r>
          </a:p>
          <a:p>
            <a:r>
              <a:rPr lang="en-US" dirty="0" smtClean="0"/>
              <a:t>interface $n.interface</a:t>
            </a:r>
          </a:p>
          <a:p>
            <a:r>
              <a:rPr lang="en-US" dirty="0" smtClean="0"/>
              <a:t>    ip address $n.interfaceIP</a:t>
            </a:r>
          </a:p>
          <a:p>
            <a:r>
              <a:rPr lang="en-US" dirty="0" smtClean="0"/>
              <a:t>!</a:t>
            </a:r>
          </a:p>
          <a:p>
            <a:r>
              <a:rPr lang="en-US" b="1" dirty="0" smtClean="0"/>
              <a:t>%{end for}%</a:t>
            </a:r>
          </a:p>
          <a:p>
            <a:endParaRPr lang="en-US" dirty="0" smtClean="0"/>
          </a:p>
          <a:p>
            <a:r>
              <a:rPr lang="en-US" dirty="0" smtClean="0"/>
              <a:t>router </a:t>
            </a:r>
            <a:r>
              <a:rPr lang="en-US" dirty="0"/>
              <a:t>bgp </a:t>
            </a:r>
            <a:r>
              <a:rPr lang="en-US" b="1" dirty="0" smtClean="0"/>
              <a:t>%{$bgpASN}%</a:t>
            </a:r>
          </a:p>
          <a:p>
            <a:r>
              <a:rPr lang="en-US" dirty="0" smtClean="0"/>
              <a:t>    no synchronization</a:t>
            </a:r>
          </a:p>
          <a:p>
            <a:r>
              <a:rPr lang="en-US" dirty="0" smtClean="0"/>
              <a:t>    no auto-summary</a:t>
            </a:r>
          </a:p>
          <a:p>
            <a:r>
              <a:rPr lang="en-US" dirty="0" smtClean="0"/>
              <a:t>    </a:t>
            </a:r>
            <a:r>
              <a:rPr lang="en-US" dirty="0"/>
              <a:t>bgp router-id </a:t>
            </a:r>
            <a:r>
              <a:rPr lang="en-US" b="1" dirty="0" smtClean="0"/>
              <a:t>%{$routerID}%</a:t>
            </a:r>
          </a:p>
          <a:p>
            <a:r>
              <a:rPr lang="en-US" dirty="0" smtClean="0"/>
              <a:t>    </a:t>
            </a:r>
            <a:r>
              <a:rPr lang="en-US" dirty="0"/>
              <a:t>bgp bestpath compare-routerid  </a:t>
            </a:r>
            <a:endParaRPr lang="en-US" dirty="0" smtClean="0"/>
          </a:p>
          <a:p>
            <a:r>
              <a:rPr lang="en-US" b="1" dirty="0" smtClean="0"/>
              <a:t>%{for $n in neighbors do}%</a:t>
            </a:r>
          </a:p>
          <a:p>
            <a:r>
              <a:rPr lang="en-US" dirty="0" smtClean="0"/>
              <a:t>    neighbor $n.IP remote-as $n. ASN</a:t>
            </a:r>
          </a:p>
          <a:p>
            <a:r>
              <a:rPr lang="en-US" dirty="0" smtClean="0"/>
              <a:t>    neighbor $n.IP send-community both</a:t>
            </a:r>
          </a:p>
          <a:p>
            <a:r>
              <a:rPr lang="en-US" dirty="0"/>
              <a:t> </a:t>
            </a:r>
            <a:r>
              <a:rPr lang="en-US" dirty="0" smtClean="0"/>
              <a:t>   neighbor </a:t>
            </a:r>
            <a:r>
              <a:rPr lang="en-US" dirty="0"/>
              <a:t>$</a:t>
            </a:r>
            <a:r>
              <a:rPr lang="en-US" dirty="0" smtClean="0"/>
              <a:t>n.IP </a:t>
            </a:r>
            <a:r>
              <a:rPr lang="en-US" dirty="0"/>
              <a:t>route-map </a:t>
            </a:r>
            <a:r>
              <a:rPr lang="en-US" dirty="0" smtClean="0"/>
              <a:t>peer-in in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%{if $n.isLocalPeer then}%</a:t>
            </a:r>
          </a:p>
          <a:p>
            <a:r>
              <a:rPr lang="en-US" dirty="0"/>
              <a:t> </a:t>
            </a:r>
            <a:r>
              <a:rPr lang="en-US" dirty="0" smtClean="0"/>
              <a:t>   neighbor </a:t>
            </a:r>
            <a:r>
              <a:rPr lang="en-US" dirty="0"/>
              <a:t>$</a:t>
            </a:r>
            <a:r>
              <a:rPr lang="en-US" dirty="0" smtClean="0"/>
              <a:t>n.IP </a:t>
            </a:r>
            <a:r>
              <a:rPr lang="en-US" dirty="0"/>
              <a:t>route-map local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%{else}%</a:t>
            </a:r>
          </a:p>
          <a:p>
            <a:r>
              <a:rPr lang="en-US" dirty="0"/>
              <a:t> </a:t>
            </a:r>
            <a:r>
              <a:rPr lang="en-US" dirty="0" smtClean="0"/>
              <a:t>   neighbor </a:t>
            </a:r>
            <a:r>
              <a:rPr lang="en-US" dirty="0"/>
              <a:t>$</a:t>
            </a:r>
            <a:r>
              <a:rPr lang="en-US" dirty="0" smtClean="0"/>
              <a:t>n.IP </a:t>
            </a:r>
            <a:r>
              <a:rPr lang="en-US" dirty="0"/>
              <a:t>route-map global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%{end if}%</a:t>
            </a:r>
          </a:p>
          <a:p>
            <a:r>
              <a:rPr lang="en-US" b="1" dirty="0" smtClean="0"/>
              <a:t>%{end for}%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45460" y="548639"/>
            <a:ext cx="3873968" cy="593989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45460" y="565162"/>
            <a:ext cx="394377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%{</a:t>
            </a:r>
            <a:r>
              <a:rPr lang="en-US" b="1" dirty="0"/>
              <a:t>for </a:t>
            </a:r>
            <a:r>
              <a:rPr lang="en-US" b="1" dirty="0" smtClean="0"/>
              <a:t>$p </a:t>
            </a:r>
            <a:r>
              <a:rPr lang="en-US" b="1" dirty="0"/>
              <a:t>in </a:t>
            </a:r>
            <a:r>
              <a:rPr lang="en-US" b="1" dirty="0" smtClean="0"/>
              <a:t>localPrefixes do}%</a:t>
            </a:r>
          </a:p>
          <a:p>
            <a:r>
              <a:rPr lang="en-US" dirty="0"/>
              <a:t>ip prefix-list </a:t>
            </a:r>
            <a:r>
              <a:rPr lang="en-US" dirty="0" smtClean="0"/>
              <a:t>localPL permit $p</a:t>
            </a:r>
          </a:p>
          <a:p>
            <a:r>
              <a:rPr lang="en-US" b="1" dirty="0" smtClean="0"/>
              <a:t>%{end for}%</a:t>
            </a:r>
          </a:p>
          <a:p>
            <a:r>
              <a:rPr lang="en-US" dirty="0" smtClean="0"/>
              <a:t>!</a:t>
            </a:r>
          </a:p>
          <a:p>
            <a:r>
              <a:rPr lang="en-US" dirty="0" smtClean="0"/>
              <a:t>ip prefix-list other permit 0.0.0.0/0 le 32</a:t>
            </a:r>
          </a:p>
          <a:p>
            <a:r>
              <a:rPr lang="en-US" dirty="0" smtClean="0"/>
              <a:t>!</a:t>
            </a:r>
          </a:p>
          <a:p>
            <a:r>
              <a:rPr lang="en-US" dirty="0" smtClean="0"/>
              <a:t>route-map local permit 10</a:t>
            </a:r>
          </a:p>
          <a:p>
            <a:r>
              <a:rPr lang="en-US" dirty="0" smtClean="0"/>
              <a:t>     match ip address prefix-list localPL </a:t>
            </a:r>
          </a:p>
          <a:p>
            <a:r>
              <a:rPr lang="en-US" dirty="0" smtClean="0"/>
              <a:t>!</a:t>
            </a:r>
            <a:endParaRPr lang="en-US" dirty="0"/>
          </a:p>
          <a:p>
            <a:r>
              <a:rPr lang="en-US" dirty="0"/>
              <a:t>route-map local </a:t>
            </a:r>
            <a:r>
              <a:rPr lang="en-US" dirty="0" smtClean="0"/>
              <a:t>deny 20</a:t>
            </a:r>
            <a:endParaRPr lang="en-US" dirty="0"/>
          </a:p>
          <a:p>
            <a:r>
              <a:rPr lang="en-US" dirty="0"/>
              <a:t>     match ip address prefix-list </a:t>
            </a:r>
            <a:r>
              <a:rPr lang="en-US" dirty="0" smtClean="0"/>
              <a:t>other</a:t>
            </a:r>
            <a:endParaRPr lang="en-US" dirty="0"/>
          </a:p>
          <a:p>
            <a:r>
              <a:rPr lang="en-US" dirty="0"/>
              <a:t>!</a:t>
            </a:r>
          </a:p>
          <a:p>
            <a:r>
              <a:rPr lang="en-US" dirty="0" smtClean="0"/>
              <a:t>route-map peer-in permit 10</a:t>
            </a:r>
          </a:p>
          <a:p>
            <a:r>
              <a:rPr lang="en-US" dirty="0" smtClean="0"/>
              <a:t>     match as-path list WAN1</a:t>
            </a:r>
          </a:p>
          <a:p>
            <a:r>
              <a:rPr lang="en-US" dirty="0" smtClean="0"/>
              <a:t>     set community additive </a:t>
            </a:r>
            <a:r>
              <a:rPr lang="is-IS" dirty="0"/>
              <a:t>64512:3200</a:t>
            </a:r>
            <a:endParaRPr lang="en-US" dirty="0"/>
          </a:p>
          <a:p>
            <a:r>
              <a:rPr lang="en-US" dirty="0" smtClean="0"/>
              <a:t>!</a:t>
            </a:r>
          </a:p>
          <a:p>
            <a:r>
              <a:rPr lang="en-US" dirty="0" smtClean="0"/>
              <a:t>route-map peer-in permit 20 </a:t>
            </a:r>
          </a:p>
          <a:p>
            <a:r>
              <a:rPr lang="en-US" dirty="0"/>
              <a:t> </a:t>
            </a:r>
            <a:r>
              <a:rPr lang="en-US" dirty="0" smtClean="0"/>
              <a:t>   match as-path list WAN2</a:t>
            </a:r>
          </a:p>
          <a:p>
            <a:r>
              <a:rPr lang="en-US" dirty="0"/>
              <a:t> </a:t>
            </a:r>
            <a:r>
              <a:rPr lang="en-US" dirty="0" smtClean="0"/>
              <a:t>   set local-preference 90</a:t>
            </a:r>
          </a:p>
          <a:p>
            <a:r>
              <a:rPr lang="en-US" dirty="0"/>
              <a:t> </a:t>
            </a:r>
            <a:r>
              <a:rPr lang="en-US" dirty="0" smtClean="0"/>
              <a:t>   set community additive </a:t>
            </a:r>
            <a:r>
              <a:rPr lang="is-IS" dirty="0" smtClean="0"/>
              <a:t>64512:3201</a:t>
            </a:r>
            <a:endParaRPr lang="en-US" dirty="0" smtClean="0"/>
          </a:p>
          <a:p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7651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071342" y="5717134"/>
            <a:ext cx="1320055" cy="511599"/>
          </a:xfrm>
          <a:prstGeom prst="rightArrow">
            <a:avLst>
              <a:gd name="adj1" fmla="val 50000"/>
              <a:gd name="adj2" fmla="val 573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662426" y="2396991"/>
            <a:ext cx="1548501" cy="965834"/>
            <a:chOff x="5912143" y="2908936"/>
            <a:chExt cx="1548501" cy="965834"/>
          </a:xfrm>
        </p:grpSpPr>
        <p:sp>
          <p:nvSpPr>
            <p:cNvPr id="13" name="Rectangle 12"/>
            <p:cNvSpPr/>
            <p:nvPr/>
          </p:nvSpPr>
          <p:spPr>
            <a:xfrm>
              <a:off x="5912143" y="2908936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12143" y="3068687"/>
              <a:ext cx="15485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Abstract</a:t>
              </a:r>
            </a:p>
            <a:p>
              <a:pPr algn="ctr"/>
              <a:r>
                <a:rPr lang="en-US" dirty="0" smtClean="0"/>
                <a:t>Product Graph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60568" y="842382"/>
            <a:ext cx="1548501" cy="965834"/>
            <a:chOff x="4995357" y="1497331"/>
            <a:chExt cx="1548501" cy="965834"/>
          </a:xfrm>
        </p:grpSpPr>
        <p:sp>
          <p:nvSpPr>
            <p:cNvPr id="15" name="Rectangle 14"/>
            <p:cNvSpPr/>
            <p:nvPr/>
          </p:nvSpPr>
          <p:spPr>
            <a:xfrm>
              <a:off x="4995357" y="1497331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54627" y="1657082"/>
              <a:ext cx="10299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Abstract</a:t>
              </a:r>
            </a:p>
            <a:p>
              <a:pPr algn="ctr"/>
              <a:r>
                <a:rPr lang="en-US" dirty="0" smtClean="0"/>
                <a:t>Topology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59881" y="2453655"/>
            <a:ext cx="1596527" cy="965834"/>
            <a:chOff x="7249723" y="1497331"/>
            <a:chExt cx="1596527" cy="965834"/>
          </a:xfrm>
        </p:grpSpPr>
        <p:sp>
          <p:nvSpPr>
            <p:cNvPr id="17" name="Rectangle 16"/>
            <p:cNvSpPr/>
            <p:nvPr/>
          </p:nvSpPr>
          <p:spPr>
            <a:xfrm>
              <a:off x="7273737" y="1497331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49723" y="1508223"/>
              <a:ext cx="15965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Routing &amp;</a:t>
              </a:r>
            </a:p>
            <a:p>
              <a:pPr algn="ctr"/>
              <a:r>
                <a:rPr lang="en-US" dirty="0" smtClean="0"/>
                <a:t>Fault-tolerance</a:t>
              </a:r>
            </a:p>
            <a:p>
              <a:pPr algn="ctr"/>
              <a:r>
                <a:rPr lang="en-US" dirty="0" smtClean="0"/>
                <a:t>Policy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1109" y="842381"/>
            <a:ext cx="1548501" cy="965834"/>
            <a:chOff x="2711526" y="1491347"/>
            <a:chExt cx="1548501" cy="965834"/>
          </a:xfrm>
        </p:grpSpPr>
        <p:sp>
          <p:nvSpPr>
            <p:cNvPr id="19" name="Rectangle 18"/>
            <p:cNvSpPr/>
            <p:nvPr/>
          </p:nvSpPr>
          <p:spPr>
            <a:xfrm>
              <a:off x="2711526" y="1491347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43835" y="1651098"/>
              <a:ext cx="1083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Concrete </a:t>
              </a:r>
            </a:p>
            <a:p>
              <a:pPr algn="ctr"/>
              <a:r>
                <a:rPr lang="en-US" dirty="0"/>
                <a:t>T</a:t>
              </a:r>
              <a:r>
                <a:rPr lang="en-US" dirty="0" smtClean="0"/>
                <a:t>opology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60568" y="3916183"/>
            <a:ext cx="1548501" cy="965834"/>
            <a:chOff x="5912143" y="4235173"/>
            <a:chExt cx="1548501" cy="965834"/>
          </a:xfrm>
        </p:grpSpPr>
        <p:sp>
          <p:nvSpPr>
            <p:cNvPr id="21" name="Rectangle 20"/>
            <p:cNvSpPr/>
            <p:nvPr/>
          </p:nvSpPr>
          <p:spPr>
            <a:xfrm>
              <a:off x="5912143" y="4235173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16688" y="4394924"/>
              <a:ext cx="1139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Device</a:t>
              </a:r>
            </a:p>
            <a:p>
              <a:pPr algn="ctr"/>
              <a:r>
                <a:rPr lang="en-US" dirty="0" smtClean="0"/>
                <a:t>Templates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60568" y="5486926"/>
            <a:ext cx="1552221" cy="965834"/>
            <a:chOff x="5910285" y="5561410"/>
            <a:chExt cx="1552221" cy="965834"/>
          </a:xfrm>
        </p:grpSpPr>
        <p:sp>
          <p:nvSpPr>
            <p:cNvPr id="23" name="Rectangle 22"/>
            <p:cNvSpPr/>
            <p:nvPr/>
          </p:nvSpPr>
          <p:spPr>
            <a:xfrm>
              <a:off x="5912143" y="5561410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10285" y="5721161"/>
              <a:ext cx="15522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Device</a:t>
              </a:r>
            </a:p>
            <a:p>
              <a:pPr algn="ctr"/>
              <a:r>
                <a:rPr lang="en-US" dirty="0" smtClean="0"/>
                <a:t>Configurations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3799723" y="1914136"/>
            <a:ext cx="269757" cy="41897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Down Arrow 37"/>
          <p:cNvSpPr/>
          <p:nvPr/>
        </p:nvSpPr>
        <p:spPr>
          <a:xfrm>
            <a:off x="6221153" y="1863430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Left-Right Arrow 41"/>
          <p:cNvSpPr/>
          <p:nvPr/>
        </p:nvSpPr>
        <p:spPr>
          <a:xfrm>
            <a:off x="4769670" y="1070813"/>
            <a:ext cx="761263" cy="508967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>
            <a:off x="6209738" y="3414558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own Arrow 43"/>
          <p:cNvSpPr/>
          <p:nvPr/>
        </p:nvSpPr>
        <p:spPr>
          <a:xfrm>
            <a:off x="6209737" y="4956911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552" y="1539118"/>
            <a:ext cx="919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Well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Formed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25581" y="5042713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Concretize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5581" y="3242216"/>
            <a:ext cx="1287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Global to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 policy</a:t>
            </a: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74978" y="1763550"/>
            <a:ext cx="96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Joint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Left Arrow 48"/>
          <p:cNvSpPr/>
          <p:nvPr/>
        </p:nvSpPr>
        <p:spPr>
          <a:xfrm>
            <a:off x="7272417" y="2681785"/>
            <a:ext cx="506807" cy="432180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88348" y="851735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7069102" y="414036"/>
            <a:ext cx="2091916" cy="190302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1" name="Straight Connector 70"/>
          <p:cNvCxnSpPr>
            <a:stCxn id="117" idx="2"/>
            <a:endCxn id="5" idx="0"/>
          </p:cNvCxnSpPr>
          <p:nvPr/>
        </p:nvCxnSpPr>
        <p:spPr>
          <a:xfrm flipH="1">
            <a:off x="2947946" y="322726"/>
            <a:ext cx="644456" cy="665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023439" y="987805"/>
            <a:ext cx="1764153" cy="1164616"/>
            <a:chOff x="1333831" y="3288757"/>
            <a:chExt cx="1764153" cy="1164616"/>
          </a:xfrm>
        </p:grpSpPr>
        <p:sp>
          <p:nvSpPr>
            <p:cNvPr id="5" name="Rectangle 4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>
              <a:stCxn id="5" idx="2"/>
              <a:endCxn id="86" idx="0"/>
            </p:cNvCxnSpPr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5" idx="2"/>
              <a:endCxn id="87" idx="0"/>
            </p:cNvCxnSpPr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6" idx="3"/>
              <a:endCxn id="87" idx="1"/>
            </p:cNvCxnSpPr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715404" y="1002093"/>
            <a:ext cx="1764153" cy="1164616"/>
            <a:chOff x="1333831" y="3288757"/>
            <a:chExt cx="1764153" cy="1164616"/>
          </a:xfrm>
        </p:grpSpPr>
        <p:sp>
          <p:nvSpPr>
            <p:cNvPr id="108" name="Rectangle 107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Connector 108"/>
            <p:cNvCxnSpPr>
              <a:stCxn id="110" idx="2"/>
            </p:cNvCxnSpPr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/>
            <p:cNvCxnSpPr>
              <a:stCxn id="110" idx="2"/>
            </p:cNvCxnSpPr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340060" y="-841889"/>
            <a:ext cx="1764153" cy="1164616"/>
            <a:chOff x="1333831" y="3288757"/>
            <a:chExt cx="1764153" cy="1164616"/>
          </a:xfrm>
        </p:grpSpPr>
        <p:sp>
          <p:nvSpPr>
            <p:cNvPr id="115" name="Rectangle 114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>
            <a:stCxn id="118" idx="2"/>
            <a:endCxn id="108" idx="0"/>
          </p:cNvCxnSpPr>
          <p:nvPr/>
        </p:nvCxnSpPr>
        <p:spPr>
          <a:xfrm>
            <a:off x="4851871" y="322727"/>
            <a:ext cx="788040" cy="679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7" idx="3"/>
            <a:endCxn id="110" idx="1"/>
          </p:cNvCxnSpPr>
          <p:nvPr/>
        </p:nvCxnSpPr>
        <p:spPr>
          <a:xfrm>
            <a:off x="3787592" y="1989365"/>
            <a:ext cx="927812" cy="14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1894141" y="837447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2" name="Rectangle 131"/>
          <p:cNvSpPr/>
          <p:nvPr/>
        </p:nvSpPr>
        <p:spPr>
          <a:xfrm>
            <a:off x="3201790" y="-992247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6" name="Curved Connector 135"/>
          <p:cNvCxnSpPr>
            <a:stCxn id="86" idx="2"/>
            <a:endCxn id="111" idx="2"/>
          </p:cNvCxnSpPr>
          <p:nvPr/>
        </p:nvCxnSpPr>
        <p:spPr>
          <a:xfrm rot="16200000" flipH="1">
            <a:off x="4244354" y="183847"/>
            <a:ext cx="14289" cy="3951434"/>
          </a:xfrm>
          <a:prstGeom prst="curvedConnector3">
            <a:avLst>
              <a:gd name="adj1" fmla="val 169983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142"/>
          <p:cNvCxnSpPr>
            <a:stCxn id="86" idx="0"/>
            <a:endCxn id="115" idx="1"/>
          </p:cNvCxnSpPr>
          <p:nvPr/>
        </p:nvCxnSpPr>
        <p:spPr>
          <a:xfrm rot="5400000" flipH="1" flipV="1">
            <a:off x="1891434" y="-294484"/>
            <a:ext cx="2505139" cy="1736444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111" idx="0"/>
            <a:endCxn id="115" idx="3"/>
          </p:cNvCxnSpPr>
          <p:nvPr/>
        </p:nvCxnSpPr>
        <p:spPr>
          <a:xfrm rot="16200000" flipV="1">
            <a:off x="4112348" y="-274271"/>
            <a:ext cx="2519428" cy="1710306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" idx="3"/>
            <a:endCxn id="108" idx="1"/>
          </p:cNvCxnSpPr>
          <p:nvPr/>
        </p:nvCxnSpPr>
        <p:spPr>
          <a:xfrm>
            <a:off x="3200288" y="1150862"/>
            <a:ext cx="2187281" cy="14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17" idx="2"/>
            <a:endCxn id="110" idx="0"/>
          </p:cNvCxnSpPr>
          <p:nvPr/>
        </p:nvCxnSpPr>
        <p:spPr>
          <a:xfrm>
            <a:off x="3592402" y="322726"/>
            <a:ext cx="1375344" cy="1517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2"/>
            <a:endCxn id="87" idx="0"/>
          </p:cNvCxnSpPr>
          <p:nvPr/>
        </p:nvCxnSpPr>
        <p:spPr>
          <a:xfrm flipH="1">
            <a:off x="3535250" y="322727"/>
            <a:ext cx="1316621" cy="1503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Arc 159"/>
          <p:cNvSpPr/>
          <p:nvPr/>
        </p:nvSpPr>
        <p:spPr>
          <a:xfrm rot="10800000">
            <a:off x="8030597" y="673949"/>
            <a:ext cx="393198" cy="742633"/>
          </a:xfrm>
          <a:prstGeom prst="arc">
            <a:avLst>
              <a:gd name="adj1" fmla="val 20544871"/>
              <a:gd name="adj2" fmla="val 11255835"/>
            </a:avLst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Arc 160"/>
          <p:cNvSpPr/>
          <p:nvPr/>
        </p:nvSpPr>
        <p:spPr>
          <a:xfrm rot="10800000">
            <a:off x="7682059" y="-79644"/>
            <a:ext cx="1123284" cy="2211861"/>
          </a:xfrm>
          <a:prstGeom prst="arc">
            <a:avLst>
              <a:gd name="adj1" fmla="val 20544871"/>
              <a:gd name="adj2" fmla="val 11255835"/>
            </a:avLst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7319351" y="747423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351" y="747423"/>
                <a:ext cx="35959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1864" r="-1186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7740385" y="742827"/>
                <a:ext cx="3270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85" y="742827"/>
                <a:ext cx="32701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8868" r="-18868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/>
          <p:cNvSpPr txBox="1"/>
          <p:nvPr/>
        </p:nvSpPr>
        <p:spPr>
          <a:xfrm>
            <a:off x="6926692" y="381859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p:sp>
        <p:nvSpPr>
          <p:cNvPr id="181" name="Rectangle 180"/>
          <p:cNvSpPr/>
          <p:nvPr/>
        </p:nvSpPr>
        <p:spPr>
          <a:xfrm>
            <a:off x="7544665" y="1031835"/>
            <a:ext cx="1364197" cy="10054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8084124" y="1325645"/>
                <a:ext cx="3213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𝑋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124" y="1325645"/>
                <a:ext cx="32137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9270267" y="682839"/>
            <a:ext cx="841256" cy="1578019"/>
            <a:chOff x="9223209" y="2450253"/>
            <a:chExt cx="841256" cy="1578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223209" y="2450253"/>
                  <a:ext cx="833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209" y="2450253"/>
                  <a:ext cx="833241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53" r="-5882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9231224" y="2750877"/>
                  <a:ext cx="833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224" y="2750877"/>
                  <a:ext cx="833241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569" r="-58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223209" y="3070991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209" y="3070991"/>
                  <a:ext cx="80451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576" r="-6061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23209" y="3395743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209" y="3395743"/>
                  <a:ext cx="804516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76" r="-606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31224" y="3720495"/>
                  <a:ext cx="7066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≥1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224" y="3720495"/>
                  <a:ext cx="706604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759" r="-775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65969" y="-259582"/>
                <a:ext cx="773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969" y="-259582"/>
                <a:ext cx="773866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7874" r="-7087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759696" y="165306"/>
                <a:ext cx="7798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96" y="165306"/>
                <a:ext cx="779829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7813" r="-7031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759696" y="-655072"/>
                <a:ext cx="6767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</a:rPr>
                        <m:t>𝐿</m:t>
                      </m:r>
                      <m:r>
                        <a:rPr lang="en-US" sz="2000" i="1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96" y="-655072"/>
                <a:ext cx="676724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9009" r="-8108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-472440" y="-472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203879" y="337726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743356" y="4931034"/>
            <a:ext cx="2328582" cy="1465330"/>
            <a:chOff x="429491" y="4957727"/>
            <a:chExt cx="2328582" cy="1465330"/>
          </a:xfrm>
        </p:grpSpPr>
        <p:sp>
          <p:nvSpPr>
            <p:cNvPr id="59" name="Rectangle 58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4732064" y="337726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56" idx="2"/>
            <a:endCxn id="59" idx="0"/>
          </p:cNvCxnSpPr>
          <p:nvPr/>
        </p:nvCxnSpPr>
        <p:spPr>
          <a:xfrm flipH="1">
            <a:off x="2069137" y="3703376"/>
            <a:ext cx="1387084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49747" y="4926144"/>
                <a:ext cx="820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𝑙𝑒𝑣𝑒𝑙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0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47" y="4926144"/>
                <a:ext cx="820866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7407" t="-143137" r="-6667" b="-17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63892" y="3375139"/>
                <a:ext cx="820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𝑙𝑒𝑣𝑒𝑙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892" y="3375139"/>
                <a:ext cx="820866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7407" t="-146000" r="-6667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7974513" y="4784276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9147382" y="4563776"/>
            <a:ext cx="944883" cy="1253267"/>
            <a:chOff x="7999967" y="1980071"/>
            <a:chExt cx="944883" cy="12532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8004336" y="1980071"/>
                  <a:ext cx="9405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36" y="1980071"/>
                  <a:ext cx="940514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5806" r="-2581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7999967" y="2280695"/>
                  <a:ext cx="8031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967" y="2280695"/>
                  <a:ext cx="803105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7634" r="-68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8006240" y="2600809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3=1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804516" cy="3077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7576" r="-6061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006240" y="2925561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4=1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804516" cy="3077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576" r="-6061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9170465" y="5827520"/>
                <a:ext cx="807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≥4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465" y="5827520"/>
                <a:ext cx="807913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6767" r="-676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7500892" y="4680155"/>
            <a:ext cx="1519050" cy="173354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7335229" y="4654184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940070" y="5595500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070" y="5595500"/>
                <a:ext cx="35959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2069" r="-13793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35018" y="5214828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018" y="5214828"/>
                <a:ext cx="359593" cy="307777"/>
              </a:xfrm>
              <a:prstGeom prst="rect">
                <a:avLst/>
              </a:prstGeom>
              <a:blipFill rotWithShape="0">
                <a:blip r:embed="rId20"/>
                <a:stretch>
                  <a:fillRect l="-11864" r="-1186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366750" y="5595500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50" y="5595500"/>
                <a:ext cx="359593" cy="307777"/>
              </a:xfrm>
              <a:prstGeom prst="rect">
                <a:avLst/>
              </a:prstGeom>
              <a:blipFill rotWithShape="0">
                <a:blip r:embed="rId21"/>
                <a:stretch>
                  <a:fillRect l="-11864" r="-1355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8366750" y="3824004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50" y="3824004"/>
                <a:ext cx="359593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10169" r="-1355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112616" y="4835962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616" y="4835962"/>
                <a:ext cx="359593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13559" r="-339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urved Connector 102"/>
          <p:cNvCxnSpPr>
            <a:stCxn id="150" idx="3"/>
            <a:endCxn id="152" idx="3"/>
          </p:cNvCxnSpPr>
          <p:nvPr/>
        </p:nvCxnSpPr>
        <p:spPr>
          <a:xfrm flipH="1" flipV="1">
            <a:off x="8588754" y="3576790"/>
            <a:ext cx="3876" cy="2494790"/>
          </a:xfrm>
          <a:prstGeom prst="curvedConnector3">
            <a:avLst>
              <a:gd name="adj1" fmla="val -58978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9158923" y="6145774"/>
                <a:ext cx="813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≥1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923" y="6145774"/>
                <a:ext cx="813877" cy="307777"/>
              </a:xfrm>
              <a:prstGeom prst="rect">
                <a:avLst/>
              </a:prstGeom>
              <a:blipFill rotWithShape="0">
                <a:blip r:embed="rId24"/>
                <a:stretch>
                  <a:fillRect l="-6716" r="-6716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>
            <a:stCxn id="81" idx="2"/>
            <a:endCxn id="150" idx="0"/>
          </p:cNvCxnSpPr>
          <p:nvPr/>
        </p:nvCxnSpPr>
        <p:spPr>
          <a:xfrm>
            <a:off x="8281634" y="5187577"/>
            <a:ext cx="3876" cy="682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124940" y="4935924"/>
            <a:ext cx="2328582" cy="1465330"/>
            <a:chOff x="429491" y="4957727"/>
            <a:chExt cx="2328582" cy="1465330"/>
          </a:xfrm>
        </p:grpSpPr>
        <p:sp>
          <p:nvSpPr>
            <p:cNvPr id="122" name="Rectangle 121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/>
          <p:nvPr/>
        </p:nvCxnSpPr>
        <p:spPr>
          <a:xfrm flipH="1">
            <a:off x="2630417" y="3703376"/>
            <a:ext cx="235398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56" idx="2"/>
            <a:endCxn id="122" idx="0"/>
          </p:cNvCxnSpPr>
          <p:nvPr/>
        </p:nvCxnSpPr>
        <p:spPr>
          <a:xfrm>
            <a:off x="3456221" y="3703376"/>
            <a:ext cx="994500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984406" y="3703376"/>
            <a:ext cx="2759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485309" y="3202784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800" smtClean="0"/>
              <a:t>…</a:t>
            </a:r>
            <a:endParaRPr lang="en-US" sz="2800" baseline="-25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615645" y="5354293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800" smtClean="0"/>
              <a:t>…</a:t>
            </a:r>
            <a:endParaRPr lang="en-US" sz="2800" baseline="-25000" dirty="0"/>
          </a:p>
        </p:txBody>
      </p:sp>
      <p:cxnSp>
        <p:nvCxnSpPr>
          <p:cNvPr id="147" name="Straight Connector 146"/>
          <p:cNvCxnSpPr>
            <a:stCxn id="56" idx="2"/>
            <a:endCxn id="145" idx="0"/>
          </p:cNvCxnSpPr>
          <p:nvPr/>
        </p:nvCxnSpPr>
        <p:spPr>
          <a:xfrm>
            <a:off x="3456221" y="3703376"/>
            <a:ext cx="3510985" cy="1650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5" idx="2"/>
            <a:endCxn id="145" idx="0"/>
          </p:cNvCxnSpPr>
          <p:nvPr/>
        </p:nvCxnSpPr>
        <p:spPr>
          <a:xfrm>
            <a:off x="4984406" y="3703376"/>
            <a:ext cx="1982800" cy="1650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7978389" y="5869929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8116492" y="5921615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492" y="5921615"/>
                <a:ext cx="359593" cy="307777"/>
              </a:xfrm>
              <a:prstGeom prst="rect">
                <a:avLst/>
              </a:prstGeom>
              <a:blipFill rotWithShape="0">
                <a:blip r:embed="rId2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/>
          <p:cNvSpPr/>
          <p:nvPr/>
        </p:nvSpPr>
        <p:spPr>
          <a:xfrm>
            <a:off x="7974513" y="3375139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8112616" y="3426825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616" y="3426825"/>
                <a:ext cx="359593" cy="307777"/>
              </a:xfrm>
              <a:prstGeom prst="rect">
                <a:avLst/>
              </a:prstGeom>
              <a:blipFill rotWithShape="0">
                <a:blip r:embed="rId26"/>
                <a:stretch>
                  <a:fillRect l="-13559" r="-169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364566" y="2546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1163174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124686" y="4957727"/>
            <a:ext cx="2328582" cy="1465330"/>
            <a:chOff x="429491" y="4957727"/>
            <a:chExt cx="2328582" cy="1465330"/>
          </a:xfrm>
        </p:grpSpPr>
        <p:sp>
          <p:nvSpPr>
            <p:cNvPr id="86" name="Rectangle 85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191" idx="2"/>
              <a:endCxn id="190" idx="0"/>
            </p:cNvCxnSpPr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Straight Connector 194"/>
            <p:cNvCxnSpPr>
              <a:stCxn id="191" idx="2"/>
              <a:endCxn id="189" idx="0"/>
            </p:cNvCxnSpPr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91" idx="2"/>
              <a:endCxn id="188" idx="0"/>
            </p:cNvCxnSpPr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191" idx="2"/>
              <a:endCxn id="86" idx="0"/>
            </p:cNvCxnSpPr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Rectangle 248"/>
          <p:cNvSpPr/>
          <p:nvPr/>
        </p:nvSpPr>
        <p:spPr>
          <a:xfrm>
            <a:off x="3113394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5777289" y="3403955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8331530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52" name="Straight Connector 251"/>
          <p:cNvCxnSpPr>
            <a:stCxn id="192" idx="2"/>
            <a:endCxn id="86" idx="0"/>
          </p:cNvCxnSpPr>
          <p:nvPr/>
        </p:nvCxnSpPr>
        <p:spPr>
          <a:xfrm flipH="1">
            <a:off x="450467" y="3730069"/>
            <a:ext cx="96504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251" idx="2"/>
            <a:endCxn id="573" idx="0"/>
          </p:cNvCxnSpPr>
          <p:nvPr/>
        </p:nvCxnSpPr>
        <p:spPr>
          <a:xfrm flipH="1">
            <a:off x="6893439" y="3730069"/>
            <a:ext cx="1690433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5425904" y="2110408"/>
            <a:ext cx="1821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BCube</a:t>
            </a:r>
            <a:endParaRPr lang="en-US" sz="28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/>
              <p:cNvSpPr txBox="1"/>
              <p:nvPr/>
            </p:nvSpPr>
            <p:spPr>
              <a:xfrm>
                <a:off x="155318" y="5025760"/>
                <a:ext cx="615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2" name="TextBox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18" y="5025760"/>
                <a:ext cx="61587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824" r="-784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/>
              <p:cNvSpPr txBox="1"/>
              <p:nvPr/>
            </p:nvSpPr>
            <p:spPr>
              <a:xfrm>
                <a:off x="317731" y="3432978"/>
                <a:ext cx="615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3" name="TextBox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31" y="3432978"/>
                <a:ext cx="61587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911" r="-891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Rectangle 313"/>
          <p:cNvSpPr/>
          <p:nvPr/>
        </p:nvSpPr>
        <p:spPr>
          <a:xfrm>
            <a:off x="10292752" y="508033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10292752" y="599851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10287258" y="34225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18" name="Group 317"/>
          <p:cNvGrpSpPr/>
          <p:nvPr/>
        </p:nvGrpSpPr>
        <p:grpSpPr>
          <a:xfrm>
            <a:off x="11250300" y="4575674"/>
            <a:ext cx="881939" cy="1222489"/>
            <a:chOff x="7999967" y="1980071"/>
            <a:chExt cx="881939" cy="12224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/>
                <p:cNvSpPr txBox="1"/>
                <p:nvPr/>
              </p:nvSpPr>
              <p:spPr>
                <a:xfrm>
                  <a:off x="8034816" y="1980071"/>
                  <a:ext cx="8470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1" name="TextBox 3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816" y="1980071"/>
                  <a:ext cx="847090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755" r="-287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7999967" y="2280695"/>
                  <a:ext cx="751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967" y="2280695"/>
                  <a:ext cx="75103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691" r="-406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TextBox 332"/>
                <p:cNvSpPr txBox="1"/>
                <p:nvPr/>
              </p:nvSpPr>
              <p:spPr>
                <a:xfrm>
                  <a:off x="8006240" y="2600809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3=1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3" name="TextBox 3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7245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27" r="-762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/>
                <p:cNvSpPr txBox="1"/>
                <p:nvPr/>
              </p:nvSpPr>
              <p:spPr>
                <a:xfrm>
                  <a:off x="8006240" y="292556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4=1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4" name="TextBox 3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7245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780" r="-76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/>
              <p:cNvSpPr txBox="1"/>
              <p:nvPr/>
            </p:nvSpPr>
            <p:spPr>
              <a:xfrm>
                <a:off x="11273383" y="5839418"/>
                <a:ext cx="727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≥4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9" name="TextBox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3383" y="5839418"/>
                <a:ext cx="72795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6667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/>
          <p:cNvSpPr/>
          <p:nvPr/>
        </p:nvSpPr>
        <p:spPr>
          <a:xfrm>
            <a:off x="9912624" y="4969341"/>
            <a:ext cx="1210235" cy="145625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1" name="TextBox 320"/>
          <p:cNvSpPr txBox="1"/>
          <p:nvPr/>
        </p:nvSpPr>
        <p:spPr>
          <a:xfrm>
            <a:off x="9737442" y="4938171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/>
              <p:cNvSpPr txBox="1"/>
              <p:nvPr/>
            </p:nvSpPr>
            <p:spPr>
              <a:xfrm>
                <a:off x="10234766" y="574447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2" name="TextBox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766" y="5744476"/>
                <a:ext cx="35959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/>
              <p:cNvSpPr txBox="1"/>
              <p:nvPr/>
            </p:nvSpPr>
            <p:spPr>
              <a:xfrm>
                <a:off x="10234766" y="5372321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3" name="TextBox 3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766" y="5372321"/>
                <a:ext cx="35959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/>
              <p:cNvSpPr txBox="1"/>
              <p:nvPr/>
            </p:nvSpPr>
            <p:spPr>
              <a:xfrm>
                <a:off x="10588262" y="574447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4" name="TextBox 3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262" y="5744476"/>
                <a:ext cx="35959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10599155" y="381382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155" y="3813826"/>
                <a:ext cx="35959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5085" r="-678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/>
              <p:cNvSpPr txBox="1"/>
              <p:nvPr/>
            </p:nvSpPr>
            <p:spPr>
              <a:xfrm>
                <a:off x="10365297" y="6017883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297" y="6017883"/>
                <a:ext cx="359593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/>
              <p:cNvSpPr txBox="1"/>
              <p:nvPr/>
            </p:nvSpPr>
            <p:spPr>
              <a:xfrm>
                <a:off x="10363805" y="5104267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7" name="TextBox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805" y="5104267"/>
                <a:ext cx="35959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678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/>
              <p:cNvSpPr txBox="1"/>
              <p:nvPr/>
            </p:nvSpPr>
            <p:spPr>
              <a:xfrm>
                <a:off x="10358311" y="3449883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8" name="TextBox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311" y="3449883"/>
                <a:ext cx="35959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Curved Connector 328"/>
          <p:cNvCxnSpPr>
            <a:stCxn id="315" idx="3"/>
            <a:endCxn id="316" idx="3"/>
          </p:cNvCxnSpPr>
          <p:nvPr/>
        </p:nvCxnSpPr>
        <p:spPr>
          <a:xfrm flipH="1" flipV="1">
            <a:off x="10791942" y="3585635"/>
            <a:ext cx="5494" cy="2575934"/>
          </a:xfrm>
          <a:prstGeom prst="curvedConnector3">
            <a:avLst>
              <a:gd name="adj1" fmla="val -41609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/>
              <p:cNvSpPr txBox="1"/>
              <p:nvPr/>
            </p:nvSpPr>
            <p:spPr>
              <a:xfrm>
                <a:off x="11261841" y="6157672"/>
                <a:ext cx="727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≥1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30" name="TextBox 3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841" y="6157672"/>
                <a:ext cx="72795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7500" r="-75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Straight Connector 534"/>
          <p:cNvCxnSpPr>
            <a:stCxn id="314" idx="2"/>
            <a:endCxn id="315" idx="0"/>
          </p:cNvCxnSpPr>
          <p:nvPr/>
        </p:nvCxnSpPr>
        <p:spPr>
          <a:xfrm>
            <a:off x="10545094" y="5406452"/>
            <a:ext cx="0" cy="592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6" name="Group 555"/>
          <p:cNvGrpSpPr/>
          <p:nvPr/>
        </p:nvGrpSpPr>
        <p:grpSpPr>
          <a:xfrm>
            <a:off x="2506270" y="4962617"/>
            <a:ext cx="2328582" cy="1465330"/>
            <a:chOff x="429491" y="4957727"/>
            <a:chExt cx="2328582" cy="1465330"/>
          </a:xfrm>
        </p:grpSpPr>
        <p:sp>
          <p:nvSpPr>
            <p:cNvPr id="557" name="Rectangle 556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58" name="Straight Connector 557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9" name="Rectangle 558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4" name="Straight Connector 563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7" name="Group 566"/>
          <p:cNvGrpSpPr/>
          <p:nvPr/>
        </p:nvGrpSpPr>
        <p:grpSpPr>
          <a:xfrm>
            <a:off x="4892970" y="4957727"/>
            <a:ext cx="2328582" cy="1465330"/>
            <a:chOff x="429491" y="4957727"/>
            <a:chExt cx="2328582" cy="1465330"/>
          </a:xfrm>
        </p:grpSpPr>
        <p:sp>
          <p:nvSpPr>
            <p:cNvPr id="568" name="Rectangle 567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9" name="Straight Connector 568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Rectangle 569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75" name="Straight Connector 574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8" name="Group 577"/>
          <p:cNvGrpSpPr/>
          <p:nvPr/>
        </p:nvGrpSpPr>
        <p:grpSpPr>
          <a:xfrm>
            <a:off x="7284944" y="4957727"/>
            <a:ext cx="2328582" cy="1465330"/>
            <a:chOff x="429491" y="4957727"/>
            <a:chExt cx="2328582" cy="1465330"/>
          </a:xfrm>
        </p:grpSpPr>
        <p:sp>
          <p:nvSpPr>
            <p:cNvPr id="579" name="Rectangle 578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0" name="Straight Connector 579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Rectangle 580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6" name="Straight Connector 585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Straight Connector 603"/>
          <p:cNvCxnSpPr/>
          <p:nvPr/>
        </p:nvCxnSpPr>
        <p:spPr>
          <a:xfrm flipH="1">
            <a:off x="1011747" y="3730069"/>
            <a:ext cx="235398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 flipH="1">
            <a:off x="1573027" y="3730068"/>
            <a:ext cx="4456604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/>
          <p:nvPr/>
        </p:nvCxnSpPr>
        <p:spPr>
          <a:xfrm flipH="1">
            <a:off x="2125155" y="3730069"/>
            <a:ext cx="6458717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/>
          <p:cNvCxnSpPr/>
          <p:nvPr/>
        </p:nvCxnSpPr>
        <p:spPr>
          <a:xfrm>
            <a:off x="1415516" y="3730069"/>
            <a:ext cx="141653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>
            <a:off x="3365736" y="3730069"/>
            <a:ext cx="2759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/>
          <p:cNvCxnSpPr/>
          <p:nvPr/>
        </p:nvCxnSpPr>
        <p:spPr>
          <a:xfrm flipH="1">
            <a:off x="3954611" y="3730068"/>
            <a:ext cx="2075020" cy="2249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/>
          <p:cNvCxnSpPr/>
          <p:nvPr/>
        </p:nvCxnSpPr>
        <p:spPr>
          <a:xfrm>
            <a:off x="1415516" y="3730069"/>
            <a:ext cx="3803235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>
            <a:off x="3365736" y="3730069"/>
            <a:ext cx="2414295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/>
          <p:cNvCxnSpPr/>
          <p:nvPr/>
        </p:nvCxnSpPr>
        <p:spPr>
          <a:xfrm>
            <a:off x="8583872" y="3730069"/>
            <a:ext cx="701541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/>
          <p:cNvCxnSpPr/>
          <p:nvPr/>
        </p:nvCxnSpPr>
        <p:spPr>
          <a:xfrm>
            <a:off x="6029631" y="3730068"/>
            <a:ext cx="2703654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3365736" y="3730069"/>
            <a:ext cx="480626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1415516" y="3730069"/>
            <a:ext cx="619520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4506739" y="3730069"/>
            <a:ext cx="4077133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6029631" y="3730068"/>
            <a:ext cx="311680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54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46" name="Straight Connector 45"/>
          <p:cNvCxnSpPr>
            <a:stCxn id="8" idx="2"/>
            <a:endCxn id="67" idx="0"/>
          </p:cNvCxnSpPr>
          <p:nvPr/>
        </p:nvCxnSpPr>
        <p:spPr>
          <a:xfrm flipH="1">
            <a:off x="6130474" y="1383158"/>
            <a:ext cx="5436" cy="2857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28" idx="2"/>
            <a:endCxn id="59" idx="0"/>
          </p:cNvCxnSpPr>
          <p:nvPr/>
        </p:nvCxnSpPr>
        <p:spPr>
          <a:xfrm>
            <a:off x="4552239" y="1388398"/>
            <a:ext cx="0" cy="2418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74328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cxnSp>
        <p:nvCxnSpPr>
          <p:cNvPr id="89" name="Straight Connector 88"/>
          <p:cNvCxnSpPr>
            <a:stCxn id="8" idx="2"/>
            <a:endCxn id="59" idx="0"/>
          </p:cNvCxnSpPr>
          <p:nvPr/>
        </p:nvCxnSpPr>
        <p:spPr>
          <a:xfrm flipH="1">
            <a:off x="4552239" y="1383158"/>
            <a:ext cx="1583671" cy="2470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8" idx="2"/>
            <a:endCxn id="67" idx="0"/>
          </p:cNvCxnSpPr>
          <p:nvPr/>
        </p:nvCxnSpPr>
        <p:spPr>
          <a:xfrm>
            <a:off x="4552239" y="1388398"/>
            <a:ext cx="1578235" cy="28053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35" y="808172"/>
            <a:ext cx="1471608" cy="58022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938089" y="927770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79012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056" y="16294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2731" y="163318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4039724" y="1904385"/>
            <a:ext cx="61061" cy="692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5547"/>
            <a:ext cx="806613" cy="641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1946653"/>
            <a:ext cx="1754485" cy="650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5775073" y="1959296"/>
            <a:ext cx="787615" cy="648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4039724" y="1904385"/>
            <a:ext cx="1764413" cy="703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59296"/>
            <a:ext cx="915737" cy="637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1946653"/>
            <a:ext cx="51133" cy="660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907398" y="1955547"/>
            <a:ext cx="896739" cy="651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8" name="Straight Connector 27"/>
          <p:cNvCxnSpPr>
            <a:stCxn id="96" idx="2"/>
            <a:endCxn id="5" idx="0"/>
          </p:cNvCxnSpPr>
          <p:nvPr/>
        </p:nvCxnSpPr>
        <p:spPr>
          <a:xfrm flipH="1">
            <a:off x="5775073" y="1332358"/>
            <a:ext cx="360837" cy="3008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04385"/>
            <a:ext cx="1626223" cy="692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59296"/>
            <a:ext cx="2603021" cy="637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907398" y="1955547"/>
            <a:ext cx="2567956" cy="652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5775073" y="1959296"/>
            <a:ext cx="2458832" cy="648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5547"/>
            <a:ext cx="2493897" cy="64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1946653"/>
            <a:ext cx="3441769" cy="650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6613821" y="1946653"/>
            <a:ext cx="1620084" cy="660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4039724" y="1904385"/>
            <a:ext cx="3435630" cy="703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3787382" y="157827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61479" y="162054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96" idx="2"/>
            <a:endCxn id="87" idx="0"/>
          </p:cNvCxnSpPr>
          <p:nvPr/>
        </p:nvCxnSpPr>
        <p:spPr>
          <a:xfrm>
            <a:off x="6135910" y="1332358"/>
            <a:ext cx="477911" cy="2881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8" idx="2"/>
            <a:endCxn id="86" idx="0"/>
          </p:cNvCxnSpPr>
          <p:nvPr/>
        </p:nvCxnSpPr>
        <p:spPr>
          <a:xfrm flipH="1">
            <a:off x="4039724" y="1328674"/>
            <a:ext cx="470923" cy="249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8" idx="2"/>
            <a:endCxn id="4" idx="0"/>
          </p:cNvCxnSpPr>
          <p:nvPr/>
        </p:nvCxnSpPr>
        <p:spPr>
          <a:xfrm>
            <a:off x="4510647" y="1328674"/>
            <a:ext cx="396751" cy="3007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6" idx="2"/>
            <a:endCxn id="86" idx="0"/>
          </p:cNvCxnSpPr>
          <p:nvPr/>
        </p:nvCxnSpPr>
        <p:spPr>
          <a:xfrm flipH="1">
            <a:off x="4039724" y="1332358"/>
            <a:ext cx="2096186" cy="2459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757371"/>
            <a:ext cx="1602935" cy="57498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478072" y="848837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3" y="748448"/>
            <a:ext cx="1471608" cy="58022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918496" y="8543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  <p:cxnSp>
        <p:nvCxnSpPr>
          <p:cNvPr id="104" name="Straight Connector 103"/>
          <p:cNvCxnSpPr>
            <a:stCxn id="98" idx="2"/>
            <a:endCxn id="87" idx="0"/>
          </p:cNvCxnSpPr>
          <p:nvPr/>
        </p:nvCxnSpPr>
        <p:spPr>
          <a:xfrm>
            <a:off x="4510647" y="1328674"/>
            <a:ext cx="2103174" cy="2918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6" idx="2"/>
            <a:endCxn id="4" idx="0"/>
          </p:cNvCxnSpPr>
          <p:nvPr/>
        </p:nvCxnSpPr>
        <p:spPr>
          <a:xfrm flipH="1">
            <a:off x="4907398" y="1332358"/>
            <a:ext cx="1228512" cy="2970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8" idx="2"/>
            <a:endCxn id="5" idx="0"/>
          </p:cNvCxnSpPr>
          <p:nvPr/>
        </p:nvCxnSpPr>
        <p:spPr>
          <a:xfrm>
            <a:off x="4510647" y="1328674"/>
            <a:ext cx="1264426" cy="304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976178" y="870269"/>
            <a:ext cx="1240099" cy="420702"/>
            <a:chOff x="3862426" y="1524547"/>
            <a:chExt cx="1240099" cy="42070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44636" y="858760"/>
            <a:ext cx="1240099" cy="437600"/>
            <a:chOff x="2688268" y="1516712"/>
            <a:chExt cx="1240099" cy="43760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79" name="Straight Connector 78"/>
          <p:cNvCxnSpPr>
            <a:stCxn id="74" idx="2"/>
          </p:cNvCxnSpPr>
          <p:nvPr/>
        </p:nvCxnSpPr>
        <p:spPr>
          <a:xfrm flipH="1">
            <a:off x="6000358" y="1290971"/>
            <a:ext cx="607843" cy="366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7" idx="2"/>
          </p:cNvCxnSpPr>
          <p:nvPr/>
        </p:nvCxnSpPr>
        <p:spPr>
          <a:xfrm>
            <a:off x="5452405" y="1287297"/>
            <a:ext cx="545232" cy="39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010323" y="1657930"/>
            <a:ext cx="3961300" cy="2937670"/>
            <a:chOff x="4010323" y="1657930"/>
            <a:chExt cx="3961300" cy="2937670"/>
          </a:xfrm>
        </p:grpSpPr>
        <p:sp>
          <p:nvSpPr>
            <p:cNvPr id="154" name="TextBox 153"/>
            <p:cNvSpPr txBox="1"/>
            <p:nvPr/>
          </p:nvSpPr>
          <p:spPr>
            <a:xfrm>
              <a:off x="5984310" y="4195327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Local services</a:t>
              </a:r>
              <a:endParaRPr lang="en-US" sz="2000" baseline="-25000" dirty="0"/>
            </a:p>
          </p:txBody>
        </p:sp>
        <p:cxnSp>
          <p:nvCxnSpPr>
            <p:cNvPr id="121" name="Straight Connector 120"/>
            <p:cNvCxnSpPr>
              <a:endCxn id="114" idx="0"/>
            </p:cNvCxnSpPr>
            <p:nvPr/>
          </p:nvCxnSpPr>
          <p:spPr>
            <a:xfrm>
              <a:off x="6000358" y="1984043"/>
              <a:ext cx="982433" cy="645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32" idx="0"/>
            </p:cNvCxnSpPr>
            <p:nvPr/>
          </p:nvCxnSpPr>
          <p:spPr>
            <a:xfrm flipH="1">
              <a:off x="5054513" y="1984043"/>
              <a:ext cx="945845" cy="649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4010323" y="4195490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Global services</a:t>
              </a:r>
              <a:endParaRPr 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367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833" r="-187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6032480" y="2425541"/>
              <a:ext cx="1649298" cy="1785644"/>
              <a:chOff x="6427902" y="2431637"/>
              <a:chExt cx="1649298" cy="178564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121049" y="2635572"/>
                <a:ext cx="509506" cy="1184482"/>
                <a:chOff x="4422388" y="3319803"/>
                <a:chExt cx="833540" cy="2253683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30277" y="3319803"/>
                  <a:ext cx="825651" cy="62048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 flipH="1">
                <a:off x="7373391" y="2961685"/>
                <a:ext cx="4822" cy="5322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056585" y="3817171"/>
                <a:ext cx="633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LP</a:t>
                </a:r>
                <a:endParaRPr lang="en-US" sz="2000" baseline="-250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624784" y="2431637"/>
                <a:ext cx="1452416" cy="17484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27902" y="2431637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Q</a:t>
                </a:r>
                <a:endParaRPr lang="en-US" sz="2000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20408" r="-18367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8367" r="-183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868" r="-1509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17308" r="-1538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4085846" y="2433089"/>
              <a:ext cx="1684190" cy="1787477"/>
              <a:chOff x="3665711" y="2433089"/>
              <a:chExt cx="1684190" cy="1787477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4382036" y="2633123"/>
                <a:ext cx="504684" cy="1208704"/>
                <a:chOff x="4422388" y="3273718"/>
                <a:chExt cx="825651" cy="2299768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4422388" y="3273718"/>
                  <a:ext cx="825651" cy="2299768"/>
                  <a:chOff x="4422388" y="3273718"/>
                  <a:chExt cx="825651" cy="2299768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4422388" y="4953000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4422388" y="3273718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6" name="Straight Connector 125"/>
                <p:cNvCxnSpPr>
                  <a:stCxn id="132" idx="2"/>
                  <a:endCxn id="130" idx="0"/>
                </p:cNvCxnSpPr>
                <p:nvPr/>
              </p:nvCxnSpPr>
              <p:spPr>
                <a:xfrm>
                  <a:off x="4835214" y="3894204"/>
                  <a:ext cx="0" cy="10587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4257121" y="3820456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GP</a:t>
                </a:r>
                <a:endParaRPr lang="en-US" sz="2000" baseline="-25000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867464" y="2433089"/>
                <a:ext cx="1482437" cy="174702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13793" r="-1551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14035" r="-1578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TextBox 71"/>
              <p:cNvSpPr txBox="1"/>
              <p:nvPr/>
            </p:nvSpPr>
            <p:spPr>
              <a:xfrm>
                <a:off x="3665711" y="2440405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P</a:t>
                </a:r>
                <a:endParaRPr lang="en-US" sz="2000" baseline="-25000" dirty="0"/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5748016" y="165793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0000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4396" t="-2174" r="-769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4396" t="-2222" r="-76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951150" y="2274766"/>
            <a:ext cx="2748944" cy="1925417"/>
            <a:chOff x="8006240" y="1952431"/>
            <a:chExt cx="2748944" cy="1925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5405" r="-473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164" r="-479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294" r="-559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895" r="-48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202" r="-620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6723" r="-756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723" r="-672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2≤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706" r="-4706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3376" t="-143478" r="-337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5921" r="-526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>
            <a:stCxn id="63" idx="2"/>
          </p:cNvCxnSpPr>
          <p:nvPr/>
        </p:nvCxnSpPr>
        <p:spPr>
          <a:xfrm flipH="1">
            <a:off x="2643853" y="2707030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5" idx="2"/>
          </p:cNvCxnSpPr>
          <p:nvPr/>
        </p:nvCxnSpPr>
        <p:spPr>
          <a:xfrm flipH="1">
            <a:off x="2643854" y="2745747"/>
            <a:ext cx="202968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3" idx="2"/>
          </p:cNvCxnSpPr>
          <p:nvPr/>
        </p:nvCxnSpPr>
        <p:spPr>
          <a:xfrm>
            <a:off x="3095307" y="2707030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5" idx="2"/>
          </p:cNvCxnSpPr>
          <p:nvPr/>
        </p:nvCxnSpPr>
        <p:spPr>
          <a:xfrm>
            <a:off x="4673542" y="2745747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5" idx="2"/>
          </p:cNvCxnSpPr>
          <p:nvPr/>
        </p:nvCxnSpPr>
        <p:spPr>
          <a:xfrm flipH="1">
            <a:off x="4347206" y="2745747"/>
            <a:ext cx="326336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5" idx="2"/>
          </p:cNvCxnSpPr>
          <p:nvPr/>
        </p:nvCxnSpPr>
        <p:spPr>
          <a:xfrm flipH="1">
            <a:off x="3402404" y="2745747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3" idx="2"/>
          </p:cNvCxnSpPr>
          <p:nvPr/>
        </p:nvCxnSpPr>
        <p:spPr>
          <a:xfrm>
            <a:off x="3095307" y="2707030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3" idx="2"/>
          </p:cNvCxnSpPr>
          <p:nvPr/>
        </p:nvCxnSpPr>
        <p:spPr>
          <a:xfrm>
            <a:off x="3095307" y="2707030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43853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402404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777441" y="3548577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777441" y="3548577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347205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105756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480793" y="3559355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80793" y="3559355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7" idx="2"/>
          </p:cNvCxnSpPr>
          <p:nvPr/>
        </p:nvCxnSpPr>
        <p:spPr>
          <a:xfrm>
            <a:off x="8825124" y="2745747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7" idx="2"/>
          </p:cNvCxnSpPr>
          <p:nvPr/>
        </p:nvCxnSpPr>
        <p:spPr>
          <a:xfrm flipH="1">
            <a:off x="7879278" y="2745747"/>
            <a:ext cx="945846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802733" y="3600010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79277" y="3581573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572782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550391" y="32738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6935" y="325546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550391" y="385847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26935" y="388634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42965" y="238091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21200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91511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50062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91511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50062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94863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53414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4863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53414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A4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19699" y="1646991"/>
            <a:ext cx="1240099" cy="420702"/>
            <a:chOff x="3862426" y="1524547"/>
            <a:chExt cx="1240099" cy="42070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88157" y="1635482"/>
            <a:ext cx="1240099" cy="437600"/>
            <a:chOff x="2688268" y="1516712"/>
            <a:chExt cx="1240099" cy="43760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47" name="Straight Connector 46"/>
          <p:cNvCxnSpPr>
            <a:stCxn id="45" idx="2"/>
            <a:endCxn id="63" idx="0"/>
          </p:cNvCxnSpPr>
          <p:nvPr/>
        </p:nvCxnSpPr>
        <p:spPr>
          <a:xfrm flipH="1">
            <a:off x="3095307" y="2073082"/>
            <a:ext cx="212900" cy="307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2"/>
            <a:endCxn id="63" idx="0"/>
          </p:cNvCxnSpPr>
          <p:nvPr/>
        </p:nvCxnSpPr>
        <p:spPr>
          <a:xfrm flipH="1">
            <a:off x="3095307" y="2057397"/>
            <a:ext cx="1344442" cy="323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2"/>
            <a:endCxn id="65" idx="0"/>
          </p:cNvCxnSpPr>
          <p:nvPr/>
        </p:nvCxnSpPr>
        <p:spPr>
          <a:xfrm>
            <a:off x="4439749" y="2057397"/>
            <a:ext cx="233793" cy="362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2"/>
            <a:endCxn id="65" idx="0"/>
          </p:cNvCxnSpPr>
          <p:nvPr/>
        </p:nvCxnSpPr>
        <p:spPr>
          <a:xfrm>
            <a:off x="3308207" y="2073082"/>
            <a:ext cx="1365335" cy="34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758833" y="1657287"/>
            <a:ext cx="1240099" cy="420702"/>
            <a:chOff x="3862426" y="1524547"/>
            <a:chExt cx="1240099" cy="420702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627291" y="1645778"/>
            <a:ext cx="1240099" cy="437600"/>
            <a:chOff x="2688268" y="1516712"/>
            <a:chExt cx="1240099" cy="43760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81" name="Straight Connector 80"/>
          <p:cNvCxnSpPr>
            <a:stCxn id="79" idx="2"/>
            <a:endCxn id="57" idx="0"/>
          </p:cNvCxnSpPr>
          <p:nvPr/>
        </p:nvCxnSpPr>
        <p:spPr>
          <a:xfrm>
            <a:off x="8235060" y="2074315"/>
            <a:ext cx="590064" cy="345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2"/>
            <a:endCxn id="57" idx="0"/>
          </p:cNvCxnSpPr>
          <p:nvPr/>
        </p:nvCxnSpPr>
        <p:spPr>
          <a:xfrm flipH="1">
            <a:off x="8825124" y="2077989"/>
            <a:ext cx="565732" cy="341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2486" y="5660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8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8443" y="527983"/>
            <a:ext cx="8631739" cy="5008829"/>
            <a:chOff x="798443" y="527983"/>
            <a:chExt cx="8631739" cy="5008829"/>
          </a:xfrm>
        </p:grpSpPr>
        <p:sp>
          <p:nvSpPr>
            <p:cNvPr id="2" name="Oval 1"/>
            <p:cNvSpPr/>
            <p:nvPr/>
          </p:nvSpPr>
          <p:spPr>
            <a:xfrm>
              <a:off x="4625393" y="527983"/>
              <a:ext cx="889686" cy="4819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02808" y="2622500"/>
              <a:ext cx="819455" cy="654703"/>
              <a:chOff x="6847409" y="1564570"/>
              <a:chExt cx="819455" cy="6547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(S1,1,0)</a:t>
                </a:r>
                <a:endParaRPr lang="en-US" sz="16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478106" y="1812496"/>
              <a:ext cx="857927" cy="654703"/>
              <a:chOff x="6847409" y="1656010"/>
              <a:chExt cx="857927" cy="654703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(N1,0,0)</a:t>
                </a:r>
                <a:endParaRPr lang="en-US" sz="16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471014" y="2622500"/>
              <a:ext cx="819455" cy="654703"/>
              <a:chOff x="6847409" y="1564570"/>
              <a:chExt cx="819455" cy="654703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(S2,1,0)</a:t>
                </a:r>
                <a:endParaRPr lang="en-US" sz="16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977814" y="3710691"/>
              <a:ext cx="843501" cy="654703"/>
              <a:chOff x="6847409" y="1473130"/>
              <a:chExt cx="843501" cy="65470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(A3,1,0)</a:t>
                </a:r>
                <a:endParaRPr lang="en-US" sz="1600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020222" y="3712347"/>
              <a:ext cx="843501" cy="654703"/>
              <a:chOff x="6847409" y="1473130"/>
              <a:chExt cx="843501" cy="654703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(A4,1,0)</a:t>
                </a:r>
                <a:endParaRPr lang="en-US" sz="1600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98443" y="3714242"/>
              <a:ext cx="843501" cy="654703"/>
              <a:chOff x="6847409" y="1473130"/>
              <a:chExt cx="843501" cy="654703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(A1,1,0)</a:t>
                </a:r>
                <a:endParaRPr lang="en-US" sz="1600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893005" y="3710691"/>
              <a:ext cx="843501" cy="654703"/>
              <a:chOff x="6847409" y="1473130"/>
              <a:chExt cx="843501" cy="654703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(A2,1,0)</a:t>
                </a:r>
                <a:endParaRPr lang="en-US" sz="1600" dirty="0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808909" y="4869756"/>
              <a:ext cx="824265" cy="654703"/>
              <a:chOff x="6847409" y="1473130"/>
              <a:chExt cx="824265" cy="654703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(T1,1,0)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891114" y="4866205"/>
              <a:ext cx="824265" cy="654703"/>
              <a:chOff x="6847409" y="1473130"/>
              <a:chExt cx="824265" cy="654703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(T2,1,0)</a:t>
                </a:r>
                <a:endParaRPr lang="en-US" sz="16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970946" y="4869756"/>
              <a:ext cx="824265" cy="654703"/>
              <a:chOff x="6847409" y="1473130"/>
              <a:chExt cx="824265" cy="654703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(T3,1,0)</a:t>
                </a:r>
                <a:endParaRPr lang="en-US" sz="1600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016080" y="4866205"/>
              <a:ext cx="824265" cy="654703"/>
              <a:chOff x="6847409" y="1473130"/>
              <a:chExt cx="824265" cy="654703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(T4,1,0)</a:t>
                </a:r>
                <a:endParaRPr lang="en-US" sz="16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5933680" y="2686602"/>
              <a:ext cx="819455" cy="654703"/>
              <a:chOff x="6847409" y="1564570"/>
              <a:chExt cx="819455" cy="65470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(S1,0,1)</a:t>
                </a:r>
                <a:endParaRPr lang="en-US" sz="1600" dirty="0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044565" y="1812496"/>
              <a:ext cx="857927" cy="654703"/>
              <a:chOff x="6847409" y="1656010"/>
              <a:chExt cx="857927" cy="654703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(N2,0,0)</a:t>
                </a:r>
                <a:endParaRPr lang="en-US" sz="1600" dirty="0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8037472" y="2659567"/>
              <a:ext cx="819455" cy="654703"/>
              <a:chOff x="6847409" y="1564570"/>
              <a:chExt cx="819455" cy="654703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(S2,0,1)</a:t>
                </a:r>
                <a:endParaRPr lang="en-US" sz="1600" dirty="0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7519559" y="3723044"/>
              <a:ext cx="843501" cy="654703"/>
              <a:chOff x="6847409" y="1473130"/>
              <a:chExt cx="843501" cy="654703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(A3,0,1)</a:t>
                </a:r>
                <a:endParaRPr lang="en-US" sz="16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8586681" y="3724700"/>
              <a:ext cx="843501" cy="654703"/>
              <a:chOff x="6847409" y="1473130"/>
              <a:chExt cx="843501" cy="654703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(A4,0,1)</a:t>
                </a:r>
                <a:endParaRPr lang="en-US" sz="16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5377259" y="3726595"/>
              <a:ext cx="843501" cy="654703"/>
              <a:chOff x="6847409" y="1473130"/>
              <a:chExt cx="843501" cy="654703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(A1,0,1)</a:t>
                </a:r>
                <a:endParaRPr lang="en-US" sz="16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459464" y="3723044"/>
              <a:ext cx="843501" cy="654703"/>
              <a:chOff x="6847409" y="1473130"/>
              <a:chExt cx="843501" cy="654703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(A2,0,1)</a:t>
                </a:r>
                <a:endParaRPr lang="en-US" sz="1600" dirty="0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5375368" y="4882109"/>
              <a:ext cx="824265" cy="654703"/>
              <a:chOff x="6847409" y="1473130"/>
              <a:chExt cx="824265" cy="654703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(T1,0,1)</a:t>
                </a:r>
                <a:endParaRPr lang="en-US" sz="1600" dirty="0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6457573" y="4878558"/>
              <a:ext cx="824265" cy="654703"/>
              <a:chOff x="6847409" y="1473130"/>
              <a:chExt cx="824265" cy="654703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(T2,0,1)</a:t>
                </a:r>
                <a:endParaRPr lang="en-US" sz="1600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525048" y="4882109"/>
              <a:ext cx="824265" cy="654703"/>
              <a:chOff x="6847409" y="1473130"/>
              <a:chExt cx="824265" cy="654703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(T3,0,1)</a:t>
                </a:r>
                <a:endParaRPr lang="en-US" sz="1600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8582539" y="4878558"/>
              <a:ext cx="824265" cy="654703"/>
              <a:chOff x="6847409" y="1473130"/>
              <a:chExt cx="824265" cy="654703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(T4,0,1)</a:t>
                </a:r>
                <a:endParaRPr lang="en-US" sz="1600" dirty="0"/>
              </a:p>
            </p:txBody>
          </p:sp>
        </p:grpSp>
        <p:cxnSp>
          <p:nvCxnSpPr>
            <p:cNvPr id="7" name="Straight Connector 6"/>
            <p:cNvCxnSpPr>
              <a:stCxn id="2" idx="3"/>
              <a:endCxn id="91" idx="7"/>
            </p:cNvCxnSpPr>
            <p:nvPr/>
          </p:nvCxnSpPr>
          <p:spPr>
            <a:xfrm flipH="1">
              <a:off x="3158742" y="939322"/>
              <a:ext cx="1596942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" idx="4"/>
              <a:endCxn id="283" idx="0"/>
            </p:cNvCxnSpPr>
            <p:nvPr/>
          </p:nvCxnSpPr>
          <p:spPr>
            <a:xfrm>
              <a:off x="5070236" y="1009897"/>
              <a:ext cx="3245" cy="28213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" idx="5"/>
              <a:endCxn id="175" idx="1"/>
            </p:cNvCxnSpPr>
            <p:nvPr/>
          </p:nvCxnSpPr>
          <p:spPr>
            <a:xfrm>
              <a:off x="5384788" y="939322"/>
              <a:ext cx="1798598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75" idx="5"/>
              <a:endCxn id="178" idx="0"/>
            </p:cNvCxnSpPr>
            <p:nvPr/>
          </p:nvCxnSpPr>
          <p:spPr>
            <a:xfrm>
              <a:off x="7725201" y="2371320"/>
              <a:ext cx="722000" cy="288247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75" idx="3"/>
              <a:endCxn id="172" idx="0"/>
            </p:cNvCxnSpPr>
            <p:nvPr/>
          </p:nvCxnSpPr>
          <p:spPr>
            <a:xfrm flipH="1">
              <a:off x="6343409" y="2371320"/>
              <a:ext cx="839977" cy="315282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72" idx="3"/>
              <a:endCxn id="187" idx="0"/>
            </p:cNvCxnSpPr>
            <p:nvPr/>
          </p:nvCxnSpPr>
          <p:spPr>
            <a:xfrm flipH="1">
              <a:off x="5786988" y="3245426"/>
              <a:ext cx="285513" cy="4811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72" idx="5"/>
              <a:endCxn id="190" idx="0"/>
            </p:cNvCxnSpPr>
            <p:nvPr/>
          </p:nvCxnSpPr>
          <p:spPr>
            <a:xfrm>
              <a:off x="6614316" y="3245426"/>
              <a:ext cx="254877" cy="4776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178" idx="3"/>
              <a:endCxn id="181" idx="0"/>
            </p:cNvCxnSpPr>
            <p:nvPr/>
          </p:nvCxnSpPr>
          <p:spPr>
            <a:xfrm flipH="1">
              <a:off x="7929288" y="3218391"/>
              <a:ext cx="247005" cy="50465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78" idx="5"/>
              <a:endCxn id="184" idx="0"/>
            </p:cNvCxnSpPr>
            <p:nvPr/>
          </p:nvCxnSpPr>
          <p:spPr>
            <a:xfrm>
              <a:off x="8718108" y="3218391"/>
              <a:ext cx="278302" cy="50630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184" idx="3"/>
              <a:endCxn id="199" idx="7"/>
            </p:cNvCxnSpPr>
            <p:nvPr/>
          </p:nvCxnSpPr>
          <p:spPr>
            <a:xfrm flipH="1">
              <a:off x="8205684" y="4283524"/>
              <a:ext cx="519818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184" idx="4"/>
              <a:endCxn id="202" idx="0"/>
            </p:cNvCxnSpPr>
            <p:nvPr/>
          </p:nvCxnSpPr>
          <p:spPr>
            <a:xfrm flipH="1">
              <a:off x="8992268" y="4379403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81" idx="5"/>
              <a:endCxn id="202" idx="1"/>
            </p:cNvCxnSpPr>
            <p:nvPr/>
          </p:nvCxnSpPr>
          <p:spPr>
            <a:xfrm>
              <a:off x="8200195" y="4281868"/>
              <a:ext cx="521165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81" idx="4"/>
              <a:endCxn id="199" idx="0"/>
            </p:cNvCxnSpPr>
            <p:nvPr/>
          </p:nvCxnSpPr>
          <p:spPr>
            <a:xfrm>
              <a:off x="7929288" y="4377747"/>
              <a:ext cx="5489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190" idx="4"/>
              <a:endCxn id="196" idx="0"/>
            </p:cNvCxnSpPr>
            <p:nvPr/>
          </p:nvCxnSpPr>
          <p:spPr>
            <a:xfrm flipH="1">
              <a:off x="6867302" y="4377747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87" idx="4"/>
              <a:endCxn id="193" idx="0"/>
            </p:cNvCxnSpPr>
            <p:nvPr/>
          </p:nvCxnSpPr>
          <p:spPr>
            <a:xfrm flipH="1">
              <a:off x="5785097" y="4381298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87" idx="5"/>
              <a:endCxn id="196" idx="1"/>
            </p:cNvCxnSpPr>
            <p:nvPr/>
          </p:nvCxnSpPr>
          <p:spPr>
            <a:xfrm>
              <a:off x="6057895" y="4285419"/>
              <a:ext cx="538499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190" idx="3"/>
              <a:endCxn id="193" idx="7"/>
            </p:cNvCxnSpPr>
            <p:nvPr/>
          </p:nvCxnSpPr>
          <p:spPr>
            <a:xfrm flipH="1">
              <a:off x="6056004" y="4281868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91" idx="5"/>
              <a:endCxn id="101" idx="0"/>
            </p:cNvCxnSpPr>
            <p:nvPr/>
          </p:nvCxnSpPr>
          <p:spPr>
            <a:xfrm>
              <a:off x="3158742" y="2371320"/>
              <a:ext cx="722001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91" idx="3"/>
              <a:endCxn id="89" idx="0"/>
            </p:cNvCxnSpPr>
            <p:nvPr/>
          </p:nvCxnSpPr>
          <p:spPr>
            <a:xfrm flipH="1">
              <a:off x="1812537" y="2371320"/>
              <a:ext cx="804390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01" idx="5"/>
              <a:endCxn id="127" idx="0"/>
            </p:cNvCxnSpPr>
            <p:nvPr/>
          </p:nvCxnSpPr>
          <p:spPr>
            <a:xfrm>
              <a:off x="4151650" y="3181324"/>
              <a:ext cx="278301" cy="53102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101" idx="3"/>
              <a:endCxn id="124" idx="0"/>
            </p:cNvCxnSpPr>
            <p:nvPr/>
          </p:nvCxnSpPr>
          <p:spPr>
            <a:xfrm flipH="1">
              <a:off x="3387543" y="3181324"/>
              <a:ext cx="222292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89" idx="5"/>
              <a:endCxn id="133" idx="0"/>
            </p:cNvCxnSpPr>
            <p:nvPr/>
          </p:nvCxnSpPr>
          <p:spPr>
            <a:xfrm>
              <a:off x="2083444" y="3181324"/>
              <a:ext cx="219290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89" idx="3"/>
              <a:endCxn id="130" idx="0"/>
            </p:cNvCxnSpPr>
            <p:nvPr/>
          </p:nvCxnSpPr>
          <p:spPr>
            <a:xfrm flipH="1">
              <a:off x="1208172" y="3181324"/>
              <a:ext cx="333457" cy="5329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33" idx="4"/>
              <a:endCxn id="139" idx="0"/>
            </p:cNvCxnSpPr>
            <p:nvPr/>
          </p:nvCxnSpPr>
          <p:spPr>
            <a:xfrm flipH="1">
              <a:off x="2300843" y="4365394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127" idx="4"/>
              <a:endCxn id="145" idx="0"/>
            </p:cNvCxnSpPr>
            <p:nvPr/>
          </p:nvCxnSpPr>
          <p:spPr>
            <a:xfrm flipH="1">
              <a:off x="4425809" y="4367050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124" idx="4"/>
              <a:endCxn id="142" idx="0"/>
            </p:cNvCxnSpPr>
            <p:nvPr/>
          </p:nvCxnSpPr>
          <p:spPr>
            <a:xfrm flipH="1">
              <a:off x="3380675" y="4365394"/>
              <a:ext cx="6868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124" idx="5"/>
              <a:endCxn id="145" idx="1"/>
            </p:cNvCxnSpPr>
            <p:nvPr/>
          </p:nvCxnSpPr>
          <p:spPr>
            <a:xfrm>
              <a:off x="3658450" y="4269515"/>
              <a:ext cx="496451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127" idx="3"/>
              <a:endCxn id="142" idx="7"/>
            </p:cNvCxnSpPr>
            <p:nvPr/>
          </p:nvCxnSpPr>
          <p:spPr>
            <a:xfrm flipH="1">
              <a:off x="3651582" y="4271171"/>
              <a:ext cx="507461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133" idx="3"/>
              <a:endCxn id="136" idx="7"/>
            </p:cNvCxnSpPr>
            <p:nvPr/>
          </p:nvCxnSpPr>
          <p:spPr>
            <a:xfrm flipH="1">
              <a:off x="1489545" y="4269515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130" idx="4"/>
              <a:endCxn id="136" idx="0"/>
            </p:cNvCxnSpPr>
            <p:nvPr/>
          </p:nvCxnSpPr>
          <p:spPr>
            <a:xfrm>
              <a:off x="1208172" y="4368945"/>
              <a:ext cx="10466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30" idx="5"/>
              <a:endCxn id="139" idx="1"/>
            </p:cNvCxnSpPr>
            <p:nvPr/>
          </p:nvCxnSpPr>
          <p:spPr>
            <a:xfrm>
              <a:off x="1479079" y="4273066"/>
              <a:ext cx="550856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83" idx="3"/>
              <a:endCxn id="92" idx="3"/>
            </p:cNvCxnSpPr>
            <p:nvPr/>
          </p:nvCxnSpPr>
          <p:spPr>
            <a:xfrm flipH="1">
              <a:off x="3336033" y="1850854"/>
              <a:ext cx="1426530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83" idx="5"/>
              <a:endCxn id="176" idx="1"/>
            </p:cNvCxnSpPr>
            <p:nvPr/>
          </p:nvCxnSpPr>
          <p:spPr>
            <a:xfrm>
              <a:off x="5384399" y="1850854"/>
              <a:ext cx="1660166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/>
            <p:cNvGrpSpPr/>
            <p:nvPr/>
          </p:nvGrpSpPr>
          <p:grpSpPr>
            <a:xfrm>
              <a:off x="4607169" y="1292030"/>
              <a:ext cx="906017" cy="892066"/>
              <a:chOff x="4607169" y="1205531"/>
              <a:chExt cx="906017" cy="892066"/>
            </a:xfrm>
          </p:grpSpPr>
          <p:sp>
            <p:nvSpPr>
              <p:cNvPr id="281" name="Arc 280"/>
              <p:cNvSpPr/>
              <p:nvPr/>
            </p:nvSpPr>
            <p:spPr>
              <a:xfrm>
                <a:off x="4886661" y="1622869"/>
                <a:ext cx="454240" cy="474728"/>
              </a:xfrm>
              <a:prstGeom prst="arc">
                <a:avLst>
                  <a:gd name="adj1" fmla="val 20615935"/>
                  <a:gd name="adj2" fmla="val 11255835"/>
                </a:avLst>
              </a:prstGeom>
              <a:ln w="25400">
                <a:solidFill>
                  <a:schemeClr val="tx1"/>
                </a:solidFill>
                <a:headEnd w="lg" len="lg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4607169" y="1205531"/>
                <a:ext cx="906017" cy="654703"/>
                <a:chOff x="6847409" y="1656010"/>
                <a:chExt cx="906017" cy="654703"/>
              </a:xfrm>
            </p:grpSpPr>
            <p:sp>
              <p:nvSpPr>
                <p:cNvPr id="283" name="Oval 282"/>
                <p:cNvSpPr/>
                <p:nvPr/>
              </p:nvSpPr>
              <p:spPr>
                <a:xfrm>
                  <a:off x="6874016" y="1656010"/>
                  <a:ext cx="879410" cy="6547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TextBox 283"/>
                <p:cNvSpPr txBox="1"/>
                <p:nvPr/>
              </p:nvSpPr>
              <p:spPr>
                <a:xfrm>
                  <a:off x="6847409" y="1814084"/>
                  <a:ext cx="9060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(out,0,0)</a:t>
                  </a:r>
                  <a:endParaRPr lang="en-US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87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97581" y="2780360"/>
            <a:ext cx="766243" cy="654703"/>
            <a:chOff x="6874016" y="1656010"/>
            <a:chExt cx="766243" cy="654703"/>
          </a:xfrm>
          <a:noFill/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9312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71233" y="1812496"/>
            <a:ext cx="857927" cy="654703"/>
            <a:chOff x="6847409" y="1656010"/>
            <a:chExt cx="857927" cy="654703"/>
          </a:xfrm>
          <a:noFill/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(N1,0,0)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94340" y="3814484"/>
            <a:ext cx="867738" cy="654703"/>
            <a:chOff x="6847409" y="1656010"/>
            <a:chExt cx="867738" cy="654703"/>
          </a:xfrm>
          <a:noFill/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92449" y="4947138"/>
            <a:ext cx="844142" cy="654703"/>
            <a:chOff x="6847409" y="1656010"/>
            <a:chExt cx="844142" cy="654703"/>
          </a:xfrm>
          <a:noFill/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29016" y="1787782"/>
            <a:ext cx="857927" cy="654703"/>
            <a:chOff x="6847409" y="1656010"/>
            <a:chExt cx="857927" cy="654703"/>
          </a:xfrm>
          <a:noFill/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(N2,0,0)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751869" y="939322"/>
            <a:ext cx="1003815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983049" cy="9443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4"/>
            <a:endCxn id="89" idx="0"/>
          </p:cNvCxnSpPr>
          <p:nvPr/>
        </p:nvCxnSpPr>
        <p:spPr>
          <a:xfrm flipH="1">
            <a:off x="3480703" y="2467199"/>
            <a:ext cx="259" cy="31316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2704069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 flipH="1">
            <a:off x="2702178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929160" y="1850854"/>
            <a:ext cx="833403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844617" cy="26427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65686" y="3805682"/>
            <a:ext cx="867738" cy="654703"/>
            <a:chOff x="6847409" y="1656010"/>
            <a:chExt cx="867738" cy="654703"/>
          </a:xfrm>
          <a:noFill/>
        </p:grpSpPr>
        <p:sp>
          <p:nvSpPr>
            <p:cNvPr id="110" name="Oval 10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63795" y="4938336"/>
            <a:ext cx="844142" cy="654703"/>
            <a:chOff x="6847409" y="1656010"/>
            <a:chExt cx="844142" cy="654703"/>
          </a:xfrm>
          <a:noFill/>
        </p:grpSpPr>
        <p:sp>
          <p:nvSpPr>
            <p:cNvPr id="113" name="Oval 11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cxnSp>
        <p:nvCxnSpPr>
          <p:cNvPr id="115" name="Straight Connector 114"/>
          <p:cNvCxnSpPr>
            <a:stCxn id="110" idx="4"/>
            <a:endCxn id="113" idx="0"/>
          </p:cNvCxnSpPr>
          <p:nvPr/>
        </p:nvCxnSpPr>
        <p:spPr>
          <a:xfrm flipH="1">
            <a:off x="4273524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9" idx="5"/>
            <a:endCxn id="110" idx="0"/>
          </p:cNvCxnSpPr>
          <p:nvPr/>
        </p:nvCxnSpPr>
        <p:spPr>
          <a:xfrm>
            <a:off x="3751610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251670" y="2780360"/>
            <a:ext cx="766243" cy="654703"/>
            <a:chOff x="6874016" y="1656010"/>
            <a:chExt cx="766243" cy="654703"/>
          </a:xfrm>
          <a:noFill/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0455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(S,0,1)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448429" y="3814484"/>
            <a:ext cx="827534" cy="654703"/>
            <a:chOff x="6847409" y="1656010"/>
            <a:chExt cx="827534" cy="654703"/>
          </a:xfrm>
          <a:noFill/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446538" y="4947138"/>
            <a:ext cx="808298" cy="654703"/>
            <a:chOff x="6847409" y="1656010"/>
            <a:chExt cx="808298" cy="654703"/>
          </a:xfrm>
          <a:noFill/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52" name="Straight Connector 151"/>
          <p:cNvCxnSpPr>
            <a:stCxn id="120" idx="3"/>
            <a:endCxn id="147" idx="0"/>
          </p:cNvCxnSpPr>
          <p:nvPr/>
        </p:nvCxnSpPr>
        <p:spPr>
          <a:xfrm flipH="1">
            <a:off x="5858158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7" idx="4"/>
            <a:endCxn id="150" idx="0"/>
          </p:cNvCxnSpPr>
          <p:nvPr/>
        </p:nvCxnSpPr>
        <p:spPr>
          <a:xfrm flipH="1">
            <a:off x="5856267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019775" y="3805682"/>
            <a:ext cx="827534" cy="654703"/>
            <a:chOff x="6847409" y="1656010"/>
            <a:chExt cx="827534" cy="654703"/>
          </a:xfrm>
          <a:noFill/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017884" y="4938336"/>
            <a:ext cx="808298" cy="654703"/>
            <a:chOff x="6847409" y="1656010"/>
            <a:chExt cx="808298" cy="654703"/>
          </a:xfrm>
          <a:noFill/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60" name="Straight Connector 159"/>
          <p:cNvCxnSpPr>
            <a:stCxn id="155" idx="4"/>
            <a:endCxn id="158" idx="0"/>
          </p:cNvCxnSpPr>
          <p:nvPr/>
        </p:nvCxnSpPr>
        <p:spPr>
          <a:xfrm flipH="1">
            <a:off x="7427613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0" idx="5"/>
            <a:endCxn id="155" idx="0"/>
          </p:cNvCxnSpPr>
          <p:nvPr/>
        </p:nvCxnSpPr>
        <p:spPr>
          <a:xfrm>
            <a:off x="6905699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5" idx="4"/>
            <a:endCxn id="120" idx="0"/>
          </p:cNvCxnSpPr>
          <p:nvPr/>
        </p:nvCxnSpPr>
        <p:spPr>
          <a:xfrm flipH="1">
            <a:off x="6634792" y="2442485"/>
            <a:ext cx="3953" cy="337875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5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14115</TotalTime>
  <Words>1112</Words>
  <Application>Microsoft Macintosh PowerPoint</Application>
  <PresentationFormat>Widescreen</PresentationFormat>
  <Paragraphs>389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A. Beckett</cp:lastModifiedBy>
  <cp:revision>1761</cp:revision>
  <dcterms:created xsi:type="dcterms:W3CDTF">2015-10-01T19:12:12Z</dcterms:created>
  <dcterms:modified xsi:type="dcterms:W3CDTF">2017-03-12T20:12:31Z</dcterms:modified>
</cp:coreProperties>
</file>