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1"/>
    <p:restoredTop sz="94682"/>
  </p:normalViewPr>
  <p:slideViewPr>
    <p:cSldViewPr snapToGrid="0">
      <p:cViewPr>
        <p:scale>
          <a:sx n="112" d="100"/>
          <a:sy n="112" d="100"/>
        </p:scale>
        <p:origin x="14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43095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3595" y="2938753"/>
            <a:ext cx="769404" cy="654703"/>
            <a:chOff x="6870855" y="1656010"/>
            <a:chExt cx="76940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70855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68880" y="2938754"/>
            <a:ext cx="794118" cy="654703"/>
            <a:chOff x="6846141" y="1656010"/>
            <a:chExt cx="79411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614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8257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81871" y="1828540"/>
            <a:ext cx="781127" cy="654703"/>
            <a:chOff x="6859132" y="1656010"/>
            <a:chExt cx="781127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913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57390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90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74420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20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0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5.  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000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916569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49" t="-146667" r="-4490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673" t="-148889" r="-530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52606" y="499859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(P1,0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256596" y="499859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(P2,0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83158"/>
            <a:ext cx="360837" cy="2500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83158"/>
            <a:ext cx="477911" cy="237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83158"/>
            <a:ext cx="2096186" cy="1951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86944" y="926493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83158"/>
            <a:ext cx="1228512" cy="2462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30677" cy="654703"/>
              <a:chOff x="6847409" y="1656010"/>
              <a:chExt cx="83067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3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(P1,0,0)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30677" cy="654703"/>
              <a:chOff x="6847409" y="1656010"/>
              <a:chExt cx="83067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3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</a:t>
                </a:r>
                <a:r>
                  <a:rPr lang="en-US" sz="1600" dirty="0" smtClean="0"/>
                  <a:t>P2,0,0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08783" y="1850854"/>
              <a:ext cx="145378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30677" cy="654703"/>
            <a:chOff x="6847409" y="1656010"/>
            <a:chExt cx="83067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30677" cy="654703"/>
            <a:chOff x="6847409" y="1656010"/>
            <a:chExt cx="83067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</a:t>
              </a:r>
              <a:r>
                <a:rPr lang="en-US" sz="1600" dirty="0" smtClean="0"/>
                <a:t>P2,0,0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01910" y="1850854"/>
            <a:ext cx="86065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13634</TotalTime>
  <Words>430</Words>
  <Application>Microsoft Macintosh PowerPoint</Application>
  <PresentationFormat>Widescreen</PresentationFormat>
  <Paragraphs>254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1595</cp:revision>
  <dcterms:created xsi:type="dcterms:W3CDTF">2015-10-01T19:12:12Z</dcterms:created>
  <dcterms:modified xsi:type="dcterms:W3CDTF">2016-11-10T02:52:45Z</dcterms:modified>
</cp:coreProperties>
</file>