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0"/>
    <p:restoredTop sz="94670"/>
  </p:normalViewPr>
  <p:slideViewPr>
    <p:cSldViewPr snapToGrid="0">
      <p:cViewPr>
        <p:scale>
          <a:sx n="112" d="100"/>
          <a:sy n="112" d="100"/>
        </p:scale>
        <p:origin x="-168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43095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3595" y="2938753"/>
            <a:ext cx="769404" cy="654703"/>
            <a:chOff x="6870855" y="1656010"/>
            <a:chExt cx="76940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70855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68880" y="2938754"/>
            <a:ext cx="794118" cy="654703"/>
            <a:chOff x="6846141" y="1656010"/>
            <a:chExt cx="79411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614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8257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81871" y="1828540"/>
            <a:ext cx="781127" cy="654703"/>
            <a:chOff x="6859132" y="1656010"/>
            <a:chExt cx="781127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913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57390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90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74420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20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0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5.  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00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916569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49" t="-146667" r="-4490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673" t="-148889" r="-530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52606" y="499859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(P1,0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256596" y="499859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(P2,0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83158"/>
            <a:ext cx="360837" cy="2500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83158"/>
            <a:ext cx="477911" cy="237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83158"/>
            <a:ext cx="2096186" cy="19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86944" y="926493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83158"/>
            <a:ext cx="1228512" cy="2462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00785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9336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34373" y="2928512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34373" y="2928512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6621" y="1344207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04137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62688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37725" y="2939290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37725" y="2939290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02214" y="1956333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02212" y="1315169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56367" y="1956333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9823" y="2941228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56367" y="2922791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49872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7481" y="261511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04025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27481" y="319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4025" y="322756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8443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6994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8443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6994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1795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10346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1795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10346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191709"/>
            <a:chOff x="798443" y="527983"/>
            <a:chExt cx="8631739" cy="519170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713940"/>
              <a:ext cx="819455" cy="654703"/>
              <a:chOff x="6847409" y="165601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81408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30677" cy="654703"/>
              <a:chOff x="6847409" y="1656010"/>
              <a:chExt cx="83067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(P1,0,0)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713940"/>
              <a:ext cx="819455" cy="654703"/>
              <a:chOff x="6847409" y="165601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81408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893571"/>
              <a:ext cx="843501" cy="654703"/>
              <a:chOff x="6847409" y="165601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895227"/>
              <a:ext cx="843501" cy="654703"/>
              <a:chOff x="6847409" y="165601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897122"/>
              <a:ext cx="843501" cy="654703"/>
              <a:chOff x="6847409" y="165601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893571"/>
              <a:ext cx="843501" cy="654703"/>
              <a:chOff x="6847409" y="165601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5052636"/>
              <a:ext cx="824265" cy="654703"/>
              <a:chOff x="6847409" y="165601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5049085"/>
              <a:ext cx="824265" cy="654703"/>
              <a:chOff x="6847409" y="165601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5052636"/>
              <a:ext cx="824265" cy="654703"/>
              <a:chOff x="6847409" y="165601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5049085"/>
              <a:ext cx="824265" cy="654703"/>
              <a:chOff x="6847409" y="165601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778042"/>
              <a:ext cx="819455" cy="654703"/>
              <a:chOff x="6847409" y="165601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81408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30677" cy="654703"/>
              <a:chOff x="6847409" y="1656010"/>
              <a:chExt cx="83067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(P1,0,0)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751007"/>
              <a:ext cx="819455" cy="654703"/>
              <a:chOff x="6847409" y="165601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81408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905924"/>
              <a:ext cx="843501" cy="654703"/>
              <a:chOff x="6847409" y="165601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907580"/>
              <a:ext cx="843501" cy="654703"/>
              <a:chOff x="6847409" y="165601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909475"/>
              <a:ext cx="843501" cy="654703"/>
              <a:chOff x="6847409" y="165601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905924"/>
              <a:ext cx="843501" cy="654703"/>
              <a:chOff x="6847409" y="165601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81408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5064989"/>
              <a:ext cx="824265" cy="654703"/>
              <a:chOff x="6847409" y="165601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5061438"/>
              <a:ext cx="824265" cy="654703"/>
              <a:chOff x="6847409" y="165601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5064989"/>
              <a:ext cx="824265" cy="654703"/>
              <a:chOff x="6847409" y="165601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5061438"/>
              <a:ext cx="824265" cy="654703"/>
              <a:chOff x="6847409" y="165601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81408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37968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40672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336866"/>
              <a:ext cx="285513" cy="5726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336866"/>
              <a:ext cx="254877" cy="56905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309831"/>
              <a:ext cx="247005" cy="59609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309831"/>
              <a:ext cx="278302" cy="59774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46640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56228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46474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56062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56062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56417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46829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46474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34262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34262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272764"/>
              <a:ext cx="278301" cy="62246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272764"/>
              <a:ext cx="222292" cy="62080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272764"/>
              <a:ext cx="219290" cy="62080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272764"/>
              <a:ext cx="333457" cy="62435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54827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54993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54827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45239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45405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45239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55182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45594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08783" y="1850854"/>
              <a:ext cx="145378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974" y="2837510"/>
            <a:ext cx="792850" cy="654703"/>
            <a:chOff x="6847409" y="1656010"/>
            <a:chExt cx="792850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905924"/>
            <a:ext cx="867738" cy="654703"/>
            <a:chOff x="6847409" y="1656010"/>
            <a:chExt cx="867738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5061438"/>
            <a:ext cx="844142" cy="654703"/>
            <a:chOff x="6847409" y="1656010"/>
            <a:chExt cx="844142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703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97122"/>
            <a:ext cx="867738" cy="654703"/>
            <a:chOff x="6847409" y="1656010"/>
            <a:chExt cx="867738" cy="654703"/>
          </a:xfrm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5052636"/>
            <a:ext cx="844142" cy="654703"/>
            <a:chOff x="6847409" y="1656010"/>
            <a:chExt cx="844142" cy="654703"/>
          </a:xfrm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4275415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25063" y="2837510"/>
            <a:ext cx="792850" cy="654703"/>
            <a:chOff x="6847409" y="1656010"/>
            <a:chExt cx="792850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905924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5061438"/>
            <a:ext cx="808298" cy="654703"/>
            <a:chOff x="6847409" y="1656010"/>
            <a:chExt cx="80829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5858158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856267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97122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5052636"/>
            <a:ext cx="808298" cy="654703"/>
            <a:chOff x="6847409" y="1656010"/>
            <a:chExt cx="808298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7429504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905699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9502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13615</TotalTime>
  <Words>426</Words>
  <Application>Microsoft Macintosh PowerPoint</Application>
  <PresentationFormat>Widescreen</PresentationFormat>
  <Paragraphs>250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1583</cp:revision>
  <dcterms:created xsi:type="dcterms:W3CDTF">2015-10-01T19:12:12Z</dcterms:created>
  <dcterms:modified xsi:type="dcterms:W3CDTF">2016-11-09T19:44:50Z</dcterms:modified>
</cp:coreProperties>
</file>