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>
        <p:scale>
          <a:sx n="90" d="100"/>
          <a:sy n="90" d="100"/>
        </p:scale>
        <p:origin x="64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0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8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3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9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8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4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8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1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5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6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1BF35-B844-4EAB-BD7B-7E9CADDC35E5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2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3220096" y="636341"/>
            <a:ext cx="5901122" cy="5488353"/>
            <a:chOff x="1738537" y="1076179"/>
            <a:chExt cx="5901122" cy="5488353"/>
          </a:xfrm>
        </p:grpSpPr>
        <p:sp>
          <p:nvSpPr>
            <p:cNvPr id="4" name="Rectangle 3"/>
            <p:cNvSpPr/>
            <p:nvPr/>
          </p:nvSpPr>
          <p:spPr>
            <a:xfrm>
              <a:off x="3474721" y="1080868"/>
              <a:ext cx="1069144" cy="703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Propane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74721" y="2225040"/>
              <a:ext cx="1069144" cy="703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RIR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74721" y="3369212"/>
              <a:ext cx="1069144" cy="703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PGIR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74721" y="4527452"/>
              <a:ext cx="1069144" cy="703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ABGP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05577" y="5861147"/>
              <a:ext cx="1069144" cy="703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Cisco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43865" y="5861146"/>
              <a:ext cx="1069144" cy="703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Juniper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4" idx="2"/>
              <a:endCxn id="8" idx="0"/>
            </p:cNvCxnSpPr>
            <p:nvPr/>
          </p:nvCxnSpPr>
          <p:spPr>
            <a:xfrm>
              <a:off x="4009293" y="1784253"/>
              <a:ext cx="0" cy="4407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009293" y="2928425"/>
              <a:ext cx="0" cy="4407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992881" y="4086665"/>
              <a:ext cx="0" cy="4407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2"/>
              <a:endCxn id="11" idx="0"/>
            </p:cNvCxnSpPr>
            <p:nvPr/>
          </p:nvCxnSpPr>
          <p:spPr>
            <a:xfrm flipH="1">
              <a:off x="2940149" y="5230837"/>
              <a:ext cx="1069144" cy="63031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  <a:endCxn id="12" idx="0"/>
            </p:cNvCxnSpPr>
            <p:nvPr/>
          </p:nvCxnSpPr>
          <p:spPr>
            <a:xfrm>
              <a:off x="4009293" y="5230837"/>
              <a:ext cx="1069144" cy="63030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964824" y="3450517"/>
              <a:ext cx="20017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BGP Control Graph</a:t>
              </a:r>
            </a:p>
            <a:p>
              <a:r>
                <a:rPr lang="en-US" dirty="0" smtClean="0"/>
                <a:t>Safety Analysis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38537" y="3369212"/>
              <a:ext cx="1069144" cy="703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Topology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3"/>
              <a:endCxn id="9" idx="1"/>
            </p:cNvCxnSpPr>
            <p:nvPr/>
          </p:nvCxnSpPr>
          <p:spPr>
            <a:xfrm>
              <a:off x="2807681" y="3720905"/>
              <a:ext cx="667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738537" y="1076179"/>
              <a:ext cx="1069144" cy="703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Network Policy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807681" y="1432561"/>
              <a:ext cx="667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945908" y="4604065"/>
              <a:ext cx="26937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Configuration </a:t>
              </a:r>
            </a:p>
            <a:p>
              <a:r>
                <a:rPr lang="en-US" dirty="0" smtClean="0"/>
                <a:t>Generation + Minimization</a:t>
              </a:r>
              <a:endParaRPr lang="en-US" dirty="0"/>
            </a:p>
          </p:txBody>
        </p:sp>
        <p:sp>
          <p:nvSpPr>
            <p:cNvPr id="61" name="Freeform 60"/>
            <p:cNvSpPr/>
            <p:nvPr/>
          </p:nvSpPr>
          <p:spPr>
            <a:xfrm flipH="1">
              <a:off x="3023915" y="4728579"/>
              <a:ext cx="474135" cy="351057"/>
            </a:xfrm>
            <a:custGeom>
              <a:avLst/>
              <a:gdLst>
                <a:gd name="connsiteX0" fmla="*/ 0 w 571500"/>
                <a:gd name="connsiteY0" fmla="*/ 0 h 647700"/>
                <a:gd name="connsiteX1" fmla="*/ 571500 w 571500"/>
                <a:gd name="connsiteY1" fmla="*/ 647700 h 647700"/>
                <a:gd name="connsiteX0" fmla="*/ 0 w 571500"/>
                <a:gd name="connsiteY0" fmla="*/ 0 h 647700"/>
                <a:gd name="connsiteX1" fmla="*/ 402981 w 571500"/>
                <a:gd name="connsiteY1" fmla="*/ 80596 h 647700"/>
                <a:gd name="connsiteX2" fmla="*/ 571500 w 571500"/>
                <a:gd name="connsiteY2" fmla="*/ 647700 h 647700"/>
                <a:gd name="connsiteX0" fmla="*/ 0 w 642179"/>
                <a:gd name="connsiteY0" fmla="*/ 0 h 647700"/>
                <a:gd name="connsiteX1" fmla="*/ 402981 w 642179"/>
                <a:gd name="connsiteY1" fmla="*/ 80596 h 647700"/>
                <a:gd name="connsiteX2" fmla="*/ 637442 w 642179"/>
                <a:gd name="connsiteY2" fmla="*/ 361950 h 647700"/>
                <a:gd name="connsiteX3" fmla="*/ 571500 w 642179"/>
                <a:gd name="connsiteY3" fmla="*/ 647700 h 647700"/>
                <a:gd name="connsiteX0" fmla="*/ 0 w 638397"/>
                <a:gd name="connsiteY0" fmla="*/ 0 h 594378"/>
                <a:gd name="connsiteX1" fmla="*/ 402981 w 638397"/>
                <a:gd name="connsiteY1" fmla="*/ 80596 h 594378"/>
                <a:gd name="connsiteX2" fmla="*/ 637442 w 638397"/>
                <a:gd name="connsiteY2" fmla="*/ 361950 h 594378"/>
                <a:gd name="connsiteX3" fmla="*/ 78248 w 638397"/>
                <a:gd name="connsiteY3" fmla="*/ 594378 h 594378"/>
                <a:gd name="connsiteX0" fmla="*/ 0 w 638344"/>
                <a:gd name="connsiteY0" fmla="*/ 0 h 573050"/>
                <a:gd name="connsiteX1" fmla="*/ 402981 w 638344"/>
                <a:gd name="connsiteY1" fmla="*/ 80596 h 573050"/>
                <a:gd name="connsiteX2" fmla="*/ 637442 w 638344"/>
                <a:gd name="connsiteY2" fmla="*/ 361950 h 573050"/>
                <a:gd name="connsiteX3" fmla="*/ 41255 w 638344"/>
                <a:gd name="connsiteY3" fmla="*/ 573050 h 573050"/>
                <a:gd name="connsiteX0" fmla="*/ 0 w 613717"/>
                <a:gd name="connsiteY0" fmla="*/ 0 h 573050"/>
                <a:gd name="connsiteX1" fmla="*/ 402981 w 613717"/>
                <a:gd name="connsiteY1" fmla="*/ 80596 h 573050"/>
                <a:gd name="connsiteX2" fmla="*/ 612780 w 613717"/>
                <a:gd name="connsiteY2" fmla="*/ 351286 h 573050"/>
                <a:gd name="connsiteX3" fmla="*/ 41255 w 613717"/>
                <a:gd name="connsiteY3" fmla="*/ 573050 h 573050"/>
                <a:gd name="connsiteX0" fmla="*/ 0 w 612780"/>
                <a:gd name="connsiteY0" fmla="*/ 0 h 573050"/>
                <a:gd name="connsiteX1" fmla="*/ 402981 w 612780"/>
                <a:gd name="connsiteY1" fmla="*/ 80596 h 573050"/>
                <a:gd name="connsiteX2" fmla="*/ 612780 w 612780"/>
                <a:gd name="connsiteY2" fmla="*/ 351286 h 573050"/>
                <a:gd name="connsiteX3" fmla="*/ 41255 w 612780"/>
                <a:gd name="connsiteY3" fmla="*/ 573050 h 573050"/>
                <a:gd name="connsiteX0" fmla="*/ 0 w 612780"/>
                <a:gd name="connsiteY0" fmla="*/ 0 h 573050"/>
                <a:gd name="connsiteX1" fmla="*/ 402981 w 612780"/>
                <a:gd name="connsiteY1" fmla="*/ 80596 h 573050"/>
                <a:gd name="connsiteX2" fmla="*/ 612780 w 612780"/>
                <a:gd name="connsiteY2" fmla="*/ 351286 h 573050"/>
                <a:gd name="connsiteX3" fmla="*/ 41255 w 612780"/>
                <a:gd name="connsiteY3" fmla="*/ 573050 h 573050"/>
                <a:gd name="connsiteX0" fmla="*/ 0 w 600449"/>
                <a:gd name="connsiteY0" fmla="*/ 43944 h 499687"/>
                <a:gd name="connsiteX1" fmla="*/ 390650 w 600449"/>
                <a:gd name="connsiteY1" fmla="*/ 7233 h 499687"/>
                <a:gd name="connsiteX2" fmla="*/ 600449 w 600449"/>
                <a:gd name="connsiteY2" fmla="*/ 277923 h 499687"/>
                <a:gd name="connsiteX3" fmla="*/ 28924 w 600449"/>
                <a:gd name="connsiteY3" fmla="*/ 499687 h 499687"/>
                <a:gd name="connsiteX0" fmla="*/ 8302 w 608751"/>
                <a:gd name="connsiteY0" fmla="*/ 43944 h 401331"/>
                <a:gd name="connsiteX1" fmla="*/ 398952 w 608751"/>
                <a:gd name="connsiteY1" fmla="*/ 7233 h 401331"/>
                <a:gd name="connsiteX2" fmla="*/ 608751 w 608751"/>
                <a:gd name="connsiteY2" fmla="*/ 277923 h 401331"/>
                <a:gd name="connsiteX3" fmla="*/ 232 w 608751"/>
                <a:gd name="connsiteY3" fmla="*/ 382380 h 401331"/>
                <a:gd name="connsiteX0" fmla="*/ 8303 w 608752"/>
                <a:gd name="connsiteY0" fmla="*/ 43944 h 375699"/>
                <a:gd name="connsiteX1" fmla="*/ 398953 w 608752"/>
                <a:gd name="connsiteY1" fmla="*/ 7233 h 375699"/>
                <a:gd name="connsiteX2" fmla="*/ 608752 w 608752"/>
                <a:gd name="connsiteY2" fmla="*/ 277923 h 375699"/>
                <a:gd name="connsiteX3" fmla="*/ 233 w 608752"/>
                <a:gd name="connsiteY3" fmla="*/ 297065 h 375699"/>
                <a:gd name="connsiteX0" fmla="*/ 8380 w 505607"/>
                <a:gd name="connsiteY0" fmla="*/ 43944 h 351927"/>
                <a:gd name="connsiteX1" fmla="*/ 399030 w 505607"/>
                <a:gd name="connsiteY1" fmla="*/ 7233 h 351927"/>
                <a:gd name="connsiteX2" fmla="*/ 485517 w 505607"/>
                <a:gd name="connsiteY2" fmla="*/ 245929 h 351927"/>
                <a:gd name="connsiteX3" fmla="*/ 310 w 505607"/>
                <a:gd name="connsiteY3" fmla="*/ 297065 h 351927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522529"/>
                <a:gd name="connsiteY0" fmla="*/ 0 h 307983"/>
                <a:gd name="connsiteX1" fmla="*/ 349705 w 522529"/>
                <a:gd name="connsiteY1" fmla="*/ 16610 h 307983"/>
                <a:gd name="connsiteX2" fmla="*/ 485517 w 522529"/>
                <a:gd name="connsiteY2" fmla="*/ 201985 h 307983"/>
                <a:gd name="connsiteX3" fmla="*/ 310 w 522529"/>
                <a:gd name="connsiteY3" fmla="*/ 253121 h 307983"/>
                <a:gd name="connsiteX0" fmla="*/ 8380 w 537806"/>
                <a:gd name="connsiteY0" fmla="*/ 0 h 307983"/>
                <a:gd name="connsiteX1" fmla="*/ 349705 w 537806"/>
                <a:gd name="connsiteY1" fmla="*/ 16610 h 307983"/>
                <a:gd name="connsiteX2" fmla="*/ 485517 w 537806"/>
                <a:gd name="connsiteY2" fmla="*/ 201985 h 307983"/>
                <a:gd name="connsiteX3" fmla="*/ 310 w 537806"/>
                <a:gd name="connsiteY3" fmla="*/ 253121 h 307983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485517"/>
                <a:gd name="connsiteY0" fmla="*/ 10985 h 318968"/>
                <a:gd name="connsiteX1" fmla="*/ 349705 w 485517"/>
                <a:gd name="connsiteY1" fmla="*/ 27595 h 318968"/>
                <a:gd name="connsiteX2" fmla="*/ 485517 w 485517"/>
                <a:gd name="connsiteY2" fmla="*/ 212970 h 318968"/>
                <a:gd name="connsiteX3" fmla="*/ 310 w 485517"/>
                <a:gd name="connsiteY3" fmla="*/ 264106 h 318968"/>
                <a:gd name="connsiteX0" fmla="*/ 8380 w 485517"/>
                <a:gd name="connsiteY0" fmla="*/ 94491 h 306495"/>
                <a:gd name="connsiteX1" fmla="*/ 349705 w 485517"/>
                <a:gd name="connsiteY1" fmla="*/ 15122 h 306495"/>
                <a:gd name="connsiteX2" fmla="*/ 485517 w 485517"/>
                <a:gd name="connsiteY2" fmla="*/ 200497 h 306495"/>
                <a:gd name="connsiteX3" fmla="*/ 310 w 485517"/>
                <a:gd name="connsiteY3" fmla="*/ 251633 h 306495"/>
                <a:gd name="connsiteX0" fmla="*/ 8380 w 485517"/>
                <a:gd name="connsiteY0" fmla="*/ 84621 h 296625"/>
                <a:gd name="connsiteX1" fmla="*/ 263386 w 485517"/>
                <a:gd name="connsiteY1" fmla="*/ 15916 h 296625"/>
                <a:gd name="connsiteX2" fmla="*/ 485517 w 485517"/>
                <a:gd name="connsiteY2" fmla="*/ 190627 h 296625"/>
                <a:gd name="connsiteX3" fmla="*/ 310 w 485517"/>
                <a:gd name="connsiteY3" fmla="*/ 241763 h 296625"/>
                <a:gd name="connsiteX0" fmla="*/ 8380 w 485517"/>
                <a:gd name="connsiteY0" fmla="*/ 104438 h 316442"/>
                <a:gd name="connsiteX1" fmla="*/ 349705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104438 h 316442"/>
                <a:gd name="connsiteX1" fmla="*/ 275718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104438 h 316442"/>
                <a:gd name="connsiteX1" fmla="*/ 275718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36988 h 323642"/>
                <a:gd name="connsiteX1" fmla="*/ 275718 w 485517"/>
                <a:gd name="connsiteY1" fmla="*/ 21604 h 323642"/>
                <a:gd name="connsiteX2" fmla="*/ 485517 w 485517"/>
                <a:gd name="connsiteY2" fmla="*/ 217644 h 323642"/>
                <a:gd name="connsiteX3" fmla="*/ 310 w 485517"/>
                <a:gd name="connsiteY3" fmla="*/ 268780 h 323642"/>
                <a:gd name="connsiteX0" fmla="*/ 8380 w 485517"/>
                <a:gd name="connsiteY0" fmla="*/ 36988 h 345281"/>
                <a:gd name="connsiteX1" fmla="*/ 275718 w 485517"/>
                <a:gd name="connsiteY1" fmla="*/ 21604 h 345281"/>
                <a:gd name="connsiteX2" fmla="*/ 485517 w 485517"/>
                <a:gd name="connsiteY2" fmla="*/ 217644 h 345281"/>
                <a:gd name="connsiteX3" fmla="*/ 310 w 485517"/>
                <a:gd name="connsiteY3" fmla="*/ 332765 h 345281"/>
                <a:gd name="connsiteX0" fmla="*/ 8380 w 485517"/>
                <a:gd name="connsiteY0" fmla="*/ 15444 h 323737"/>
                <a:gd name="connsiteX1" fmla="*/ 275718 w 485517"/>
                <a:gd name="connsiteY1" fmla="*/ 60 h 323737"/>
                <a:gd name="connsiteX2" fmla="*/ 485517 w 485517"/>
                <a:gd name="connsiteY2" fmla="*/ 196100 h 323737"/>
                <a:gd name="connsiteX3" fmla="*/ 310 w 485517"/>
                <a:gd name="connsiteY3" fmla="*/ 311221 h 323737"/>
                <a:gd name="connsiteX0" fmla="*/ 8353 w 485490"/>
                <a:gd name="connsiteY0" fmla="*/ 15444 h 319348"/>
                <a:gd name="connsiteX1" fmla="*/ 275691 w 485490"/>
                <a:gd name="connsiteY1" fmla="*/ 60 h 319348"/>
                <a:gd name="connsiteX2" fmla="*/ 485490 w 485490"/>
                <a:gd name="connsiteY2" fmla="*/ 196100 h 319348"/>
                <a:gd name="connsiteX3" fmla="*/ 283 w 485490"/>
                <a:gd name="connsiteY3" fmla="*/ 311221 h 319348"/>
                <a:gd name="connsiteX0" fmla="*/ 8353 w 498732"/>
                <a:gd name="connsiteY0" fmla="*/ 15444 h 319348"/>
                <a:gd name="connsiteX1" fmla="*/ 275691 w 498732"/>
                <a:gd name="connsiteY1" fmla="*/ 60 h 319348"/>
                <a:gd name="connsiteX2" fmla="*/ 485490 w 498732"/>
                <a:gd name="connsiteY2" fmla="*/ 196100 h 319348"/>
                <a:gd name="connsiteX3" fmla="*/ 283 w 498732"/>
                <a:gd name="connsiteY3" fmla="*/ 311221 h 31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732" h="319348">
                  <a:moveTo>
                    <a:pt x="8353" y="15444"/>
                  </a:moveTo>
                  <a:cubicBezTo>
                    <a:pt x="36440" y="42554"/>
                    <a:pt x="18622" y="-1834"/>
                    <a:pt x="275691" y="60"/>
                  </a:cubicBezTo>
                  <a:cubicBezTo>
                    <a:pt x="457136" y="15775"/>
                    <a:pt x="531391" y="101583"/>
                    <a:pt x="485490" y="196100"/>
                  </a:cubicBezTo>
                  <a:cubicBezTo>
                    <a:pt x="390264" y="418588"/>
                    <a:pt x="-12173" y="261642"/>
                    <a:pt x="283" y="3112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/>
              <a:tailEnd type="triangle"/>
            </a:ln>
            <a:scene3d>
              <a:camera prst="orthographicFront">
                <a:rot lat="0" lon="19499988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964824" y="2301653"/>
              <a:ext cx="18998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Rewriting Rules + </a:t>
              </a:r>
            </a:p>
            <a:p>
              <a:r>
                <a:rPr lang="en-US" dirty="0" smtClean="0"/>
                <a:t>Well-</a:t>
              </a:r>
              <a:r>
                <a:rPr lang="en-US" dirty="0" err="1" smtClean="0"/>
                <a:t>Formedness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467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118" y="720624"/>
            <a:ext cx="6181880" cy="55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8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0" y="679450"/>
            <a:ext cx="59309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1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Microsoft Office User</cp:lastModifiedBy>
  <cp:revision>32</cp:revision>
  <dcterms:created xsi:type="dcterms:W3CDTF">2016-01-19T23:22:42Z</dcterms:created>
  <dcterms:modified xsi:type="dcterms:W3CDTF">2016-01-23T23:17:29Z</dcterms:modified>
</cp:coreProperties>
</file>