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5"/>
  </p:normalViewPr>
  <p:slideViewPr>
    <p:cSldViewPr snapToGrid="0">
      <p:cViewPr varScale="1">
        <p:scale>
          <a:sx n="80" d="100"/>
          <a:sy n="80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3158" y="1604953"/>
            <a:ext cx="6651724" cy="3287961"/>
            <a:chOff x="543158" y="1604953"/>
            <a:chExt cx="6651724" cy="3287961"/>
          </a:xfrm>
        </p:grpSpPr>
        <p:grpSp>
          <p:nvGrpSpPr>
            <p:cNvPr id="195" name="Group 194"/>
            <p:cNvGrpSpPr/>
            <p:nvPr/>
          </p:nvGrpSpPr>
          <p:grpSpPr>
            <a:xfrm>
              <a:off x="3868505" y="1806789"/>
              <a:ext cx="2930546" cy="3051052"/>
              <a:chOff x="4687799" y="1577993"/>
              <a:chExt cx="2930546" cy="3051052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7028904" y="1808025"/>
                <a:ext cx="589441" cy="561314"/>
                <a:chOff x="2064189" y="1140737"/>
                <a:chExt cx="589441" cy="561314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2064189" y="1140737"/>
                  <a:ext cx="589441" cy="561314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2221691" y="1282894"/>
                  <a:ext cx="274435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A</a:t>
                  </a:r>
                  <a:endParaRPr lang="en-US" sz="1200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180317" y="2695890"/>
                <a:ext cx="589441" cy="561314"/>
                <a:chOff x="2064189" y="1140737"/>
                <a:chExt cx="589441" cy="561314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2064189" y="1140737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2225699" y="1282894"/>
                  <a:ext cx="2664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C</a:t>
                  </a:r>
                  <a:endParaRPr lang="en-US" sz="1200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7028904" y="2706379"/>
                <a:ext cx="589441" cy="561314"/>
                <a:chOff x="2064189" y="1140737"/>
                <a:chExt cx="589441" cy="561314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2064189" y="1140737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2219287" y="1282894"/>
                  <a:ext cx="2792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D</a:t>
                  </a:r>
                  <a:endParaRPr lang="en-US" sz="1200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6174279" y="1811981"/>
                <a:ext cx="589441" cy="561314"/>
                <a:chOff x="2064189" y="1140737"/>
                <a:chExt cx="589441" cy="561314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064189" y="1140737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224898" y="1282894"/>
                  <a:ext cx="268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B</a:t>
                  </a:r>
                  <a:endParaRPr lang="en-US" sz="12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6180317" y="3771265"/>
                <a:ext cx="589441" cy="561314"/>
                <a:chOff x="2064189" y="1140737"/>
                <a:chExt cx="589441" cy="561314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2064189" y="1140737"/>
                  <a:ext cx="589441" cy="561314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226501" y="1282894"/>
                  <a:ext cx="264816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X</a:t>
                  </a:r>
                  <a:endParaRPr lang="en-US" sz="1200" dirty="0"/>
                </a:p>
              </p:txBody>
            </p:sp>
          </p:grpSp>
          <p:cxnSp>
            <p:nvCxnSpPr>
              <p:cNvPr id="69" name="Straight Arrow Connector 68"/>
              <p:cNvCxnSpPr>
                <a:endCxn id="143" idx="0"/>
              </p:cNvCxnSpPr>
              <p:nvPr/>
            </p:nvCxnSpPr>
            <p:spPr>
              <a:xfrm>
                <a:off x="7323625" y="1577993"/>
                <a:ext cx="0" cy="230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43" idx="4"/>
                <a:endCxn id="131" idx="0"/>
              </p:cNvCxnSpPr>
              <p:nvPr/>
            </p:nvCxnSpPr>
            <p:spPr>
              <a:xfrm>
                <a:off x="7323625" y="2369339"/>
                <a:ext cx="0" cy="337040"/>
              </a:xfrm>
              <a:prstGeom prst="straightConnector1">
                <a:avLst/>
              </a:prstGeom>
              <a:ln w="50800">
                <a:solidFill>
                  <a:srgbClr val="7030A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131" idx="1"/>
                <a:endCxn id="129" idx="5"/>
              </p:cNvCxnSpPr>
              <p:nvPr/>
            </p:nvCxnSpPr>
            <p:spPr>
              <a:xfrm flipH="1" flipV="1">
                <a:off x="6677398" y="2291092"/>
                <a:ext cx="437828" cy="4974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143" idx="3"/>
                <a:endCxn id="133" idx="7"/>
              </p:cNvCxnSpPr>
              <p:nvPr/>
            </p:nvCxnSpPr>
            <p:spPr>
              <a:xfrm flipH="1">
                <a:off x="6683436" y="2287136"/>
                <a:ext cx="431790" cy="490957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133" idx="0"/>
                <a:endCxn id="129" idx="4"/>
              </p:cNvCxnSpPr>
              <p:nvPr/>
            </p:nvCxnSpPr>
            <p:spPr>
              <a:xfrm flipH="1" flipV="1">
                <a:off x="6469000" y="2373295"/>
                <a:ext cx="6038" cy="3225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149"/>
              <p:cNvGrpSpPr/>
              <p:nvPr/>
            </p:nvGrpSpPr>
            <p:grpSpPr>
              <a:xfrm>
                <a:off x="7023825" y="3786860"/>
                <a:ext cx="589441" cy="561314"/>
                <a:chOff x="2064189" y="1140737"/>
                <a:chExt cx="589441" cy="561314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2064189" y="1140737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2226501" y="1282894"/>
                  <a:ext cx="2648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Y</a:t>
                  </a:r>
                  <a:endParaRPr lang="en-US" sz="1200" dirty="0"/>
                </a:p>
              </p:txBody>
            </p:sp>
          </p:grpSp>
          <p:cxnSp>
            <p:nvCxnSpPr>
              <p:cNvPr id="153" name="Straight Arrow Connector 152"/>
              <p:cNvCxnSpPr>
                <a:stCxn id="131" idx="4"/>
                <a:endCxn id="151" idx="0"/>
              </p:cNvCxnSpPr>
              <p:nvPr/>
            </p:nvCxnSpPr>
            <p:spPr>
              <a:xfrm flipH="1">
                <a:off x="7318546" y="3267693"/>
                <a:ext cx="5079" cy="519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Group 155"/>
              <p:cNvGrpSpPr/>
              <p:nvPr/>
            </p:nvGrpSpPr>
            <p:grpSpPr>
              <a:xfrm>
                <a:off x="4688404" y="2694539"/>
                <a:ext cx="589441" cy="561314"/>
                <a:chOff x="2064189" y="1140737"/>
                <a:chExt cx="589441" cy="561314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2064189" y="1140737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217684" y="1282894"/>
                  <a:ext cx="2824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G</a:t>
                  </a:r>
                  <a:endParaRPr lang="en-US" sz="1200" dirty="0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5439113" y="2694540"/>
                <a:ext cx="589441" cy="561314"/>
                <a:chOff x="2064189" y="1140737"/>
                <a:chExt cx="589441" cy="561314"/>
              </a:xfrm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2064189" y="1140737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217684" y="1282894"/>
                  <a:ext cx="2824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H</a:t>
                  </a:r>
                  <a:endParaRPr lang="en-US" sz="1200" dirty="0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4687799" y="1809702"/>
                <a:ext cx="589441" cy="561314"/>
                <a:chOff x="2064189" y="1140737"/>
                <a:chExt cx="589441" cy="561314"/>
              </a:xfrm>
            </p:grpSpPr>
            <p:sp>
              <p:nvSpPr>
                <p:cNvPr id="163" name="Oval 162"/>
                <p:cNvSpPr/>
                <p:nvPr/>
              </p:nvSpPr>
              <p:spPr>
                <a:xfrm>
                  <a:off x="2064189" y="1140737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228905" y="1282894"/>
                  <a:ext cx="2600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E</a:t>
                  </a:r>
                  <a:endParaRPr lang="en-US" sz="1200" dirty="0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5438508" y="1809703"/>
                <a:ext cx="589441" cy="561314"/>
                <a:chOff x="2064189" y="1140737"/>
                <a:chExt cx="589441" cy="561314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2064189" y="1140737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231310" y="1282894"/>
                  <a:ext cx="2551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F</a:t>
                  </a:r>
                  <a:endParaRPr lang="en-US" sz="1200" dirty="0"/>
                </a:p>
              </p:txBody>
            </p:sp>
          </p:grpSp>
          <p:cxnSp>
            <p:nvCxnSpPr>
              <p:cNvPr id="168" name="Straight Arrow Connector 167"/>
              <p:cNvCxnSpPr>
                <a:stCxn id="157" idx="0"/>
                <a:endCxn id="163" idx="4"/>
              </p:cNvCxnSpPr>
              <p:nvPr/>
            </p:nvCxnSpPr>
            <p:spPr>
              <a:xfrm flipH="1" flipV="1">
                <a:off x="4982520" y="2371016"/>
                <a:ext cx="605" cy="323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>
                <a:stCxn id="157" idx="7"/>
                <a:endCxn id="166" idx="3"/>
              </p:cNvCxnSpPr>
              <p:nvPr/>
            </p:nvCxnSpPr>
            <p:spPr>
              <a:xfrm flipV="1">
                <a:off x="5191523" y="2288814"/>
                <a:ext cx="333307" cy="487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stCxn id="160" idx="0"/>
                <a:endCxn id="166" idx="4"/>
              </p:cNvCxnSpPr>
              <p:nvPr/>
            </p:nvCxnSpPr>
            <p:spPr>
              <a:xfrm flipH="1" flipV="1">
                <a:off x="5733229" y="2371017"/>
                <a:ext cx="605" cy="3235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stCxn id="160" idx="1"/>
                <a:endCxn id="163" idx="5"/>
              </p:cNvCxnSpPr>
              <p:nvPr/>
            </p:nvCxnSpPr>
            <p:spPr>
              <a:xfrm flipH="1" flipV="1">
                <a:off x="5190918" y="2288813"/>
                <a:ext cx="334517" cy="4879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123" idx="2"/>
                <a:endCxn id="157" idx="4"/>
              </p:cNvCxnSpPr>
              <p:nvPr/>
            </p:nvCxnSpPr>
            <p:spPr>
              <a:xfrm flipH="1" flipV="1">
                <a:off x="4983125" y="3255853"/>
                <a:ext cx="1197192" cy="7960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23" idx="1"/>
                <a:endCxn id="160" idx="4"/>
              </p:cNvCxnSpPr>
              <p:nvPr/>
            </p:nvCxnSpPr>
            <p:spPr>
              <a:xfrm flipH="1" flipV="1">
                <a:off x="5733834" y="3255854"/>
                <a:ext cx="532805" cy="5976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>
                <a:stCxn id="151" idx="1"/>
                <a:endCxn id="160" idx="5"/>
              </p:cNvCxnSpPr>
              <p:nvPr/>
            </p:nvCxnSpPr>
            <p:spPr>
              <a:xfrm flipH="1" flipV="1">
                <a:off x="5942232" y="3173651"/>
                <a:ext cx="1167915" cy="695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stCxn id="151" idx="1"/>
                <a:endCxn id="157" idx="5"/>
              </p:cNvCxnSpPr>
              <p:nvPr/>
            </p:nvCxnSpPr>
            <p:spPr>
              <a:xfrm flipH="1" flipV="1">
                <a:off x="5191523" y="3173650"/>
                <a:ext cx="1918624" cy="6954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>
                <a:stCxn id="123" idx="4"/>
              </p:cNvCxnSpPr>
              <p:nvPr/>
            </p:nvCxnSpPr>
            <p:spPr>
              <a:xfrm flipH="1">
                <a:off x="6472019" y="4332579"/>
                <a:ext cx="3019" cy="2825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7318545" y="4346517"/>
                <a:ext cx="3019" cy="2825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 flipH="1">
                <a:off x="6683436" y="3185490"/>
                <a:ext cx="431790" cy="667978"/>
              </a:xfrm>
              <a:prstGeom prst="straightConnector1">
                <a:avLst/>
              </a:prstGeom>
              <a:ln w="50800">
                <a:solidFill>
                  <a:srgbClr val="7030A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6475038" y="3257204"/>
                <a:ext cx="0" cy="514061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5037899" y="4431249"/>
              <a:ext cx="588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PG</a:t>
              </a:r>
              <a:endParaRPr lang="en-US" sz="2400" baseline="-25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99251" y="1604953"/>
              <a:ext cx="695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PG1</a:t>
              </a:r>
              <a:endParaRPr lang="en-US" sz="2400" baseline="-25000" dirty="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43158" y="2000082"/>
              <a:ext cx="3172024" cy="2635391"/>
              <a:chOff x="554711" y="2044814"/>
              <a:chExt cx="3172024" cy="26353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164812" y="2369544"/>
                <a:ext cx="385930" cy="3261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X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743047" y="2375606"/>
                <a:ext cx="385930" cy="3261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Y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H="1">
                <a:off x="884551" y="2695657"/>
                <a:ext cx="473226" cy="6076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884551" y="2701719"/>
                <a:ext cx="2051461" cy="6016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357777" y="2695657"/>
                <a:ext cx="285325" cy="6076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2936012" y="2701719"/>
                <a:ext cx="475758" cy="6124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2653219" y="2701719"/>
                <a:ext cx="282793" cy="6124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1643102" y="2701719"/>
                <a:ext cx="1292910" cy="6016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357777" y="2695657"/>
                <a:ext cx="2053993" cy="618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357777" y="2695657"/>
                <a:ext cx="1295442" cy="618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>
              <a:xfrm>
                <a:off x="554711" y="3140061"/>
                <a:ext cx="1438780" cy="1528912"/>
                <a:chOff x="3470440" y="2201543"/>
                <a:chExt cx="1438780" cy="1528912"/>
              </a:xfrm>
            </p:grpSpPr>
            <p:grpSp>
              <p:nvGrpSpPr>
                <p:cNvPr id="179" name="Group 178"/>
                <p:cNvGrpSpPr/>
                <p:nvPr/>
              </p:nvGrpSpPr>
              <p:grpSpPr>
                <a:xfrm>
                  <a:off x="3607315" y="2364829"/>
                  <a:ext cx="1144481" cy="938289"/>
                  <a:chOff x="3181417" y="3788229"/>
                  <a:chExt cx="1872343" cy="1785257"/>
                </a:xfrm>
              </p:grpSpPr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3181417" y="3788229"/>
                    <a:ext cx="1872343" cy="1785257"/>
                    <a:chOff x="3181417" y="3788229"/>
                    <a:chExt cx="1872343" cy="1785257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3181417" y="4953000"/>
                      <a:ext cx="631372" cy="620486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4422388" y="4953000"/>
                      <a:ext cx="631372" cy="620486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3181417" y="3788229"/>
                      <a:ext cx="631372" cy="620486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4422388" y="3788229"/>
                      <a:ext cx="631372" cy="620486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86" name="Straight Connector 185"/>
                  <p:cNvCxnSpPr>
                    <a:endCxn id="96" idx="0"/>
                  </p:cNvCxnSpPr>
                  <p:nvPr/>
                </p:nvCxnSpPr>
                <p:spPr>
                  <a:xfrm>
                    <a:off x="3478203" y="4323605"/>
                    <a:ext cx="0" cy="54428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4738074" y="4408715"/>
                    <a:ext cx="0" cy="54428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H="1">
                    <a:off x="3812789" y="4419601"/>
                    <a:ext cx="615043" cy="53339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3812789" y="4419601"/>
                    <a:ext cx="609599" cy="54428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3470440" y="3266653"/>
                  <a:ext cx="6988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mtClean="0"/>
                    <a:t>PG1</a:t>
                  </a:r>
                  <a:endParaRPr lang="en-US" sz="2400" baseline="-250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4206099" y="3268790"/>
                  <a:ext cx="7031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mtClean="0"/>
                    <a:t>PG2</a:t>
                  </a:r>
                  <a:endParaRPr lang="en-US" sz="2400" baseline="-25000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494225" y="2201543"/>
                  <a:ext cx="1350705" cy="15289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7" name="Straight Connector 136"/>
              <p:cNvCxnSpPr/>
              <p:nvPr/>
            </p:nvCxnSpPr>
            <p:spPr>
              <a:xfrm>
                <a:off x="2941662" y="2044814"/>
                <a:ext cx="0" cy="3247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137"/>
              <p:cNvGrpSpPr/>
              <p:nvPr/>
            </p:nvGrpSpPr>
            <p:grpSpPr>
              <a:xfrm>
                <a:off x="2339928" y="3150839"/>
                <a:ext cx="1386807" cy="1529366"/>
                <a:chOff x="6730932" y="2201543"/>
                <a:chExt cx="1386807" cy="1529366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6851258" y="2364829"/>
                  <a:ext cx="1144481" cy="938289"/>
                  <a:chOff x="3181417" y="3788229"/>
                  <a:chExt cx="1872343" cy="1785257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3181417" y="3788229"/>
                    <a:ext cx="1872343" cy="1785257"/>
                    <a:chOff x="3181417" y="3788229"/>
                    <a:chExt cx="1872343" cy="1785257"/>
                  </a:xfrm>
                </p:grpSpPr>
                <p:sp>
                  <p:nvSpPr>
                    <p:cNvPr id="173" name="Rectangle 172"/>
                    <p:cNvSpPr/>
                    <p:nvPr/>
                  </p:nvSpPr>
                  <p:spPr>
                    <a:xfrm>
                      <a:off x="3181417" y="4953000"/>
                      <a:ext cx="631372" cy="620486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4422388" y="4953000"/>
                      <a:ext cx="631372" cy="620486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6" name="Rectangle 175"/>
                    <p:cNvSpPr/>
                    <p:nvPr/>
                  </p:nvSpPr>
                  <p:spPr>
                    <a:xfrm>
                      <a:off x="3181417" y="3788229"/>
                      <a:ext cx="631372" cy="620486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8" name="Rectangle 177"/>
                    <p:cNvSpPr/>
                    <p:nvPr/>
                  </p:nvSpPr>
                  <p:spPr>
                    <a:xfrm>
                      <a:off x="4422388" y="3788229"/>
                      <a:ext cx="631372" cy="620486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3497103" y="4408715"/>
                    <a:ext cx="0" cy="54428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4738074" y="4408715"/>
                    <a:ext cx="0" cy="54428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flipH="1">
                    <a:off x="3812789" y="4419601"/>
                    <a:ext cx="615043" cy="53339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812789" y="4419601"/>
                    <a:ext cx="609599" cy="54428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TextBox 140"/>
                <p:cNvSpPr txBox="1"/>
                <p:nvPr/>
              </p:nvSpPr>
              <p:spPr>
                <a:xfrm>
                  <a:off x="6763788" y="3269244"/>
                  <a:ext cx="6259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mtClean="0"/>
                    <a:t>PL1</a:t>
                  </a:r>
                  <a:endParaRPr lang="en-US" sz="2400" baseline="-250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7484128" y="3268790"/>
                  <a:ext cx="6336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mtClean="0"/>
                    <a:t>PL2</a:t>
                  </a:r>
                  <a:endParaRPr lang="en-US" sz="2400" baseline="-25000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6730932" y="2201543"/>
                  <a:ext cx="1350705" cy="15289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9" name="Straight Connector 138"/>
              <p:cNvCxnSpPr/>
              <p:nvPr/>
            </p:nvCxnSpPr>
            <p:spPr>
              <a:xfrm>
                <a:off x="1374595" y="2058008"/>
                <a:ext cx="0" cy="3247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682750"/>
            <a:ext cx="68199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7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12460</TotalTime>
  <Words>28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Microsoft Office User</cp:lastModifiedBy>
  <cp:revision>1490</cp:revision>
  <dcterms:created xsi:type="dcterms:W3CDTF">2015-10-01T19:12:12Z</dcterms:created>
  <dcterms:modified xsi:type="dcterms:W3CDTF">2016-01-28T19:54:13Z</dcterms:modified>
</cp:coreProperties>
</file>