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1"/>
    <p:restoredTop sz="94682"/>
  </p:normalViewPr>
  <p:slideViewPr>
    <p:cSldViewPr snapToGrid="0">
      <p:cViewPr>
        <p:scale>
          <a:sx n="148" d="100"/>
          <a:sy n="148" d="100"/>
        </p:scale>
        <p:origin x="-800" y="-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489139" y="2553058"/>
            <a:ext cx="3500554" cy="2400435"/>
            <a:chOff x="6489139" y="2553058"/>
            <a:chExt cx="3500554" cy="2400435"/>
          </a:xfrm>
        </p:grpSpPr>
        <p:cxnSp>
          <p:nvCxnSpPr>
            <p:cNvPr id="94" name="Straight Arrow Connector 93"/>
            <p:cNvCxnSpPr>
              <a:endCxn id="92" idx="0"/>
            </p:cNvCxnSpPr>
            <p:nvPr/>
          </p:nvCxnSpPr>
          <p:spPr>
            <a:xfrm flipH="1">
              <a:off x="6783860" y="3619500"/>
              <a:ext cx="467964" cy="41792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569773" y="4584161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{2}</a:t>
              </a:r>
              <a:endParaRPr lang="en-US" dirty="0"/>
            </a:p>
          </p:txBody>
        </p:sp>
        <p:cxnSp>
          <p:nvCxnSpPr>
            <p:cNvPr id="116" name="Straight Arrow Connector 115"/>
            <p:cNvCxnSpPr>
              <a:endCxn id="100" idx="0"/>
            </p:cNvCxnSpPr>
            <p:nvPr/>
          </p:nvCxnSpPr>
          <p:spPr>
            <a:xfrm>
              <a:off x="7200056" y="3610037"/>
              <a:ext cx="461588" cy="4411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endCxn id="109" idx="0"/>
            </p:cNvCxnSpPr>
            <p:nvPr/>
          </p:nvCxnSpPr>
          <p:spPr>
            <a:xfrm flipH="1">
              <a:off x="8817189" y="3619500"/>
              <a:ext cx="467964" cy="41532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endCxn id="113" idx="0"/>
            </p:cNvCxnSpPr>
            <p:nvPr/>
          </p:nvCxnSpPr>
          <p:spPr>
            <a:xfrm>
              <a:off x="9285153" y="3619500"/>
              <a:ext cx="409820" cy="42911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>
              <a:off x="8990433" y="3361933"/>
              <a:ext cx="589441" cy="561314"/>
              <a:chOff x="2064189" y="1140737"/>
              <a:chExt cx="589441" cy="561314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185665" y="125051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X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6957104" y="3365661"/>
              <a:ext cx="589441" cy="561314"/>
              <a:chOff x="2064189" y="1140737"/>
              <a:chExt cx="589441" cy="561314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2185665" y="125051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</p:grpSp>
        <p:sp>
          <p:nvSpPr>
            <p:cNvPr id="127" name="TextBox 126"/>
            <p:cNvSpPr txBox="1"/>
            <p:nvPr/>
          </p:nvSpPr>
          <p:spPr>
            <a:xfrm>
              <a:off x="7450698" y="4582960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471994" y="4577726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8599439" y="4571376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{3}</a:t>
              </a:r>
              <a:endParaRPr lang="en-US" dirty="0"/>
            </a:p>
          </p:txBody>
        </p:sp>
        <p:cxnSp>
          <p:nvCxnSpPr>
            <p:cNvPr id="133" name="Straight Arrow Connector 132"/>
            <p:cNvCxnSpPr/>
            <p:nvPr/>
          </p:nvCxnSpPr>
          <p:spPr>
            <a:xfrm>
              <a:off x="7251824" y="2644390"/>
              <a:ext cx="1" cy="72127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137"/>
            <p:cNvGrpSpPr/>
            <p:nvPr/>
          </p:nvGrpSpPr>
          <p:grpSpPr>
            <a:xfrm>
              <a:off x="6957104" y="2553058"/>
              <a:ext cx="589441" cy="561314"/>
              <a:chOff x="2064189" y="1140737"/>
              <a:chExt cx="589441" cy="561314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2179253" y="1250518"/>
                <a:ext cx="396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A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</p:grpSp>
        <p:cxnSp>
          <p:nvCxnSpPr>
            <p:cNvPr id="141" name="Straight Arrow Connector 140"/>
            <p:cNvCxnSpPr>
              <a:endCxn id="121" idx="0"/>
            </p:cNvCxnSpPr>
            <p:nvPr/>
          </p:nvCxnSpPr>
          <p:spPr>
            <a:xfrm>
              <a:off x="9285153" y="3058186"/>
              <a:ext cx="1" cy="30374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H="1">
              <a:off x="7460223" y="3114050"/>
              <a:ext cx="323025" cy="33381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6511148" y="2635693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{4}</a:t>
              </a:r>
              <a:endParaRPr lang="en-US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6618760" y="3876175"/>
              <a:ext cx="467965" cy="40372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6489139" y="4037426"/>
              <a:ext cx="589441" cy="561314"/>
              <a:chOff x="2064189" y="1140737"/>
              <a:chExt cx="589441" cy="56131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179253" y="1250518"/>
                <a:ext cx="396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A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 flipH="1" flipV="1">
              <a:off x="7397299" y="3895574"/>
              <a:ext cx="311099" cy="29957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7366923" y="4051216"/>
              <a:ext cx="589441" cy="561314"/>
              <a:chOff x="2064189" y="1140737"/>
              <a:chExt cx="589441" cy="561314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183260" y="1250518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B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 flipV="1">
              <a:off x="8638688" y="3889146"/>
              <a:ext cx="467965" cy="40372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 flipV="1">
              <a:off x="9442627" y="3895845"/>
              <a:ext cx="311099" cy="29957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9400252" y="4048610"/>
              <a:ext cx="589441" cy="561314"/>
              <a:chOff x="2064189" y="1140737"/>
              <a:chExt cx="589441" cy="56131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83260" y="1250518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B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8522468" y="4034820"/>
              <a:ext cx="589441" cy="561314"/>
              <a:chOff x="2064189" y="1140737"/>
              <a:chExt cx="589441" cy="561314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179253" y="1250518"/>
                <a:ext cx="396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A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851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12652</TotalTime>
  <Words>22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>Microsoft IT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Microsoft Office User</cp:lastModifiedBy>
  <cp:revision>1596</cp:revision>
  <dcterms:created xsi:type="dcterms:W3CDTF">2015-10-01T19:12:12Z</dcterms:created>
  <dcterms:modified xsi:type="dcterms:W3CDTF">2016-06-21T20:59:09Z</dcterms:modified>
</cp:coreProperties>
</file>