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1A9-6D05-4095-AF48-7FF3F3B77CB4}" type="datetimeFigureOut">
              <a:rPr lang="zh-CN" altLang="en-US" smtClean="0"/>
              <a:t>2019-6-15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148E-0AAA-413A-8C54-0F699A1A9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0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1A9-6D05-4095-AF48-7FF3F3B77CB4}" type="datetimeFigureOut">
              <a:rPr lang="zh-CN" altLang="en-US" smtClean="0"/>
              <a:t>2019-6-15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148E-0AAA-413A-8C54-0F699A1A9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3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1A9-6D05-4095-AF48-7FF3F3B77CB4}" type="datetimeFigureOut">
              <a:rPr lang="zh-CN" altLang="en-US" smtClean="0"/>
              <a:t>2019-6-15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148E-0AAA-413A-8C54-0F699A1A9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6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1A9-6D05-4095-AF48-7FF3F3B77CB4}" type="datetimeFigureOut">
              <a:rPr lang="zh-CN" altLang="en-US" smtClean="0"/>
              <a:t>2019-6-15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148E-0AAA-413A-8C54-0F699A1A9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88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1A9-6D05-4095-AF48-7FF3F3B77CB4}" type="datetimeFigureOut">
              <a:rPr lang="zh-CN" altLang="en-US" smtClean="0"/>
              <a:t>2019-6-15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148E-0AAA-413A-8C54-0F699A1A9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1A9-6D05-4095-AF48-7FF3F3B77CB4}" type="datetimeFigureOut">
              <a:rPr lang="zh-CN" altLang="en-US" smtClean="0"/>
              <a:t>2019-6-15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148E-0AAA-413A-8C54-0F699A1A9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1A9-6D05-4095-AF48-7FF3F3B77CB4}" type="datetimeFigureOut">
              <a:rPr lang="zh-CN" altLang="en-US" smtClean="0"/>
              <a:t>2019-6-15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148E-0AAA-413A-8C54-0F699A1A9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0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1A9-6D05-4095-AF48-7FF3F3B77CB4}" type="datetimeFigureOut">
              <a:rPr lang="zh-CN" altLang="en-US" smtClean="0"/>
              <a:t>2019-6-15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148E-0AAA-413A-8C54-0F699A1A9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1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1A9-6D05-4095-AF48-7FF3F3B77CB4}" type="datetimeFigureOut">
              <a:rPr lang="zh-CN" altLang="en-US" smtClean="0"/>
              <a:t>2019-6-15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148E-0AAA-413A-8C54-0F699A1A9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1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1A9-6D05-4095-AF48-7FF3F3B77CB4}" type="datetimeFigureOut">
              <a:rPr lang="zh-CN" altLang="en-US" smtClean="0"/>
              <a:t>2019-6-15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148E-0AAA-413A-8C54-0F699A1A9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E1A9-6D05-4095-AF48-7FF3F3B77CB4}" type="datetimeFigureOut">
              <a:rPr lang="zh-CN" altLang="en-US" smtClean="0"/>
              <a:t>2019-6-15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148E-0AAA-413A-8C54-0F699A1A9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8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E1A9-6D05-4095-AF48-7FF3F3B77CB4}" type="datetimeFigureOut">
              <a:rPr lang="zh-CN" altLang="en-US" smtClean="0"/>
              <a:t>2019-6-15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5148E-0AAA-413A-8C54-0F699A1A9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Analysis about experimental results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Tielin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61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0" y="3985011"/>
            <a:ext cx="9891617" cy="28729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87" y="495818"/>
            <a:ext cx="9502964" cy="28425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6170" y="3658124"/>
            <a:ext cx="391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With function of APL, </a:t>
            </a:r>
            <a:r>
              <a:rPr lang="en-US" altLang="zh-CN" dirty="0" err="1" smtClean="0"/>
              <a:t>apl_enable</a:t>
            </a:r>
            <a:r>
              <a:rPr lang="en-US" altLang="zh-CN" dirty="0" smtClean="0"/>
              <a:t> = True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6263" y="160577"/>
            <a:ext cx="40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Non function of APL, (</a:t>
            </a:r>
            <a:r>
              <a:rPr lang="en-US" altLang="zh-CN" dirty="0" err="1" smtClean="0"/>
              <a:t>apl_enable</a:t>
            </a:r>
            <a:r>
              <a:rPr lang="en-US" altLang="zh-CN" dirty="0" smtClean="0"/>
              <a:t> = False)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6400800" y="3920150"/>
            <a:ext cx="488887" cy="733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34723" y="3550818"/>
            <a:ext cx="122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Sparseness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44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Analysis about experimental results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about experimental results</dc:title>
  <dc:creator>Zhang Tielin</dc:creator>
  <cp:lastModifiedBy>Zhang Tielin</cp:lastModifiedBy>
  <cp:revision>2</cp:revision>
  <dcterms:created xsi:type="dcterms:W3CDTF">2019-06-14T17:13:14Z</dcterms:created>
  <dcterms:modified xsi:type="dcterms:W3CDTF">2019-06-14T17:16:02Z</dcterms:modified>
</cp:coreProperties>
</file>