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83" r:id="rId16"/>
    <p:sldId id="285" r:id="rId17"/>
    <p:sldId id="279" r:id="rId18"/>
    <p:sldId id="286" r:id="rId19"/>
    <p:sldId id="287" r:id="rId20"/>
    <p:sldId id="288" r:id="rId21"/>
    <p:sldId id="282" r:id="rId22"/>
    <p:sldId id="269" r:id="rId23"/>
    <p:sldId id="270" r:id="rId24"/>
    <p:sldId id="280" r:id="rId25"/>
    <p:sldId id="281" r:id="rId26"/>
    <p:sldId id="284" r:id="rId27"/>
    <p:sldId id="273" r:id="rId28"/>
    <p:sldId id="274" r:id="rId29"/>
    <p:sldId id="275" r:id="rId30"/>
    <p:sldId id="276" r:id="rId31"/>
    <p:sldId id="277" r:id="rId32"/>
    <p:sldId id="278" r:id="rId33"/>
    <p:sldId id="271" r:id="rId34"/>
    <p:sldId id="2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\thesis_project\PV_desig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son\thesis_project\PV_desig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Min &amp; Max Instantaneous</a:t>
            </a:r>
            <a:r>
              <a:rPr lang="en-US" sz="1600" baseline="0"/>
              <a:t> Power</a:t>
            </a:r>
            <a:endParaRPr lang="en-US" sz="1600"/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0699532123701919E-2"/>
          <c:y val="0.16796114783315061"/>
          <c:w val="0.81676024192628094"/>
          <c:h val="0.64337124716164862"/>
        </c:manualLayout>
      </c:layout>
      <c:barChart>
        <c:barDir val="col"/>
        <c:grouping val="clustered"/>
        <c:varyColors val="0"/>
        <c:ser>
          <c:idx val="0"/>
          <c:order val="0"/>
          <c:tx>
            <c:v>Synthetic Max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'[1]Hourly Info'!$I$216:$I$227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Usage!$H$114:$H$125</c:f>
              <c:numCache>
                <c:formatCode>0.00</c:formatCode>
                <c:ptCount val="12"/>
                <c:pt idx="0">
                  <c:v>5.94</c:v>
                </c:pt>
                <c:pt idx="1">
                  <c:v>9.5299999999999994</c:v>
                </c:pt>
                <c:pt idx="2">
                  <c:v>6.72</c:v>
                </c:pt>
                <c:pt idx="3">
                  <c:v>8.6999999999999993</c:v>
                </c:pt>
                <c:pt idx="4">
                  <c:v>6.43</c:v>
                </c:pt>
                <c:pt idx="5">
                  <c:v>8.07</c:v>
                </c:pt>
                <c:pt idx="6">
                  <c:v>6.32</c:v>
                </c:pt>
                <c:pt idx="7">
                  <c:v>7.72</c:v>
                </c:pt>
                <c:pt idx="8">
                  <c:v>9.0399999999999991</c:v>
                </c:pt>
                <c:pt idx="9">
                  <c:v>6.36</c:v>
                </c:pt>
                <c:pt idx="10">
                  <c:v>7.17</c:v>
                </c:pt>
                <c:pt idx="11">
                  <c:v>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F-447C-A835-1C0C311B5AA4}"/>
            </c:ext>
          </c:extLst>
        </c:ser>
        <c:ser>
          <c:idx val="2"/>
          <c:order val="1"/>
          <c:tx>
            <c:v>Actual Max</c:v>
          </c:tx>
          <c:invertIfNegative val="0"/>
          <c:dLbls>
            <c:dLbl>
              <c:idx val="0"/>
              <c:layout>
                <c:manualLayout>
                  <c:x val="2.2946859903381644E-2"/>
                  <c:y val="5.09874468504377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8F-447C-A835-1C0C311B5AA4}"/>
                </c:ext>
              </c:extLst>
            </c:dLbl>
            <c:dLbl>
              <c:idx val="1"/>
              <c:layout>
                <c:manualLayout>
                  <c:x val="9.661835748792270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8F-447C-A835-1C0C311B5AA4}"/>
                </c:ext>
              </c:extLst>
            </c:dLbl>
            <c:dLbl>
              <c:idx val="2"/>
              <c:layout>
                <c:manualLayout>
                  <c:x val="1.0869565217391261E-2"/>
                  <c:y val="8.49790780840630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8F-447C-A835-1C0C311B5AA4}"/>
                </c:ext>
              </c:extLst>
            </c:dLbl>
            <c:dLbl>
              <c:idx val="3"/>
              <c:layout>
                <c:manualLayout>
                  <c:x val="6.03864734299516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8F-447C-A835-1C0C311B5AA4}"/>
                </c:ext>
              </c:extLst>
            </c:dLbl>
            <c:dLbl>
              <c:idx val="4"/>
              <c:layout>
                <c:manualLayout>
                  <c:x val="1.2077294685990295E-2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8F-447C-A835-1C0C311B5AA4}"/>
                </c:ext>
              </c:extLst>
            </c:dLbl>
            <c:dLbl>
              <c:idx val="5"/>
              <c:layout>
                <c:manualLayout>
                  <c:x val="9.661835748792270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18F-447C-A835-1C0C311B5AA4}"/>
                </c:ext>
              </c:extLst>
            </c:dLbl>
            <c:dLbl>
              <c:idx val="6"/>
              <c:layout>
                <c:manualLayout>
                  <c:x val="9.6618357487921816E-3"/>
                  <c:y val="-8.49790780840630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18F-447C-A835-1C0C311B5AA4}"/>
                </c:ext>
              </c:extLst>
            </c:dLbl>
            <c:dLbl>
              <c:idx val="7"/>
              <c:layout>
                <c:manualLayout>
                  <c:x val="7.246376811594114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18F-447C-A835-1C0C311B5AA4}"/>
                </c:ext>
              </c:extLst>
            </c:dLbl>
            <c:dLbl>
              <c:idx val="8"/>
              <c:layout>
                <c:manualLayout>
                  <c:x val="8.4541062801932361E-3"/>
                  <c:y val="-7.7896588375688364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18F-447C-A835-1C0C311B5AA4}"/>
                </c:ext>
              </c:extLst>
            </c:dLbl>
            <c:dLbl>
              <c:idx val="9"/>
              <c:layout>
                <c:manualLayout>
                  <c:x val="1.3285024154589284E-2"/>
                  <c:y val="8.49790780840630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18F-447C-A835-1C0C311B5AA4}"/>
                </c:ext>
              </c:extLst>
            </c:dLbl>
            <c:dLbl>
              <c:idx val="10"/>
              <c:layout>
                <c:manualLayout>
                  <c:x val="1.3285024154589284E-2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18F-447C-A835-1C0C311B5AA4}"/>
                </c:ext>
              </c:extLst>
            </c:dLbl>
            <c:dLbl>
              <c:idx val="11"/>
              <c:layout>
                <c:manualLayout>
                  <c:x val="8.4541062801932361E-3"/>
                  <c:y val="-7.7896588375688364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18F-447C-A835-1C0C311B5AA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Usage!$J$114:$J$125</c:f>
              <c:numCache>
                <c:formatCode>0.00</c:formatCode>
                <c:ptCount val="12"/>
                <c:pt idx="0">
                  <c:v>5.85</c:v>
                </c:pt>
                <c:pt idx="1">
                  <c:v>6.48</c:v>
                </c:pt>
                <c:pt idx="2">
                  <c:v>5.52</c:v>
                </c:pt>
                <c:pt idx="3">
                  <c:v>6.13</c:v>
                </c:pt>
                <c:pt idx="4">
                  <c:v>6.02</c:v>
                </c:pt>
                <c:pt idx="5">
                  <c:v>6.65</c:v>
                </c:pt>
                <c:pt idx="6">
                  <c:v>6.77</c:v>
                </c:pt>
                <c:pt idx="7">
                  <c:v>5.7</c:v>
                </c:pt>
                <c:pt idx="8">
                  <c:v>5.04</c:v>
                </c:pt>
                <c:pt idx="9">
                  <c:v>6.2</c:v>
                </c:pt>
                <c:pt idx="10">
                  <c:v>7.38</c:v>
                </c:pt>
                <c:pt idx="11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F-447C-A835-1C0C311B5AA4}"/>
            </c:ext>
          </c:extLst>
        </c:ser>
        <c:ser>
          <c:idx val="1"/>
          <c:order val="2"/>
          <c:tx>
            <c:v>Synthetic Min</c:v>
          </c:tx>
          <c:spPr>
            <a:solidFill>
              <a:schemeClr val="accent2"/>
            </a:solidFill>
            <a:ln>
              <a:noFill/>
              <a:prstDash val="solid"/>
            </a:ln>
          </c:spPr>
          <c:invertIfNegative val="0"/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'[1]Hourly Info'!$I$216:$I$227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Usage!$I$114:$I$125</c:f>
              <c:numCache>
                <c:formatCode>0.00</c:formatCode>
                <c:ptCount val="12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0.36</c:v>
                </c:pt>
                <c:pt idx="5">
                  <c:v>0.26</c:v>
                </c:pt>
                <c:pt idx="6">
                  <c:v>0.26</c:v>
                </c:pt>
                <c:pt idx="7">
                  <c:v>0.26</c:v>
                </c:pt>
                <c:pt idx="8">
                  <c:v>0.36</c:v>
                </c:pt>
                <c:pt idx="9">
                  <c:v>0.36</c:v>
                </c:pt>
                <c:pt idx="10">
                  <c:v>0.36</c:v>
                </c:pt>
                <c:pt idx="1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F-447C-A835-1C0C311B5AA4}"/>
            </c:ext>
          </c:extLst>
        </c:ser>
        <c:ser>
          <c:idx val="3"/>
          <c:order val="3"/>
          <c:tx>
            <c:v>Actual Min</c:v>
          </c:tx>
          <c:invertIfNegative val="0"/>
          <c:dLbls>
            <c:dLbl>
              <c:idx val="0"/>
              <c:layout>
                <c:manualLayout>
                  <c:x val="1.3285024154589372E-2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8F-447C-A835-1C0C311B5AA4}"/>
                </c:ext>
              </c:extLst>
            </c:dLbl>
            <c:dLbl>
              <c:idx val="1"/>
              <c:layout>
                <c:manualLayout>
                  <c:x val="9.6618357487922493E-3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8F-447C-A835-1C0C311B5AA4}"/>
                </c:ext>
              </c:extLst>
            </c:dLbl>
            <c:dLbl>
              <c:idx val="2"/>
              <c:layout>
                <c:manualLayout>
                  <c:x val="1.3285024154589372E-2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18F-447C-A835-1C0C311B5AA4}"/>
                </c:ext>
              </c:extLst>
            </c:dLbl>
            <c:dLbl>
              <c:idx val="4"/>
              <c:layout>
                <c:manualLayout>
                  <c:x val="9.661835748792270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18F-447C-A835-1C0C311B5AA4}"/>
                </c:ext>
              </c:extLst>
            </c:dLbl>
            <c:dLbl>
              <c:idx val="5"/>
              <c:layout>
                <c:manualLayout>
                  <c:x val="1.3285024154589372E-2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18F-447C-A835-1C0C311B5AA4}"/>
                </c:ext>
              </c:extLst>
            </c:dLbl>
            <c:dLbl>
              <c:idx val="6"/>
              <c:layout>
                <c:manualLayout>
                  <c:x val="1.0869565217391304E-2"/>
                  <c:y val="8.49790780840630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18F-447C-A835-1C0C311B5AA4}"/>
                </c:ext>
              </c:extLst>
            </c:dLbl>
            <c:dLbl>
              <c:idx val="7"/>
              <c:layout>
                <c:manualLayout>
                  <c:x val="1.207729468599033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18F-447C-A835-1C0C311B5AA4}"/>
                </c:ext>
              </c:extLst>
            </c:dLbl>
            <c:dLbl>
              <c:idx val="8"/>
              <c:layout>
                <c:manualLayout>
                  <c:x val="9.661835748792270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18F-447C-A835-1C0C311B5AA4}"/>
                </c:ext>
              </c:extLst>
            </c:dLbl>
            <c:dLbl>
              <c:idx val="9"/>
              <c:layout>
                <c:manualLayout>
                  <c:x val="9.6618357487922701E-3"/>
                  <c:y val="-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18F-447C-A835-1C0C311B5AA4}"/>
                </c:ext>
              </c:extLst>
            </c:dLbl>
            <c:dLbl>
              <c:idx val="10"/>
              <c:layout>
                <c:manualLayout>
                  <c:x val="9.6618357487922701E-3"/>
                  <c:y val="4.24895390420315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18F-447C-A835-1C0C311B5AA4}"/>
                </c:ext>
              </c:extLst>
            </c:dLbl>
            <c:dLbl>
              <c:idx val="11"/>
              <c:layout>
                <c:manualLayout>
                  <c:x val="9.661835748792093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18F-447C-A835-1C0C311B5AA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Usage!$K$114:$K$125</c:f>
              <c:numCache>
                <c:formatCode>0.00</c:formatCode>
                <c:ptCount val="12"/>
                <c:pt idx="0">
                  <c:v>0.21</c:v>
                </c:pt>
                <c:pt idx="1">
                  <c:v>0.27</c:v>
                </c:pt>
                <c:pt idx="2">
                  <c:v>0.24</c:v>
                </c:pt>
                <c:pt idx="3">
                  <c:v>0.23</c:v>
                </c:pt>
                <c:pt idx="4">
                  <c:v>0.2</c:v>
                </c:pt>
                <c:pt idx="5">
                  <c:v>0.21</c:v>
                </c:pt>
                <c:pt idx="6">
                  <c:v>0.18</c:v>
                </c:pt>
                <c:pt idx="7">
                  <c:v>0.2</c:v>
                </c:pt>
                <c:pt idx="8">
                  <c:v>0.21</c:v>
                </c:pt>
                <c:pt idx="9">
                  <c:v>0.21</c:v>
                </c:pt>
                <c:pt idx="10">
                  <c:v>0.22</c:v>
                </c:pt>
                <c:pt idx="1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F-447C-A835-1C0C311B5A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2801856"/>
        <c:axId val="562799232"/>
      </c:barChart>
      <c:catAx>
        <c:axId val="562801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  <a:prstDash val="solid"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99232"/>
        <c:crosses val="autoZero"/>
        <c:auto val="1"/>
        <c:lblAlgn val="ctr"/>
        <c:lblOffset val="100"/>
        <c:noMultiLvlLbl val="0"/>
      </c:catAx>
      <c:valAx>
        <c:axId val="56279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overlay val="0"/>
          <c:spPr>
            <a:noFill/>
            <a:ln>
              <a:noFill/>
              <a:prstDash val="solid"/>
            </a:ln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01856"/>
        <c:crosses val="autoZero"/>
        <c:crossBetween val="between"/>
      </c:valAx>
    </c:plotArea>
    <c:legend>
      <c:legendPos val="r"/>
      <c:overlay val="0"/>
      <c:spPr>
        <a:noFill/>
        <a:ln>
          <a:noFill/>
          <a:prstDash val="solid"/>
        </a:ln>
      </c:spPr>
      <c:txPr>
        <a:bodyPr rot="0" spcFirstLastPara="1" vertOverflow="ellipsis" vert="horz" wrap="square" anchor="ctr" anchorCtr="1"/>
        <a:lstStyle/>
        <a:p>
          <a:pPr>
            <a:defRPr sz="1050" b="0" i="0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September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invertIfNegative val="0"/>
          <c:val>
            <c:numRef>
              <c:f>Usage!$D$5834:$D$6553</c:f>
              <c:numCache>
                <c:formatCode>General</c:formatCode>
                <c:ptCount val="720"/>
                <c:pt idx="0">
                  <c:v>0.29637416722873799</c:v>
                </c:pt>
                <c:pt idx="1">
                  <c:v>0.283225831240415</c:v>
                </c:pt>
                <c:pt idx="2">
                  <c:v>0.32692583583295298</c:v>
                </c:pt>
                <c:pt idx="3">
                  <c:v>0.28882249839603802</c:v>
                </c:pt>
                <c:pt idx="4">
                  <c:v>0.30635999709367701</c:v>
                </c:pt>
                <c:pt idx="5">
                  <c:v>0.268486670404672</c:v>
                </c:pt>
                <c:pt idx="6">
                  <c:v>0.51769165620207702</c:v>
                </c:pt>
                <c:pt idx="7">
                  <c:v>0.64478583224117703</c:v>
                </c:pt>
                <c:pt idx="8">
                  <c:v>2.9044399682680702</c:v>
                </c:pt>
                <c:pt idx="9">
                  <c:v>2.70265335877736</c:v>
                </c:pt>
                <c:pt idx="10">
                  <c:v>1.3687683271368301</c:v>
                </c:pt>
                <c:pt idx="11">
                  <c:v>2.1860541450977302</c:v>
                </c:pt>
                <c:pt idx="12">
                  <c:v>2.98551496406396</c:v>
                </c:pt>
                <c:pt idx="13">
                  <c:v>0.97842000357806702</c:v>
                </c:pt>
                <c:pt idx="14">
                  <c:v>0.519569992770751</c:v>
                </c:pt>
                <c:pt idx="15">
                  <c:v>0.55698333223660801</c:v>
                </c:pt>
                <c:pt idx="16">
                  <c:v>3.6078183007240301</c:v>
                </c:pt>
                <c:pt idx="17">
                  <c:v>1.36964998245239</c:v>
                </c:pt>
                <c:pt idx="18">
                  <c:v>1.9621683301528201</c:v>
                </c:pt>
                <c:pt idx="19">
                  <c:v>2.1528766552607199</c:v>
                </c:pt>
                <c:pt idx="20">
                  <c:v>1.8669866573810501</c:v>
                </c:pt>
                <c:pt idx="21">
                  <c:v>1.37465250258644</c:v>
                </c:pt>
                <c:pt idx="22">
                  <c:v>0.40305583474536699</c:v>
                </c:pt>
                <c:pt idx="23">
                  <c:v>0.29121833230058303</c:v>
                </c:pt>
                <c:pt idx="24">
                  <c:v>0.28855416794618</c:v>
                </c:pt>
                <c:pt idx="25">
                  <c:v>0.31312583471337901</c:v>
                </c:pt>
                <c:pt idx="26">
                  <c:v>0.29671916735668902</c:v>
                </c:pt>
                <c:pt idx="27">
                  <c:v>0.31280000614623199</c:v>
                </c:pt>
                <c:pt idx="28">
                  <c:v>0.28255499968926101</c:v>
                </c:pt>
                <c:pt idx="29">
                  <c:v>0.224652500301599</c:v>
                </c:pt>
                <c:pt idx="30">
                  <c:v>0.34984916421274298</c:v>
                </c:pt>
                <c:pt idx="31">
                  <c:v>0.51957000305255197</c:v>
                </c:pt>
                <c:pt idx="32">
                  <c:v>0.69406332900126799</c:v>
                </c:pt>
                <c:pt idx="33">
                  <c:v>0.88254832883675904</c:v>
                </c:pt>
                <c:pt idx="34">
                  <c:v>2.0743507921695699</c:v>
                </c:pt>
                <c:pt idx="35">
                  <c:v>1.4568583514293001</c:v>
                </c:pt>
                <c:pt idx="36">
                  <c:v>1.9183724951743999</c:v>
                </c:pt>
                <c:pt idx="37">
                  <c:v>2.2709816724061902</c:v>
                </c:pt>
                <c:pt idx="38">
                  <c:v>1.07605499694744</c:v>
                </c:pt>
                <c:pt idx="39">
                  <c:v>0.78247917557755997</c:v>
                </c:pt>
                <c:pt idx="40">
                  <c:v>4.2318082777659098</c:v>
                </c:pt>
                <c:pt idx="41">
                  <c:v>4.4828725353876697</c:v>
                </c:pt>
                <c:pt idx="42">
                  <c:v>4.2909758077065101</c:v>
                </c:pt>
                <c:pt idx="43">
                  <c:v>3.51967085599899</c:v>
                </c:pt>
                <c:pt idx="44">
                  <c:v>2.70740660578012</c:v>
                </c:pt>
                <c:pt idx="45">
                  <c:v>1.18398249318202</c:v>
                </c:pt>
                <c:pt idx="46">
                  <c:v>0.424445831254124</c:v>
                </c:pt>
                <c:pt idx="47">
                  <c:v>0.28725083597004297</c:v>
                </c:pt>
                <c:pt idx="48">
                  <c:v>0.28119416902462602</c:v>
                </c:pt>
                <c:pt idx="49">
                  <c:v>0.26520916804671202</c:v>
                </c:pt>
                <c:pt idx="50">
                  <c:v>0.27870250187814199</c:v>
                </c:pt>
                <c:pt idx="51">
                  <c:v>0.25150500188271202</c:v>
                </c:pt>
                <c:pt idx="52">
                  <c:v>0.23870166716476299</c:v>
                </c:pt>
                <c:pt idx="53">
                  <c:v>0.25715916658441201</c:v>
                </c:pt>
                <c:pt idx="54">
                  <c:v>0.447579997107386</c:v>
                </c:pt>
                <c:pt idx="55">
                  <c:v>0.66301333119471795</c:v>
                </c:pt>
                <c:pt idx="56">
                  <c:v>3.00596582770347</c:v>
                </c:pt>
                <c:pt idx="57">
                  <c:v>1.8217150000731099</c:v>
                </c:pt>
                <c:pt idx="58">
                  <c:v>0.79104666809240898</c:v>
                </c:pt>
                <c:pt idx="59">
                  <c:v>2.4064899496237402</c:v>
                </c:pt>
                <c:pt idx="60">
                  <c:v>1.7760599915186499</c:v>
                </c:pt>
                <c:pt idx="61">
                  <c:v>1.0785466566681801</c:v>
                </c:pt>
                <c:pt idx="62">
                  <c:v>0.39017583434780401</c:v>
                </c:pt>
                <c:pt idx="63">
                  <c:v>0.46065167198578499</c:v>
                </c:pt>
                <c:pt idx="64">
                  <c:v>0.74705917576948799</c:v>
                </c:pt>
                <c:pt idx="65">
                  <c:v>4.2376925023396801</c:v>
                </c:pt>
                <c:pt idx="66">
                  <c:v>3.4972266207138598</c:v>
                </c:pt>
                <c:pt idx="67">
                  <c:v>0.73762916465600303</c:v>
                </c:pt>
                <c:pt idx="68">
                  <c:v>1.0222350146869801</c:v>
                </c:pt>
                <c:pt idx="69">
                  <c:v>0.57375416899720799</c:v>
                </c:pt>
                <c:pt idx="70">
                  <c:v>0.309982497865955</c:v>
                </c:pt>
                <c:pt idx="71">
                  <c:v>0.26956000020106602</c:v>
                </c:pt>
                <c:pt idx="72">
                  <c:v>0.30038000325361802</c:v>
                </c:pt>
                <c:pt idx="73">
                  <c:v>0.27910500297943702</c:v>
                </c:pt>
                <c:pt idx="74">
                  <c:v>0.29924916505813598</c:v>
                </c:pt>
                <c:pt idx="75">
                  <c:v>0.27638333536684401</c:v>
                </c:pt>
                <c:pt idx="76">
                  <c:v>0.30074416923026198</c:v>
                </c:pt>
                <c:pt idx="77">
                  <c:v>0.26733666750291901</c:v>
                </c:pt>
                <c:pt idx="78">
                  <c:v>0.39619415931403601</c:v>
                </c:pt>
                <c:pt idx="79">
                  <c:v>0.55886165852347902</c:v>
                </c:pt>
                <c:pt idx="80">
                  <c:v>1.25459248661995</c:v>
                </c:pt>
                <c:pt idx="81">
                  <c:v>0.50651749630769005</c:v>
                </c:pt>
                <c:pt idx="82">
                  <c:v>0.284126662115256</c:v>
                </c:pt>
                <c:pt idx="83">
                  <c:v>0.25698666252195801</c:v>
                </c:pt>
                <c:pt idx="84">
                  <c:v>1.34078500735263</c:v>
                </c:pt>
                <c:pt idx="85">
                  <c:v>0.70640665878852105</c:v>
                </c:pt>
                <c:pt idx="86">
                  <c:v>0.53701166336734996</c:v>
                </c:pt>
                <c:pt idx="87">
                  <c:v>0.33748666857679599</c:v>
                </c:pt>
                <c:pt idx="88">
                  <c:v>1.69849249283472</c:v>
                </c:pt>
                <c:pt idx="89">
                  <c:v>4.6907732979456496</c:v>
                </c:pt>
                <c:pt idx="90">
                  <c:v>4.6874574581781996</c:v>
                </c:pt>
                <c:pt idx="91">
                  <c:v>3.7087692018349898</c:v>
                </c:pt>
                <c:pt idx="92">
                  <c:v>0.83710417489210698</c:v>
                </c:pt>
                <c:pt idx="93">
                  <c:v>2.76571164568265</c:v>
                </c:pt>
                <c:pt idx="94">
                  <c:v>0.34053416704138101</c:v>
                </c:pt>
                <c:pt idx="95">
                  <c:v>0.21884500081340399</c:v>
                </c:pt>
                <c:pt idx="96">
                  <c:v>0.28278500472505802</c:v>
                </c:pt>
                <c:pt idx="97">
                  <c:v>0.26645500019192703</c:v>
                </c:pt>
                <c:pt idx="98">
                  <c:v>0.28113666291038097</c:v>
                </c:pt>
                <c:pt idx="99">
                  <c:v>0.294016661594311</c:v>
                </c:pt>
                <c:pt idx="100">
                  <c:v>0.27751416499415998</c:v>
                </c:pt>
                <c:pt idx="101">
                  <c:v>0.27419833436608299</c:v>
                </c:pt>
                <c:pt idx="102">
                  <c:v>0.33819583468139103</c:v>
                </c:pt>
                <c:pt idx="103">
                  <c:v>0.54395000105102798</c:v>
                </c:pt>
                <c:pt idx="104">
                  <c:v>1.2571608679989901</c:v>
                </c:pt>
                <c:pt idx="105">
                  <c:v>2.3077241643269799</c:v>
                </c:pt>
                <c:pt idx="106">
                  <c:v>1.1618833471337899</c:v>
                </c:pt>
                <c:pt idx="107">
                  <c:v>1.2491683383782699</c:v>
                </c:pt>
                <c:pt idx="108">
                  <c:v>1.2638116751114501</c:v>
                </c:pt>
                <c:pt idx="109">
                  <c:v>0.67192583640416503</c:v>
                </c:pt>
                <c:pt idx="110">
                  <c:v>0.43701916207869801</c:v>
                </c:pt>
                <c:pt idx="111">
                  <c:v>0.66034915712972497</c:v>
                </c:pt>
                <c:pt idx="112">
                  <c:v>3.6817249994973298</c:v>
                </c:pt>
                <c:pt idx="113">
                  <c:v>2.2190783504148301</c:v>
                </c:pt>
                <c:pt idx="114">
                  <c:v>1.3253749812642699</c:v>
                </c:pt>
                <c:pt idx="115">
                  <c:v>2.1182425083716701</c:v>
                </c:pt>
                <c:pt idx="116">
                  <c:v>0.59351500610510499</c:v>
                </c:pt>
                <c:pt idx="117">
                  <c:v>1.56695167139172</c:v>
                </c:pt>
                <c:pt idx="118">
                  <c:v>0.29576083208123799</c:v>
                </c:pt>
                <c:pt idx="119">
                  <c:v>0.30833416519065698</c:v>
                </c:pt>
                <c:pt idx="120">
                  <c:v>0.32173166178166801</c:v>
                </c:pt>
                <c:pt idx="121">
                  <c:v>0.31801333519319602</c:v>
                </c:pt>
                <c:pt idx="122">
                  <c:v>0.27471583113074299</c:v>
                </c:pt>
                <c:pt idx="123">
                  <c:v>0.25767666734755001</c:v>
                </c:pt>
                <c:pt idx="124">
                  <c:v>0.28073416352272001</c:v>
                </c:pt>
                <c:pt idx="125">
                  <c:v>0.28575583465397297</c:v>
                </c:pt>
                <c:pt idx="126">
                  <c:v>0.45796833092967598</c:v>
                </c:pt>
                <c:pt idx="127">
                  <c:v>0.28456749548514598</c:v>
                </c:pt>
                <c:pt idx="128">
                  <c:v>2.77962668130795</c:v>
                </c:pt>
                <c:pt idx="129">
                  <c:v>0.93067582497993995</c:v>
                </c:pt>
                <c:pt idx="130">
                  <c:v>0.84500083928306802</c:v>
                </c:pt>
                <c:pt idx="131">
                  <c:v>1.00582833647727</c:v>
                </c:pt>
                <c:pt idx="132">
                  <c:v>0.52813749099771101</c:v>
                </c:pt>
                <c:pt idx="133">
                  <c:v>0.47366583846509402</c:v>
                </c:pt>
                <c:pt idx="134">
                  <c:v>0.98390166193246797</c:v>
                </c:pt>
                <c:pt idx="135">
                  <c:v>0.79570417781670899</c:v>
                </c:pt>
                <c:pt idx="136">
                  <c:v>3.8921558071672901</c:v>
                </c:pt>
                <c:pt idx="137">
                  <c:v>2.9284941668311699</c:v>
                </c:pt>
                <c:pt idx="138">
                  <c:v>1.3269083405534401</c:v>
                </c:pt>
                <c:pt idx="139">
                  <c:v>3.80952828566233</c:v>
                </c:pt>
                <c:pt idx="140">
                  <c:v>1.36033498128255</c:v>
                </c:pt>
                <c:pt idx="141">
                  <c:v>0.98338416059811795</c:v>
                </c:pt>
                <c:pt idx="142">
                  <c:v>0.874977493584155</c:v>
                </c:pt>
                <c:pt idx="143">
                  <c:v>0.32169333408276202</c:v>
                </c:pt>
                <c:pt idx="144">
                  <c:v>0.25794499779740898</c:v>
                </c:pt>
                <c:pt idx="145">
                  <c:v>0.25108332922061299</c:v>
                </c:pt>
                <c:pt idx="146">
                  <c:v>0.26699166965981302</c:v>
                </c:pt>
                <c:pt idx="147">
                  <c:v>0.225879168311754</c:v>
                </c:pt>
                <c:pt idx="148">
                  <c:v>0.22685666543742</c:v>
                </c:pt>
                <c:pt idx="149">
                  <c:v>0.25432250045239901</c:v>
                </c:pt>
                <c:pt idx="150">
                  <c:v>0.27933500001827899</c:v>
                </c:pt>
                <c:pt idx="151">
                  <c:v>0.65038250053922297</c:v>
                </c:pt>
                <c:pt idx="152">
                  <c:v>0.32842083429296798</c:v>
                </c:pt>
                <c:pt idx="153">
                  <c:v>0.52162082940340004</c:v>
                </c:pt>
                <c:pt idx="154">
                  <c:v>0.35868500659863101</c:v>
                </c:pt>
                <c:pt idx="155">
                  <c:v>2.6423933326204598</c:v>
                </c:pt>
                <c:pt idx="156">
                  <c:v>1.48917332609494</c:v>
                </c:pt>
                <c:pt idx="157">
                  <c:v>0.38442583183447498</c:v>
                </c:pt>
                <c:pt idx="158">
                  <c:v>0.391536671866973</c:v>
                </c:pt>
                <c:pt idx="159">
                  <c:v>0.37503416498502101</c:v>
                </c:pt>
                <c:pt idx="160">
                  <c:v>2.2522941753764898</c:v>
                </c:pt>
                <c:pt idx="161">
                  <c:v>4.2431740824381396</c:v>
                </c:pt>
                <c:pt idx="162">
                  <c:v>2.0513891652226399</c:v>
                </c:pt>
                <c:pt idx="163">
                  <c:v>2.2840341654419798</c:v>
                </c:pt>
                <c:pt idx="164">
                  <c:v>3.0868491455912501</c:v>
                </c:pt>
                <c:pt idx="165">
                  <c:v>0.68091499586899995</c:v>
                </c:pt>
                <c:pt idx="166">
                  <c:v>0.62431583245595201</c:v>
                </c:pt>
                <c:pt idx="167">
                  <c:v>0.39502500255902601</c:v>
                </c:pt>
                <c:pt idx="168">
                  <c:v>0.29637416722873799</c:v>
                </c:pt>
                <c:pt idx="169">
                  <c:v>0.283225831240415</c:v>
                </c:pt>
                <c:pt idx="170">
                  <c:v>0.32692583583295298</c:v>
                </c:pt>
                <c:pt idx="171">
                  <c:v>0.28882249839603802</c:v>
                </c:pt>
                <c:pt idx="172">
                  <c:v>0.30635999709367701</c:v>
                </c:pt>
                <c:pt idx="173">
                  <c:v>0.268486670404672</c:v>
                </c:pt>
                <c:pt idx="174">
                  <c:v>0.51769165620207702</c:v>
                </c:pt>
                <c:pt idx="175">
                  <c:v>0.64478583224117703</c:v>
                </c:pt>
                <c:pt idx="176">
                  <c:v>2.9044399682680702</c:v>
                </c:pt>
                <c:pt idx="177">
                  <c:v>2.70265335877736</c:v>
                </c:pt>
                <c:pt idx="178">
                  <c:v>1.3687683271368301</c:v>
                </c:pt>
                <c:pt idx="179">
                  <c:v>2.1860541450977302</c:v>
                </c:pt>
                <c:pt idx="180">
                  <c:v>2.98551496406396</c:v>
                </c:pt>
                <c:pt idx="181">
                  <c:v>0.97842000357806702</c:v>
                </c:pt>
                <c:pt idx="182">
                  <c:v>0.519569992770751</c:v>
                </c:pt>
                <c:pt idx="183">
                  <c:v>0.55698333223660801</c:v>
                </c:pt>
                <c:pt idx="184">
                  <c:v>3.6078183007240301</c:v>
                </c:pt>
                <c:pt idx="185">
                  <c:v>1.36964998245239</c:v>
                </c:pt>
                <c:pt idx="186">
                  <c:v>1.9621683301528201</c:v>
                </c:pt>
                <c:pt idx="187">
                  <c:v>2.1528766552607199</c:v>
                </c:pt>
                <c:pt idx="188">
                  <c:v>1.8669866573810501</c:v>
                </c:pt>
                <c:pt idx="189">
                  <c:v>1.37465250258644</c:v>
                </c:pt>
                <c:pt idx="190">
                  <c:v>0.40305583474536699</c:v>
                </c:pt>
                <c:pt idx="191">
                  <c:v>0.29121833230058303</c:v>
                </c:pt>
                <c:pt idx="192">
                  <c:v>0.225879168882965</c:v>
                </c:pt>
                <c:pt idx="193">
                  <c:v>0.28663750767707802</c:v>
                </c:pt>
                <c:pt idx="194">
                  <c:v>0.258213337957859</c:v>
                </c:pt>
                <c:pt idx="195">
                  <c:v>0.26833333333333298</c:v>
                </c:pt>
                <c:pt idx="196">
                  <c:v>0.29719833585123201</c:v>
                </c:pt>
                <c:pt idx="197">
                  <c:v>0.26601416910688003</c:v>
                </c:pt>
                <c:pt idx="198">
                  <c:v>0.29792666609088497</c:v>
                </c:pt>
                <c:pt idx="199">
                  <c:v>0.61254751125971396</c:v>
                </c:pt>
                <c:pt idx="200">
                  <c:v>0.43744082902868597</c:v>
                </c:pt>
                <c:pt idx="201">
                  <c:v>0.28427999975780599</c:v>
                </c:pt>
                <c:pt idx="202">
                  <c:v>0.661115836203098</c:v>
                </c:pt>
                <c:pt idx="203">
                  <c:v>1.6442508676151399</c:v>
                </c:pt>
                <c:pt idx="204">
                  <c:v>1.66038915197054</c:v>
                </c:pt>
                <c:pt idx="205">
                  <c:v>0.96858747936785194</c:v>
                </c:pt>
                <c:pt idx="206">
                  <c:v>0.59363002118964903</c:v>
                </c:pt>
                <c:pt idx="207">
                  <c:v>0.86402637825770701</c:v>
                </c:pt>
                <c:pt idx="208">
                  <c:v>4.2498441108067802</c:v>
                </c:pt>
                <c:pt idx="209">
                  <c:v>4.1645716953277496</c:v>
                </c:pt>
                <c:pt idx="210">
                  <c:v>3.08067751953998</c:v>
                </c:pt>
                <c:pt idx="211">
                  <c:v>1.3017999786138501</c:v>
                </c:pt>
                <c:pt idx="212">
                  <c:v>2.31953087091446</c:v>
                </c:pt>
                <c:pt idx="213">
                  <c:v>2.0921758242944799</c:v>
                </c:pt>
                <c:pt idx="214">
                  <c:v>0.28063833370804803</c:v>
                </c:pt>
                <c:pt idx="215">
                  <c:v>0.28069583582381302</c:v>
                </c:pt>
                <c:pt idx="216">
                  <c:v>0.29687249985833902</c:v>
                </c:pt>
                <c:pt idx="217">
                  <c:v>0.28542999866107999</c:v>
                </c:pt>
                <c:pt idx="218">
                  <c:v>0.30630249840517798</c:v>
                </c:pt>
                <c:pt idx="219">
                  <c:v>0.32326500222086801</c:v>
                </c:pt>
                <c:pt idx="220">
                  <c:v>0.29919166408479198</c:v>
                </c:pt>
                <c:pt idx="221">
                  <c:v>0.28784500412642899</c:v>
                </c:pt>
                <c:pt idx="222">
                  <c:v>0.28031249828636601</c:v>
                </c:pt>
                <c:pt idx="223">
                  <c:v>0.68087666474282704</c:v>
                </c:pt>
                <c:pt idx="224">
                  <c:v>1.2744108469784201</c:v>
                </c:pt>
                <c:pt idx="225">
                  <c:v>0.43054083332419302</c:v>
                </c:pt>
                <c:pt idx="226">
                  <c:v>0.86503000398476904</c:v>
                </c:pt>
                <c:pt idx="227">
                  <c:v>1.0621591637283501</c:v>
                </c:pt>
                <c:pt idx="228">
                  <c:v>1.2286983391642501</c:v>
                </c:pt>
                <c:pt idx="229">
                  <c:v>0.45175833719472103</c:v>
                </c:pt>
                <c:pt idx="230">
                  <c:v>0.41589750116070001</c:v>
                </c:pt>
                <c:pt idx="231">
                  <c:v>0.73477331668138501</c:v>
                </c:pt>
                <c:pt idx="232">
                  <c:v>3.2935616049667198</c:v>
                </c:pt>
                <c:pt idx="233">
                  <c:v>1.27281999528408</c:v>
                </c:pt>
                <c:pt idx="234">
                  <c:v>1.67428498804569</c:v>
                </c:pt>
                <c:pt idx="235">
                  <c:v>1.2960691653688701</c:v>
                </c:pt>
                <c:pt idx="236">
                  <c:v>1.5037974884112599</c:v>
                </c:pt>
                <c:pt idx="237">
                  <c:v>1.8640733272830601</c:v>
                </c:pt>
                <c:pt idx="238">
                  <c:v>0.336030002385377</c:v>
                </c:pt>
                <c:pt idx="239">
                  <c:v>0.310135837222139</c:v>
                </c:pt>
                <c:pt idx="240">
                  <c:v>0.30038000325361802</c:v>
                </c:pt>
                <c:pt idx="241">
                  <c:v>0.27910500297943702</c:v>
                </c:pt>
                <c:pt idx="242">
                  <c:v>0.29924916505813598</c:v>
                </c:pt>
                <c:pt idx="243">
                  <c:v>0.27638333536684401</c:v>
                </c:pt>
                <c:pt idx="244">
                  <c:v>0.30074416923026198</c:v>
                </c:pt>
                <c:pt idx="245">
                  <c:v>0.26733666750291901</c:v>
                </c:pt>
                <c:pt idx="246">
                  <c:v>0.39619415931403601</c:v>
                </c:pt>
                <c:pt idx="247">
                  <c:v>0.55886165852347902</c:v>
                </c:pt>
                <c:pt idx="248">
                  <c:v>1.25459248661995</c:v>
                </c:pt>
                <c:pt idx="249">
                  <c:v>0.50651749630769005</c:v>
                </c:pt>
                <c:pt idx="250">
                  <c:v>0.284126662115256</c:v>
                </c:pt>
                <c:pt idx="251">
                  <c:v>0.25698666252195801</c:v>
                </c:pt>
                <c:pt idx="252">
                  <c:v>1.34078500735263</c:v>
                </c:pt>
                <c:pt idx="253">
                  <c:v>0.70640665878852105</c:v>
                </c:pt>
                <c:pt idx="254">
                  <c:v>0.53701166336734996</c:v>
                </c:pt>
                <c:pt idx="255">
                  <c:v>0.33748666857679599</c:v>
                </c:pt>
                <c:pt idx="256">
                  <c:v>1.69849249283472</c:v>
                </c:pt>
                <c:pt idx="257">
                  <c:v>4.6907732979456496</c:v>
                </c:pt>
                <c:pt idx="258">
                  <c:v>4.6874574581781996</c:v>
                </c:pt>
                <c:pt idx="259">
                  <c:v>3.7087692018349898</c:v>
                </c:pt>
                <c:pt idx="260">
                  <c:v>0.83710417489210698</c:v>
                </c:pt>
                <c:pt idx="261">
                  <c:v>2.76571164568265</c:v>
                </c:pt>
                <c:pt idx="262">
                  <c:v>0.34053416704138101</c:v>
                </c:pt>
                <c:pt idx="263">
                  <c:v>0.21884500081340399</c:v>
                </c:pt>
                <c:pt idx="264">
                  <c:v>0.28278500472505802</c:v>
                </c:pt>
                <c:pt idx="265">
                  <c:v>0.26645500019192703</c:v>
                </c:pt>
                <c:pt idx="266">
                  <c:v>0.28113666291038097</c:v>
                </c:pt>
                <c:pt idx="267">
                  <c:v>0.294016661594311</c:v>
                </c:pt>
                <c:pt idx="268">
                  <c:v>0.27751416499415998</c:v>
                </c:pt>
                <c:pt idx="269">
                  <c:v>0.27419833436608299</c:v>
                </c:pt>
                <c:pt idx="270">
                  <c:v>0.33819583468139103</c:v>
                </c:pt>
                <c:pt idx="271">
                  <c:v>0.54395000105102798</c:v>
                </c:pt>
                <c:pt idx="272">
                  <c:v>1.2571608679989901</c:v>
                </c:pt>
                <c:pt idx="273">
                  <c:v>2.3077241643269799</c:v>
                </c:pt>
                <c:pt idx="274">
                  <c:v>1.1618833471337899</c:v>
                </c:pt>
                <c:pt idx="275">
                  <c:v>1.2491683383782699</c:v>
                </c:pt>
                <c:pt idx="276">
                  <c:v>1.2638116751114501</c:v>
                </c:pt>
                <c:pt idx="277">
                  <c:v>0.67192583640416503</c:v>
                </c:pt>
                <c:pt idx="278">
                  <c:v>0.43701916207869801</c:v>
                </c:pt>
                <c:pt idx="279">
                  <c:v>0.66034915712972497</c:v>
                </c:pt>
                <c:pt idx="280">
                  <c:v>3.6817249994973298</c:v>
                </c:pt>
                <c:pt idx="281">
                  <c:v>2.2190783504148301</c:v>
                </c:pt>
                <c:pt idx="282">
                  <c:v>1.3253749812642699</c:v>
                </c:pt>
                <c:pt idx="283">
                  <c:v>2.1182425083716701</c:v>
                </c:pt>
                <c:pt idx="284">
                  <c:v>0.59351500610510499</c:v>
                </c:pt>
                <c:pt idx="285">
                  <c:v>1.56695167139172</c:v>
                </c:pt>
                <c:pt idx="286">
                  <c:v>0.29576083208123799</c:v>
                </c:pt>
                <c:pt idx="287">
                  <c:v>0.30833416519065698</c:v>
                </c:pt>
                <c:pt idx="288">
                  <c:v>0.32173166178166801</c:v>
                </c:pt>
                <c:pt idx="289">
                  <c:v>0.31801333519319602</c:v>
                </c:pt>
                <c:pt idx="290">
                  <c:v>0.27471583113074299</c:v>
                </c:pt>
                <c:pt idx="291">
                  <c:v>0.25767666734755001</c:v>
                </c:pt>
                <c:pt idx="292">
                  <c:v>0.28073416352272001</c:v>
                </c:pt>
                <c:pt idx="293">
                  <c:v>0.28575583465397297</c:v>
                </c:pt>
                <c:pt idx="294">
                  <c:v>0.45796833092967598</c:v>
                </c:pt>
                <c:pt idx="295">
                  <c:v>0.28456749548514598</c:v>
                </c:pt>
                <c:pt idx="296">
                  <c:v>2.77962668130795</c:v>
                </c:pt>
                <c:pt idx="297">
                  <c:v>0.93067582497993995</c:v>
                </c:pt>
                <c:pt idx="298">
                  <c:v>0.84500083928306802</c:v>
                </c:pt>
                <c:pt idx="299">
                  <c:v>1.00582833647727</c:v>
                </c:pt>
                <c:pt idx="300">
                  <c:v>0.52813749099771101</c:v>
                </c:pt>
                <c:pt idx="301">
                  <c:v>0.47366583846509402</c:v>
                </c:pt>
                <c:pt idx="302">
                  <c:v>0.98390166193246797</c:v>
                </c:pt>
                <c:pt idx="303">
                  <c:v>0.79570417781670899</c:v>
                </c:pt>
                <c:pt idx="304">
                  <c:v>3.8921558071672901</c:v>
                </c:pt>
                <c:pt idx="305">
                  <c:v>2.9284941668311699</c:v>
                </c:pt>
                <c:pt idx="306">
                  <c:v>1.3269083405534401</c:v>
                </c:pt>
                <c:pt idx="307">
                  <c:v>3.80952828566233</c:v>
                </c:pt>
                <c:pt idx="308">
                  <c:v>1.36033498128255</c:v>
                </c:pt>
                <c:pt idx="309">
                  <c:v>0.98338416059811795</c:v>
                </c:pt>
                <c:pt idx="310">
                  <c:v>0.874977493584155</c:v>
                </c:pt>
                <c:pt idx="311">
                  <c:v>0.32169333408276202</c:v>
                </c:pt>
                <c:pt idx="312">
                  <c:v>0.62548501034577597</c:v>
                </c:pt>
                <c:pt idx="313">
                  <c:v>0.29543500065803502</c:v>
                </c:pt>
                <c:pt idx="314">
                  <c:v>0.31937416642904298</c:v>
                </c:pt>
                <c:pt idx="315">
                  <c:v>0.83413335181772796</c:v>
                </c:pt>
                <c:pt idx="316">
                  <c:v>0.34340916829804502</c:v>
                </c:pt>
                <c:pt idx="317">
                  <c:v>0.23182083273927301</c:v>
                </c:pt>
                <c:pt idx="318">
                  <c:v>0.34080249920487299</c:v>
                </c:pt>
                <c:pt idx="319">
                  <c:v>1.1616916829347601</c:v>
                </c:pt>
                <c:pt idx="320">
                  <c:v>0.70157665699720495</c:v>
                </c:pt>
                <c:pt idx="321">
                  <c:v>0.99708831762273897</c:v>
                </c:pt>
                <c:pt idx="322">
                  <c:v>0.22653083287179401</c:v>
                </c:pt>
                <c:pt idx="323">
                  <c:v>1.5797933109601301</c:v>
                </c:pt>
                <c:pt idx="324">
                  <c:v>3.18904588798681</c:v>
                </c:pt>
                <c:pt idx="325">
                  <c:v>0.658547508517901</c:v>
                </c:pt>
                <c:pt idx="326">
                  <c:v>0.63897832989692704</c:v>
                </c:pt>
                <c:pt idx="327">
                  <c:v>0.59667750765879901</c:v>
                </c:pt>
                <c:pt idx="328">
                  <c:v>2.8099675181507999</c:v>
                </c:pt>
                <c:pt idx="329">
                  <c:v>3.50753832827011</c:v>
                </c:pt>
                <c:pt idx="330">
                  <c:v>3.9112458435694299</c:v>
                </c:pt>
                <c:pt idx="331">
                  <c:v>0.81084584832191497</c:v>
                </c:pt>
                <c:pt idx="332">
                  <c:v>0.79633666624625599</c:v>
                </c:pt>
                <c:pt idx="333">
                  <c:v>1.75154585599899</c:v>
                </c:pt>
                <c:pt idx="334">
                  <c:v>0.53563167542219103</c:v>
                </c:pt>
                <c:pt idx="335">
                  <c:v>0.40161833497385102</c:v>
                </c:pt>
                <c:pt idx="336">
                  <c:v>0.229463332245747</c:v>
                </c:pt>
                <c:pt idx="337">
                  <c:v>0.26683833201726198</c:v>
                </c:pt>
                <c:pt idx="338">
                  <c:v>0.22743166603147899</c:v>
                </c:pt>
                <c:pt idx="339">
                  <c:v>0.27057583302259403</c:v>
                </c:pt>
                <c:pt idx="340">
                  <c:v>0.26892750206092902</c:v>
                </c:pt>
                <c:pt idx="341">
                  <c:v>0.21355499866107999</c:v>
                </c:pt>
                <c:pt idx="342">
                  <c:v>0.238739999433358</c:v>
                </c:pt>
                <c:pt idx="343">
                  <c:v>0.67811665914952601</c:v>
                </c:pt>
                <c:pt idx="344">
                  <c:v>0.97941665112972298</c:v>
                </c:pt>
                <c:pt idx="345">
                  <c:v>3.0998824413617401</c:v>
                </c:pt>
                <c:pt idx="346">
                  <c:v>1.45647499561309</c:v>
                </c:pt>
                <c:pt idx="347">
                  <c:v>1.6353191679964401</c:v>
                </c:pt>
                <c:pt idx="348">
                  <c:v>2.4375974889596299</c:v>
                </c:pt>
                <c:pt idx="349">
                  <c:v>2.1712575067083</c:v>
                </c:pt>
                <c:pt idx="350">
                  <c:v>0.49915749738613702</c:v>
                </c:pt>
                <c:pt idx="351">
                  <c:v>0.57829666877786301</c:v>
                </c:pt>
                <c:pt idx="352">
                  <c:v>3.2398182929555501</c:v>
                </c:pt>
                <c:pt idx="353">
                  <c:v>4.1824349768956397</c:v>
                </c:pt>
                <c:pt idx="354">
                  <c:v>3.83988830606142</c:v>
                </c:pt>
                <c:pt idx="355">
                  <c:v>1.7665724708636601</c:v>
                </c:pt>
                <c:pt idx="356">
                  <c:v>2.8617174390951701</c:v>
                </c:pt>
                <c:pt idx="357">
                  <c:v>2.0539766718943899</c:v>
                </c:pt>
                <c:pt idx="358">
                  <c:v>3.50828581750392</c:v>
                </c:pt>
                <c:pt idx="359">
                  <c:v>2.2220491672058902</c:v>
                </c:pt>
                <c:pt idx="360">
                  <c:v>0.28855416794618</c:v>
                </c:pt>
                <c:pt idx="361">
                  <c:v>0.31312583471337901</c:v>
                </c:pt>
                <c:pt idx="362">
                  <c:v>0.29671916735668902</c:v>
                </c:pt>
                <c:pt idx="363">
                  <c:v>0.31280000614623199</c:v>
                </c:pt>
                <c:pt idx="364">
                  <c:v>0.28255499968926101</c:v>
                </c:pt>
                <c:pt idx="365">
                  <c:v>0.224652500301599</c:v>
                </c:pt>
                <c:pt idx="366">
                  <c:v>0.34984916421274298</c:v>
                </c:pt>
                <c:pt idx="367">
                  <c:v>0.51957000305255197</c:v>
                </c:pt>
                <c:pt idx="368">
                  <c:v>0.69406332900126799</c:v>
                </c:pt>
                <c:pt idx="369">
                  <c:v>0.88254832883675904</c:v>
                </c:pt>
                <c:pt idx="370">
                  <c:v>2.0743507921695699</c:v>
                </c:pt>
                <c:pt idx="371">
                  <c:v>1.4568583514293001</c:v>
                </c:pt>
                <c:pt idx="372">
                  <c:v>1.9183724951743999</c:v>
                </c:pt>
                <c:pt idx="373">
                  <c:v>2.2709816724061902</c:v>
                </c:pt>
                <c:pt idx="374">
                  <c:v>1.07605499694744</c:v>
                </c:pt>
                <c:pt idx="375">
                  <c:v>0.78247917557755997</c:v>
                </c:pt>
                <c:pt idx="376">
                  <c:v>4.2318082777659098</c:v>
                </c:pt>
                <c:pt idx="377">
                  <c:v>4.4828725353876697</c:v>
                </c:pt>
                <c:pt idx="378">
                  <c:v>4.2909758077065101</c:v>
                </c:pt>
                <c:pt idx="379">
                  <c:v>3.51967085599899</c:v>
                </c:pt>
                <c:pt idx="380">
                  <c:v>2.70740660578012</c:v>
                </c:pt>
                <c:pt idx="381">
                  <c:v>1.18398249318202</c:v>
                </c:pt>
                <c:pt idx="382">
                  <c:v>0.424445831254124</c:v>
                </c:pt>
                <c:pt idx="383">
                  <c:v>0.28725083597004297</c:v>
                </c:pt>
                <c:pt idx="384">
                  <c:v>0.28119416902462602</c:v>
                </c:pt>
                <c:pt idx="385">
                  <c:v>0.26520916804671202</c:v>
                </c:pt>
                <c:pt idx="386">
                  <c:v>0.27870250187814199</c:v>
                </c:pt>
                <c:pt idx="387">
                  <c:v>0.25150500188271202</c:v>
                </c:pt>
                <c:pt idx="388">
                  <c:v>0.23870166716476299</c:v>
                </c:pt>
                <c:pt idx="389">
                  <c:v>0.25715916658441201</c:v>
                </c:pt>
                <c:pt idx="390">
                  <c:v>0.447579997107386</c:v>
                </c:pt>
                <c:pt idx="391">
                  <c:v>0.66301333119471795</c:v>
                </c:pt>
                <c:pt idx="392">
                  <c:v>3.00596582770347</c:v>
                </c:pt>
                <c:pt idx="393">
                  <c:v>1.8217150000731099</c:v>
                </c:pt>
                <c:pt idx="394">
                  <c:v>0.79104666809240898</c:v>
                </c:pt>
                <c:pt idx="395">
                  <c:v>2.4064899496237402</c:v>
                </c:pt>
                <c:pt idx="396">
                  <c:v>1.7760599915186499</c:v>
                </c:pt>
                <c:pt idx="397">
                  <c:v>1.0785466566681801</c:v>
                </c:pt>
                <c:pt idx="398">
                  <c:v>0.39017583434780401</c:v>
                </c:pt>
                <c:pt idx="399">
                  <c:v>0.46065167198578499</c:v>
                </c:pt>
                <c:pt idx="400">
                  <c:v>0.74705917576948799</c:v>
                </c:pt>
                <c:pt idx="401">
                  <c:v>4.2376925023396801</c:v>
                </c:pt>
                <c:pt idx="402">
                  <c:v>3.4972266207138598</c:v>
                </c:pt>
                <c:pt idx="403">
                  <c:v>0.73762916465600303</c:v>
                </c:pt>
                <c:pt idx="404">
                  <c:v>1.0222350146869801</c:v>
                </c:pt>
                <c:pt idx="405">
                  <c:v>0.57375416899720799</c:v>
                </c:pt>
                <c:pt idx="406">
                  <c:v>0.309982497865955</c:v>
                </c:pt>
                <c:pt idx="407">
                  <c:v>0.26956000020106602</c:v>
                </c:pt>
                <c:pt idx="408">
                  <c:v>0.30038000325361802</c:v>
                </c:pt>
                <c:pt idx="409">
                  <c:v>0.27910500297943702</c:v>
                </c:pt>
                <c:pt idx="410">
                  <c:v>0.29924916505813598</c:v>
                </c:pt>
                <c:pt idx="411">
                  <c:v>0.27638333536684401</c:v>
                </c:pt>
                <c:pt idx="412">
                  <c:v>0.30074416923026198</c:v>
                </c:pt>
                <c:pt idx="413">
                  <c:v>0.26733666750291901</c:v>
                </c:pt>
                <c:pt idx="414">
                  <c:v>0.39619415931403601</c:v>
                </c:pt>
                <c:pt idx="415">
                  <c:v>0.55886165852347902</c:v>
                </c:pt>
                <c:pt idx="416">
                  <c:v>1.25459248661995</c:v>
                </c:pt>
                <c:pt idx="417">
                  <c:v>0.50651749630769005</c:v>
                </c:pt>
                <c:pt idx="418">
                  <c:v>0.284126662115256</c:v>
                </c:pt>
                <c:pt idx="419">
                  <c:v>0.25698666252195801</c:v>
                </c:pt>
                <c:pt idx="420">
                  <c:v>1.34078500735263</c:v>
                </c:pt>
                <c:pt idx="421">
                  <c:v>0.70640665878852105</c:v>
                </c:pt>
                <c:pt idx="422">
                  <c:v>0.53701166336734996</c:v>
                </c:pt>
                <c:pt idx="423">
                  <c:v>0.33748666857679599</c:v>
                </c:pt>
                <c:pt idx="424">
                  <c:v>1.69849249283472</c:v>
                </c:pt>
                <c:pt idx="425">
                  <c:v>4.6907732979456496</c:v>
                </c:pt>
                <c:pt idx="426">
                  <c:v>4.6874574581781996</c:v>
                </c:pt>
                <c:pt idx="427">
                  <c:v>3.7087692018349898</c:v>
                </c:pt>
                <c:pt idx="428">
                  <c:v>0.83710417489210698</c:v>
                </c:pt>
                <c:pt idx="429">
                  <c:v>2.76571164568265</c:v>
                </c:pt>
                <c:pt idx="430">
                  <c:v>0.34053416704138101</c:v>
                </c:pt>
                <c:pt idx="431">
                  <c:v>0.21884500081340399</c:v>
                </c:pt>
                <c:pt idx="432">
                  <c:v>0.26609083078801599</c:v>
                </c:pt>
                <c:pt idx="433">
                  <c:v>0.26800749905407401</c:v>
                </c:pt>
                <c:pt idx="434">
                  <c:v>0.27475416454176099</c:v>
                </c:pt>
                <c:pt idx="435">
                  <c:v>0.24608083536227501</c:v>
                </c:pt>
                <c:pt idx="436">
                  <c:v>0.25083416176338902</c:v>
                </c:pt>
                <c:pt idx="437">
                  <c:v>0.21338249745468299</c:v>
                </c:pt>
                <c:pt idx="438">
                  <c:v>0.47926249762376</c:v>
                </c:pt>
                <c:pt idx="439">
                  <c:v>0.63131166711449505</c:v>
                </c:pt>
                <c:pt idx="440">
                  <c:v>0.32882333139578501</c:v>
                </c:pt>
                <c:pt idx="441">
                  <c:v>1.56081834390759</c:v>
                </c:pt>
                <c:pt idx="442">
                  <c:v>0.40913166468342099</c:v>
                </c:pt>
                <c:pt idx="443">
                  <c:v>1.00293415452043</c:v>
                </c:pt>
                <c:pt idx="444">
                  <c:v>2.3583816576004</c:v>
                </c:pt>
                <c:pt idx="445">
                  <c:v>0.630545000036557</c:v>
                </c:pt>
                <c:pt idx="446">
                  <c:v>1.48384502251943</c:v>
                </c:pt>
                <c:pt idx="447">
                  <c:v>0.34302582676211901</c:v>
                </c:pt>
                <c:pt idx="448">
                  <c:v>4.5414266736308697</c:v>
                </c:pt>
                <c:pt idx="449">
                  <c:v>0.68704834391673297</c:v>
                </c:pt>
                <c:pt idx="450">
                  <c:v>3.1472433355450602</c:v>
                </c:pt>
                <c:pt idx="451">
                  <c:v>1.603521656394</c:v>
                </c:pt>
                <c:pt idx="452">
                  <c:v>1.72534501612186</c:v>
                </c:pt>
                <c:pt idx="453">
                  <c:v>1.5990366661548601</c:v>
                </c:pt>
                <c:pt idx="454">
                  <c:v>1.2180991684397</c:v>
                </c:pt>
                <c:pt idx="455">
                  <c:v>0.256258331139882</c:v>
                </c:pt>
                <c:pt idx="456">
                  <c:v>0.32173166178166801</c:v>
                </c:pt>
                <c:pt idx="457">
                  <c:v>0.31801333519319602</c:v>
                </c:pt>
                <c:pt idx="458">
                  <c:v>0.27471583113074299</c:v>
                </c:pt>
                <c:pt idx="459">
                  <c:v>0.25767666734755001</c:v>
                </c:pt>
                <c:pt idx="460">
                  <c:v>0.28073416352272001</c:v>
                </c:pt>
                <c:pt idx="461">
                  <c:v>0.28575583465397297</c:v>
                </c:pt>
                <c:pt idx="462">
                  <c:v>0.45796833092967598</c:v>
                </c:pt>
                <c:pt idx="463">
                  <c:v>0.28456749548514598</c:v>
                </c:pt>
                <c:pt idx="464">
                  <c:v>2.77962668130795</c:v>
                </c:pt>
                <c:pt idx="465">
                  <c:v>0.93067582497993995</c:v>
                </c:pt>
                <c:pt idx="466">
                  <c:v>0.84500083928306802</c:v>
                </c:pt>
                <c:pt idx="467">
                  <c:v>1.00582833647727</c:v>
                </c:pt>
                <c:pt idx="468">
                  <c:v>0.52813749099771101</c:v>
                </c:pt>
                <c:pt idx="469">
                  <c:v>0.47366583846509402</c:v>
                </c:pt>
                <c:pt idx="470">
                  <c:v>0.98390166193246797</c:v>
                </c:pt>
                <c:pt idx="471">
                  <c:v>0.79570417781670899</c:v>
                </c:pt>
                <c:pt idx="472">
                  <c:v>3.8921558071672901</c:v>
                </c:pt>
                <c:pt idx="473">
                  <c:v>2.9284941668311699</c:v>
                </c:pt>
                <c:pt idx="474">
                  <c:v>1.3269083405534401</c:v>
                </c:pt>
                <c:pt idx="475">
                  <c:v>3.80952828566233</c:v>
                </c:pt>
                <c:pt idx="476">
                  <c:v>1.36033498128255</c:v>
                </c:pt>
                <c:pt idx="477">
                  <c:v>0.98338416059811795</c:v>
                </c:pt>
                <c:pt idx="478">
                  <c:v>0.874977493584155</c:v>
                </c:pt>
                <c:pt idx="479">
                  <c:v>0.32169333408276202</c:v>
                </c:pt>
                <c:pt idx="480">
                  <c:v>0.62548501034577597</c:v>
                </c:pt>
                <c:pt idx="481">
                  <c:v>0.29543500065803502</c:v>
                </c:pt>
                <c:pt idx="482">
                  <c:v>0.31937416642904298</c:v>
                </c:pt>
                <c:pt idx="483">
                  <c:v>0.83413335181772796</c:v>
                </c:pt>
                <c:pt idx="484">
                  <c:v>0.34340916829804502</c:v>
                </c:pt>
                <c:pt idx="485">
                  <c:v>0.23182083273927301</c:v>
                </c:pt>
                <c:pt idx="486">
                  <c:v>0.34080249920487299</c:v>
                </c:pt>
                <c:pt idx="487">
                  <c:v>1.1616916829347601</c:v>
                </c:pt>
                <c:pt idx="488">
                  <c:v>0.70157665699720495</c:v>
                </c:pt>
                <c:pt idx="489">
                  <c:v>0.99708831762273897</c:v>
                </c:pt>
                <c:pt idx="490">
                  <c:v>0.22653083287179401</c:v>
                </c:pt>
                <c:pt idx="491">
                  <c:v>1.5797933109601301</c:v>
                </c:pt>
                <c:pt idx="492">
                  <c:v>3.18904588798681</c:v>
                </c:pt>
                <c:pt idx="493">
                  <c:v>0.658547508517901</c:v>
                </c:pt>
                <c:pt idx="494">
                  <c:v>0.63897832989692704</c:v>
                </c:pt>
                <c:pt idx="495">
                  <c:v>0.59667750765879901</c:v>
                </c:pt>
                <c:pt idx="496">
                  <c:v>2.8099675181507999</c:v>
                </c:pt>
                <c:pt idx="497">
                  <c:v>3.50753832827011</c:v>
                </c:pt>
                <c:pt idx="498">
                  <c:v>3.9112458435694299</c:v>
                </c:pt>
                <c:pt idx="499">
                  <c:v>0.81084584832191497</c:v>
                </c:pt>
                <c:pt idx="500">
                  <c:v>0.79633666624625599</c:v>
                </c:pt>
                <c:pt idx="501">
                  <c:v>1.75154585599899</c:v>
                </c:pt>
                <c:pt idx="502">
                  <c:v>0.53563167542219103</c:v>
                </c:pt>
                <c:pt idx="503">
                  <c:v>0.40161833497385102</c:v>
                </c:pt>
                <c:pt idx="504">
                  <c:v>0.24512250008682401</c:v>
                </c:pt>
                <c:pt idx="505">
                  <c:v>0.24585082975526601</c:v>
                </c:pt>
                <c:pt idx="506">
                  <c:v>0.24705833534399599</c:v>
                </c:pt>
                <c:pt idx="507">
                  <c:v>0.274102500552932</c:v>
                </c:pt>
                <c:pt idx="508">
                  <c:v>0.245275834302107</c:v>
                </c:pt>
                <c:pt idx="509">
                  <c:v>0.23314333284894601</c:v>
                </c:pt>
                <c:pt idx="510">
                  <c:v>0.43803500518202698</c:v>
                </c:pt>
                <c:pt idx="511">
                  <c:v>0.45371333201726299</c:v>
                </c:pt>
                <c:pt idx="512">
                  <c:v>0.68796832293271903</c:v>
                </c:pt>
                <c:pt idx="513">
                  <c:v>0.78732831979791296</c:v>
                </c:pt>
                <c:pt idx="514">
                  <c:v>0.88697582552830401</c:v>
                </c:pt>
                <c:pt idx="515">
                  <c:v>1.41294748822847</c:v>
                </c:pt>
                <c:pt idx="516">
                  <c:v>3.2106082920233399</c:v>
                </c:pt>
                <c:pt idx="517">
                  <c:v>1.94267583263416</c:v>
                </c:pt>
                <c:pt idx="518">
                  <c:v>0.734044992153843</c:v>
                </c:pt>
                <c:pt idx="519">
                  <c:v>0.57657167270779497</c:v>
                </c:pt>
                <c:pt idx="520">
                  <c:v>4.06904496987661</c:v>
                </c:pt>
                <c:pt idx="521">
                  <c:v>4.5212058321634903</c:v>
                </c:pt>
                <c:pt idx="522">
                  <c:v>2.9973024733861302</c:v>
                </c:pt>
                <c:pt idx="523">
                  <c:v>1.3391749795277901</c:v>
                </c:pt>
                <c:pt idx="524">
                  <c:v>1.0793516782919499</c:v>
                </c:pt>
                <c:pt idx="525">
                  <c:v>0.32186583300431498</c:v>
                </c:pt>
                <c:pt idx="526">
                  <c:v>0.26313916670779403</c:v>
                </c:pt>
                <c:pt idx="527">
                  <c:v>0.23216583572328001</c:v>
                </c:pt>
                <c:pt idx="528">
                  <c:v>0.225879168882965</c:v>
                </c:pt>
                <c:pt idx="529">
                  <c:v>0.28663750767707802</c:v>
                </c:pt>
                <c:pt idx="530">
                  <c:v>0.258213337957859</c:v>
                </c:pt>
                <c:pt idx="531">
                  <c:v>0.26833333333333298</c:v>
                </c:pt>
                <c:pt idx="532">
                  <c:v>0.29719833585123201</c:v>
                </c:pt>
                <c:pt idx="533">
                  <c:v>0.26601416910688003</c:v>
                </c:pt>
                <c:pt idx="534">
                  <c:v>0.29792666609088497</c:v>
                </c:pt>
                <c:pt idx="535">
                  <c:v>0.61254751125971396</c:v>
                </c:pt>
                <c:pt idx="536">
                  <c:v>0.43744082902868597</c:v>
                </c:pt>
                <c:pt idx="537">
                  <c:v>0.28427999975780599</c:v>
                </c:pt>
                <c:pt idx="538">
                  <c:v>0.661115836203098</c:v>
                </c:pt>
                <c:pt idx="539">
                  <c:v>1.6442508676151399</c:v>
                </c:pt>
                <c:pt idx="540">
                  <c:v>1.66038915197054</c:v>
                </c:pt>
                <c:pt idx="541">
                  <c:v>0.96858747936785194</c:v>
                </c:pt>
                <c:pt idx="542">
                  <c:v>0.59363002118964903</c:v>
                </c:pt>
                <c:pt idx="543">
                  <c:v>0.86402637825770701</c:v>
                </c:pt>
                <c:pt idx="544">
                  <c:v>4.2498441108067802</c:v>
                </c:pt>
                <c:pt idx="545">
                  <c:v>4.1645716953277496</c:v>
                </c:pt>
                <c:pt idx="546">
                  <c:v>3.08067751953998</c:v>
                </c:pt>
                <c:pt idx="547">
                  <c:v>1.3017999786138501</c:v>
                </c:pt>
                <c:pt idx="548">
                  <c:v>2.31953087091446</c:v>
                </c:pt>
                <c:pt idx="549">
                  <c:v>2.0921758242944799</c:v>
                </c:pt>
                <c:pt idx="550">
                  <c:v>0.28063833370804803</c:v>
                </c:pt>
                <c:pt idx="551">
                  <c:v>0.28069583582381302</c:v>
                </c:pt>
                <c:pt idx="552">
                  <c:v>0.29687249985833902</c:v>
                </c:pt>
                <c:pt idx="553">
                  <c:v>0.28542999866107999</c:v>
                </c:pt>
                <c:pt idx="554">
                  <c:v>0.30630249840517798</c:v>
                </c:pt>
                <c:pt idx="555">
                  <c:v>0.32326500222086801</c:v>
                </c:pt>
                <c:pt idx="556">
                  <c:v>0.29919166408479198</c:v>
                </c:pt>
                <c:pt idx="557">
                  <c:v>0.28784500412642899</c:v>
                </c:pt>
                <c:pt idx="558">
                  <c:v>0.28031249828636601</c:v>
                </c:pt>
                <c:pt idx="559">
                  <c:v>0.68087666474282704</c:v>
                </c:pt>
                <c:pt idx="560">
                  <c:v>1.2744108469784201</c:v>
                </c:pt>
                <c:pt idx="561">
                  <c:v>0.43054083332419302</c:v>
                </c:pt>
                <c:pt idx="562">
                  <c:v>0.86503000398476904</c:v>
                </c:pt>
                <c:pt idx="563">
                  <c:v>1.0621591637283501</c:v>
                </c:pt>
                <c:pt idx="564">
                  <c:v>1.2286983391642501</c:v>
                </c:pt>
                <c:pt idx="565">
                  <c:v>0.45175833719472103</c:v>
                </c:pt>
                <c:pt idx="566">
                  <c:v>0.41589750116070001</c:v>
                </c:pt>
                <c:pt idx="567">
                  <c:v>0.73477331668138501</c:v>
                </c:pt>
                <c:pt idx="568">
                  <c:v>3.2935616049667198</c:v>
                </c:pt>
                <c:pt idx="569">
                  <c:v>1.27281999528408</c:v>
                </c:pt>
                <c:pt idx="570">
                  <c:v>1.67428498804569</c:v>
                </c:pt>
                <c:pt idx="571">
                  <c:v>1.2960691653688701</c:v>
                </c:pt>
                <c:pt idx="572">
                  <c:v>1.5037974884112599</c:v>
                </c:pt>
                <c:pt idx="573">
                  <c:v>1.8640733272830601</c:v>
                </c:pt>
                <c:pt idx="574">
                  <c:v>0.336030002385377</c:v>
                </c:pt>
                <c:pt idx="575">
                  <c:v>0.310135837222139</c:v>
                </c:pt>
                <c:pt idx="576">
                  <c:v>0.30038000325361802</c:v>
                </c:pt>
                <c:pt idx="577">
                  <c:v>0.27910500297943702</c:v>
                </c:pt>
                <c:pt idx="578">
                  <c:v>0.29924916505813598</c:v>
                </c:pt>
                <c:pt idx="579">
                  <c:v>0.27638333536684401</c:v>
                </c:pt>
                <c:pt idx="580">
                  <c:v>0.30074416923026198</c:v>
                </c:pt>
                <c:pt idx="581">
                  <c:v>0.26733666750291901</c:v>
                </c:pt>
                <c:pt idx="582">
                  <c:v>0.39619415931403601</c:v>
                </c:pt>
                <c:pt idx="583">
                  <c:v>0.55886165852347902</c:v>
                </c:pt>
                <c:pt idx="584">
                  <c:v>1.25459248661995</c:v>
                </c:pt>
                <c:pt idx="585">
                  <c:v>0.50651749630769005</c:v>
                </c:pt>
                <c:pt idx="586">
                  <c:v>0.284126662115256</c:v>
                </c:pt>
                <c:pt idx="587">
                  <c:v>0.25698666252195801</c:v>
                </c:pt>
                <c:pt idx="588">
                  <c:v>1.34078500735263</c:v>
                </c:pt>
                <c:pt idx="589">
                  <c:v>0.70640665878852105</c:v>
                </c:pt>
                <c:pt idx="590">
                  <c:v>0.53701166336734996</c:v>
                </c:pt>
                <c:pt idx="591">
                  <c:v>0.33748666857679599</c:v>
                </c:pt>
                <c:pt idx="592">
                  <c:v>1.69849249283472</c:v>
                </c:pt>
                <c:pt idx="593">
                  <c:v>4.6907732979456496</c:v>
                </c:pt>
                <c:pt idx="594">
                  <c:v>4.6874574581781996</c:v>
                </c:pt>
                <c:pt idx="595">
                  <c:v>3.7087692018349898</c:v>
                </c:pt>
                <c:pt idx="596">
                  <c:v>0.83710417489210698</c:v>
                </c:pt>
                <c:pt idx="597">
                  <c:v>2.76571164568265</c:v>
                </c:pt>
                <c:pt idx="598">
                  <c:v>0.34053416704138101</c:v>
                </c:pt>
                <c:pt idx="599">
                  <c:v>0.21884500081340399</c:v>
                </c:pt>
                <c:pt idx="600">
                  <c:v>0.28278500472505802</c:v>
                </c:pt>
                <c:pt idx="601">
                  <c:v>0.26645500019192703</c:v>
                </c:pt>
                <c:pt idx="602">
                  <c:v>0.28113666291038097</c:v>
                </c:pt>
                <c:pt idx="603">
                  <c:v>0.294016661594311</c:v>
                </c:pt>
                <c:pt idx="604">
                  <c:v>0.27751416499415998</c:v>
                </c:pt>
                <c:pt idx="605">
                  <c:v>0.27419833436608299</c:v>
                </c:pt>
                <c:pt idx="606">
                  <c:v>0.33819583468139103</c:v>
                </c:pt>
                <c:pt idx="607">
                  <c:v>0.54395000105102798</c:v>
                </c:pt>
                <c:pt idx="608">
                  <c:v>1.2571608679989901</c:v>
                </c:pt>
                <c:pt idx="609">
                  <c:v>2.3077241643269799</c:v>
                </c:pt>
                <c:pt idx="610">
                  <c:v>1.1618833471337899</c:v>
                </c:pt>
                <c:pt idx="611">
                  <c:v>1.2491683383782699</c:v>
                </c:pt>
                <c:pt idx="612">
                  <c:v>1.2638116751114501</c:v>
                </c:pt>
                <c:pt idx="613">
                  <c:v>0.67192583640416503</c:v>
                </c:pt>
                <c:pt idx="614">
                  <c:v>0.43701916207869801</c:v>
                </c:pt>
                <c:pt idx="615">
                  <c:v>0.66034915712972497</c:v>
                </c:pt>
                <c:pt idx="616">
                  <c:v>3.6817249994973298</c:v>
                </c:pt>
                <c:pt idx="617">
                  <c:v>2.2190783504148301</c:v>
                </c:pt>
                <c:pt idx="618">
                  <c:v>1.3253749812642699</c:v>
                </c:pt>
                <c:pt idx="619">
                  <c:v>2.1182425083716701</c:v>
                </c:pt>
                <c:pt idx="620">
                  <c:v>0.59351500610510499</c:v>
                </c:pt>
                <c:pt idx="621">
                  <c:v>1.56695167139172</c:v>
                </c:pt>
                <c:pt idx="622">
                  <c:v>0.29576083208123799</c:v>
                </c:pt>
                <c:pt idx="623">
                  <c:v>0.30833416519065698</c:v>
                </c:pt>
                <c:pt idx="624">
                  <c:v>0.32173166178166801</c:v>
                </c:pt>
                <c:pt idx="625">
                  <c:v>0.31801333519319602</c:v>
                </c:pt>
                <c:pt idx="626">
                  <c:v>0.27471583113074299</c:v>
                </c:pt>
                <c:pt idx="627">
                  <c:v>0.25767666734755001</c:v>
                </c:pt>
                <c:pt idx="628">
                  <c:v>0.28073416352272001</c:v>
                </c:pt>
                <c:pt idx="629">
                  <c:v>0.28575583465397297</c:v>
                </c:pt>
                <c:pt idx="630">
                  <c:v>0.45796833092967598</c:v>
                </c:pt>
                <c:pt idx="631">
                  <c:v>0.28456749548514598</c:v>
                </c:pt>
                <c:pt idx="632">
                  <c:v>2.77962668130795</c:v>
                </c:pt>
                <c:pt idx="633">
                  <c:v>0.93067582497993995</c:v>
                </c:pt>
                <c:pt idx="634">
                  <c:v>0.84500083928306802</c:v>
                </c:pt>
                <c:pt idx="635">
                  <c:v>1.00582833647727</c:v>
                </c:pt>
                <c:pt idx="636">
                  <c:v>0.52813749099771101</c:v>
                </c:pt>
                <c:pt idx="637">
                  <c:v>0.47366583846509402</c:v>
                </c:pt>
                <c:pt idx="638">
                  <c:v>0.98390166193246797</c:v>
                </c:pt>
                <c:pt idx="639">
                  <c:v>0.79570417781670899</c:v>
                </c:pt>
                <c:pt idx="640">
                  <c:v>3.8921558071672901</c:v>
                </c:pt>
                <c:pt idx="641">
                  <c:v>2.9284941668311699</c:v>
                </c:pt>
                <c:pt idx="642">
                  <c:v>1.3269083405534401</c:v>
                </c:pt>
                <c:pt idx="643">
                  <c:v>3.80952828566233</c:v>
                </c:pt>
                <c:pt idx="644">
                  <c:v>1.36033498128255</c:v>
                </c:pt>
                <c:pt idx="645">
                  <c:v>0.98338416059811795</c:v>
                </c:pt>
                <c:pt idx="646">
                  <c:v>0.874977493584155</c:v>
                </c:pt>
                <c:pt idx="647">
                  <c:v>0.32169333408276202</c:v>
                </c:pt>
                <c:pt idx="648">
                  <c:v>0.25794499779740898</c:v>
                </c:pt>
                <c:pt idx="649">
                  <c:v>0.25108332922061299</c:v>
                </c:pt>
                <c:pt idx="650">
                  <c:v>0.26699166965981302</c:v>
                </c:pt>
                <c:pt idx="651">
                  <c:v>0.225879168311754</c:v>
                </c:pt>
                <c:pt idx="652">
                  <c:v>0.22685666543742</c:v>
                </c:pt>
                <c:pt idx="653">
                  <c:v>0.25432250045239901</c:v>
                </c:pt>
                <c:pt idx="654">
                  <c:v>0.27933500001827899</c:v>
                </c:pt>
                <c:pt idx="655">
                  <c:v>0.65038250053922297</c:v>
                </c:pt>
                <c:pt idx="656">
                  <c:v>0.32842083429296798</c:v>
                </c:pt>
                <c:pt idx="657">
                  <c:v>0.52162082940340004</c:v>
                </c:pt>
                <c:pt idx="658">
                  <c:v>0.35868500659863101</c:v>
                </c:pt>
                <c:pt idx="659">
                  <c:v>2.6423933326204598</c:v>
                </c:pt>
                <c:pt idx="660">
                  <c:v>1.48917332609494</c:v>
                </c:pt>
                <c:pt idx="661">
                  <c:v>0.38442583183447498</c:v>
                </c:pt>
                <c:pt idx="662">
                  <c:v>0.391536671866973</c:v>
                </c:pt>
                <c:pt idx="663">
                  <c:v>0.37503416498502101</c:v>
                </c:pt>
                <c:pt idx="664">
                  <c:v>2.2522941753764898</c:v>
                </c:pt>
                <c:pt idx="665">
                  <c:v>4.2431740824381396</c:v>
                </c:pt>
                <c:pt idx="666">
                  <c:v>2.0513891652226399</c:v>
                </c:pt>
                <c:pt idx="667">
                  <c:v>2.2840341654419798</c:v>
                </c:pt>
                <c:pt idx="668">
                  <c:v>3.0868491455912501</c:v>
                </c:pt>
                <c:pt idx="669">
                  <c:v>0.68091499586899995</c:v>
                </c:pt>
                <c:pt idx="670">
                  <c:v>0.62431583245595201</c:v>
                </c:pt>
                <c:pt idx="671">
                  <c:v>0.39502500255902601</c:v>
                </c:pt>
                <c:pt idx="672">
                  <c:v>0.28090666472911802</c:v>
                </c:pt>
                <c:pt idx="673">
                  <c:v>0.30409832984209001</c:v>
                </c:pt>
                <c:pt idx="674">
                  <c:v>0.24293750022848401</c:v>
                </c:pt>
                <c:pt idx="675">
                  <c:v>0.24847666698197499</c:v>
                </c:pt>
                <c:pt idx="676">
                  <c:v>0.26082000133891903</c:v>
                </c:pt>
                <c:pt idx="677">
                  <c:v>0.30185583072403999</c:v>
                </c:pt>
                <c:pt idx="678">
                  <c:v>0.32514333250621902</c:v>
                </c:pt>
                <c:pt idx="679">
                  <c:v>0.68591749658187096</c:v>
                </c:pt>
                <c:pt idx="680">
                  <c:v>0.66544749736785902</c:v>
                </c:pt>
                <c:pt idx="681">
                  <c:v>1.93807581702868</c:v>
                </c:pt>
                <c:pt idx="682">
                  <c:v>2.0121549884478198</c:v>
                </c:pt>
                <c:pt idx="683">
                  <c:v>2.03946750124295</c:v>
                </c:pt>
                <c:pt idx="684">
                  <c:v>3.2086916180451599</c:v>
                </c:pt>
                <c:pt idx="685">
                  <c:v>1.47759667366743</c:v>
                </c:pt>
                <c:pt idx="686">
                  <c:v>0.643405840297539</c:v>
                </c:pt>
                <c:pt idx="687">
                  <c:v>2.6313725349307</c:v>
                </c:pt>
                <c:pt idx="688">
                  <c:v>5.0392999603350903</c:v>
                </c:pt>
                <c:pt idx="689">
                  <c:v>3.3400600102543798</c:v>
                </c:pt>
                <c:pt idx="690">
                  <c:v>1.8133583724498701</c:v>
                </c:pt>
                <c:pt idx="691">
                  <c:v>1.79283079743385</c:v>
                </c:pt>
                <c:pt idx="692">
                  <c:v>2.39483666350444</c:v>
                </c:pt>
                <c:pt idx="693">
                  <c:v>1.41179748704036</c:v>
                </c:pt>
                <c:pt idx="694">
                  <c:v>0.31442916383345898</c:v>
                </c:pt>
                <c:pt idx="695">
                  <c:v>0.25050833034018599</c:v>
                </c:pt>
                <c:pt idx="696">
                  <c:v>0.28855416794618</c:v>
                </c:pt>
                <c:pt idx="697">
                  <c:v>0.31312583471337901</c:v>
                </c:pt>
                <c:pt idx="698">
                  <c:v>0.29671916735668902</c:v>
                </c:pt>
                <c:pt idx="699">
                  <c:v>0.31280000614623199</c:v>
                </c:pt>
                <c:pt idx="700">
                  <c:v>0.28255499968926101</c:v>
                </c:pt>
                <c:pt idx="701">
                  <c:v>0.224652500301599</c:v>
                </c:pt>
                <c:pt idx="702">
                  <c:v>0.34984916421274298</c:v>
                </c:pt>
                <c:pt idx="703">
                  <c:v>0.51957000305255197</c:v>
                </c:pt>
                <c:pt idx="704">
                  <c:v>0.69406332900126799</c:v>
                </c:pt>
                <c:pt idx="705">
                  <c:v>0.88254832883675904</c:v>
                </c:pt>
                <c:pt idx="706">
                  <c:v>2.0743507921695699</c:v>
                </c:pt>
                <c:pt idx="707">
                  <c:v>1.4568583514293001</c:v>
                </c:pt>
                <c:pt idx="708">
                  <c:v>1.9183724951743999</c:v>
                </c:pt>
                <c:pt idx="709">
                  <c:v>2.2709816724061902</c:v>
                </c:pt>
                <c:pt idx="710">
                  <c:v>1.07605499694744</c:v>
                </c:pt>
                <c:pt idx="711">
                  <c:v>0.78247917557755997</c:v>
                </c:pt>
                <c:pt idx="712">
                  <c:v>4.2318082777659098</c:v>
                </c:pt>
                <c:pt idx="713">
                  <c:v>4.4828725353876697</c:v>
                </c:pt>
                <c:pt idx="714">
                  <c:v>4.2909758077065101</c:v>
                </c:pt>
                <c:pt idx="715">
                  <c:v>3.51967085599899</c:v>
                </c:pt>
                <c:pt idx="716">
                  <c:v>2.70740660578012</c:v>
                </c:pt>
                <c:pt idx="717">
                  <c:v>1.18398249318202</c:v>
                </c:pt>
                <c:pt idx="718">
                  <c:v>0.424445831254124</c:v>
                </c:pt>
                <c:pt idx="719">
                  <c:v>0.28725083597004297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F-4DE7-AA2D-FA557BF5F580}"/>
            </c:ext>
          </c:extLst>
        </c:ser>
        <c:ser>
          <c:idx val="0"/>
          <c:order val="1"/>
          <c:tx>
            <c:v>Synthetic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Usage!$C$5834:$C$6553</c:f>
              <c:numCache>
                <c:formatCode>0.00</c:formatCode>
                <c:ptCount val="720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0.37</c:v>
                </c:pt>
                <c:pt idx="4">
                  <c:v>0.4</c:v>
                </c:pt>
                <c:pt idx="5">
                  <c:v>0.57999999999999996</c:v>
                </c:pt>
                <c:pt idx="6">
                  <c:v>1.1499999999999999</c:v>
                </c:pt>
                <c:pt idx="7">
                  <c:v>2.33</c:v>
                </c:pt>
                <c:pt idx="8">
                  <c:v>3.79</c:v>
                </c:pt>
                <c:pt idx="9">
                  <c:v>4.4800000000000004</c:v>
                </c:pt>
                <c:pt idx="10">
                  <c:v>4.3</c:v>
                </c:pt>
                <c:pt idx="11">
                  <c:v>3.8</c:v>
                </c:pt>
                <c:pt idx="12">
                  <c:v>3.11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3.51</c:v>
                </c:pt>
                <c:pt idx="17">
                  <c:v>4.29</c:v>
                </c:pt>
                <c:pt idx="18">
                  <c:v>4.0599999999999996</c:v>
                </c:pt>
                <c:pt idx="19">
                  <c:v>3.44</c:v>
                </c:pt>
                <c:pt idx="20">
                  <c:v>2.62</c:v>
                </c:pt>
                <c:pt idx="21">
                  <c:v>1.84</c:v>
                </c:pt>
                <c:pt idx="22">
                  <c:v>1.21</c:v>
                </c:pt>
                <c:pt idx="23">
                  <c:v>0.79</c:v>
                </c:pt>
                <c:pt idx="24">
                  <c:v>0.36</c:v>
                </c:pt>
                <c:pt idx="25">
                  <c:v>0.36</c:v>
                </c:pt>
                <c:pt idx="26">
                  <c:v>0.36</c:v>
                </c:pt>
                <c:pt idx="27">
                  <c:v>0.36</c:v>
                </c:pt>
                <c:pt idx="28">
                  <c:v>0.39</c:v>
                </c:pt>
                <c:pt idx="29">
                  <c:v>0.52</c:v>
                </c:pt>
                <c:pt idx="30">
                  <c:v>0.93</c:v>
                </c:pt>
                <c:pt idx="31">
                  <c:v>1.78</c:v>
                </c:pt>
                <c:pt idx="32">
                  <c:v>2.83</c:v>
                </c:pt>
                <c:pt idx="33">
                  <c:v>3.33</c:v>
                </c:pt>
                <c:pt idx="34">
                  <c:v>3.2</c:v>
                </c:pt>
                <c:pt idx="35">
                  <c:v>2.84</c:v>
                </c:pt>
                <c:pt idx="36">
                  <c:v>2.34</c:v>
                </c:pt>
                <c:pt idx="37">
                  <c:v>0.47</c:v>
                </c:pt>
                <c:pt idx="38">
                  <c:v>0.9</c:v>
                </c:pt>
                <c:pt idx="39">
                  <c:v>1.99</c:v>
                </c:pt>
                <c:pt idx="40">
                  <c:v>3.54</c:v>
                </c:pt>
                <c:pt idx="41">
                  <c:v>4.33</c:v>
                </c:pt>
                <c:pt idx="42">
                  <c:v>4.09</c:v>
                </c:pt>
                <c:pt idx="43">
                  <c:v>3.47</c:v>
                </c:pt>
                <c:pt idx="44">
                  <c:v>2.65</c:v>
                </c:pt>
                <c:pt idx="45">
                  <c:v>1.85</c:v>
                </c:pt>
                <c:pt idx="46">
                  <c:v>1.22</c:v>
                </c:pt>
                <c:pt idx="47">
                  <c:v>0.8</c:v>
                </c:pt>
                <c:pt idx="48">
                  <c:v>0.36</c:v>
                </c:pt>
                <c:pt idx="49">
                  <c:v>0.36</c:v>
                </c:pt>
                <c:pt idx="50">
                  <c:v>0.37</c:v>
                </c:pt>
                <c:pt idx="51">
                  <c:v>0.38</c:v>
                </c:pt>
                <c:pt idx="52">
                  <c:v>0.45</c:v>
                </c:pt>
                <c:pt idx="53">
                  <c:v>0.7</c:v>
                </c:pt>
                <c:pt idx="54">
                  <c:v>1.31</c:v>
                </c:pt>
                <c:pt idx="55">
                  <c:v>2.34</c:v>
                </c:pt>
                <c:pt idx="56">
                  <c:v>3.43</c:v>
                </c:pt>
                <c:pt idx="57">
                  <c:v>3.91</c:v>
                </c:pt>
                <c:pt idx="58">
                  <c:v>3.53</c:v>
                </c:pt>
                <c:pt idx="59">
                  <c:v>2.62</c:v>
                </c:pt>
                <c:pt idx="60">
                  <c:v>1.65</c:v>
                </c:pt>
                <c:pt idx="61">
                  <c:v>0.42</c:v>
                </c:pt>
                <c:pt idx="62">
                  <c:v>0.69</c:v>
                </c:pt>
                <c:pt idx="63">
                  <c:v>1.57</c:v>
                </c:pt>
                <c:pt idx="64">
                  <c:v>3.01</c:v>
                </c:pt>
                <c:pt idx="65">
                  <c:v>3.81</c:v>
                </c:pt>
                <c:pt idx="66">
                  <c:v>3.33</c:v>
                </c:pt>
                <c:pt idx="67">
                  <c:v>2.25</c:v>
                </c:pt>
                <c:pt idx="68">
                  <c:v>1.25</c:v>
                </c:pt>
                <c:pt idx="69">
                  <c:v>0.67</c:v>
                </c:pt>
                <c:pt idx="70">
                  <c:v>0.44</c:v>
                </c:pt>
                <c:pt idx="71">
                  <c:v>0.38</c:v>
                </c:pt>
                <c:pt idx="72">
                  <c:v>0.36</c:v>
                </c:pt>
                <c:pt idx="73">
                  <c:v>0.36</c:v>
                </c:pt>
                <c:pt idx="74">
                  <c:v>0.37</c:v>
                </c:pt>
                <c:pt idx="75">
                  <c:v>0.38</c:v>
                </c:pt>
                <c:pt idx="76">
                  <c:v>0.45</c:v>
                </c:pt>
                <c:pt idx="77">
                  <c:v>0.68</c:v>
                </c:pt>
                <c:pt idx="78">
                  <c:v>1.25</c:v>
                </c:pt>
                <c:pt idx="79">
                  <c:v>2.2000000000000002</c:v>
                </c:pt>
                <c:pt idx="80">
                  <c:v>3.22</c:v>
                </c:pt>
                <c:pt idx="81">
                  <c:v>3.67</c:v>
                </c:pt>
                <c:pt idx="82">
                  <c:v>3.32</c:v>
                </c:pt>
                <c:pt idx="83">
                  <c:v>2.4700000000000002</c:v>
                </c:pt>
                <c:pt idx="84">
                  <c:v>1.56</c:v>
                </c:pt>
                <c:pt idx="85">
                  <c:v>0.42</c:v>
                </c:pt>
                <c:pt idx="86">
                  <c:v>0.69</c:v>
                </c:pt>
                <c:pt idx="87">
                  <c:v>1.57</c:v>
                </c:pt>
                <c:pt idx="88">
                  <c:v>3.02</c:v>
                </c:pt>
                <c:pt idx="89">
                  <c:v>3.81</c:v>
                </c:pt>
                <c:pt idx="90">
                  <c:v>3.33</c:v>
                </c:pt>
                <c:pt idx="91">
                  <c:v>2.25</c:v>
                </c:pt>
                <c:pt idx="92">
                  <c:v>1.25</c:v>
                </c:pt>
                <c:pt idx="93">
                  <c:v>0.67</c:v>
                </c:pt>
                <c:pt idx="94">
                  <c:v>0.44</c:v>
                </c:pt>
                <c:pt idx="95">
                  <c:v>0.38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0.36</c:v>
                </c:pt>
                <c:pt idx="100">
                  <c:v>0.39</c:v>
                </c:pt>
                <c:pt idx="101">
                  <c:v>0.52</c:v>
                </c:pt>
                <c:pt idx="102">
                  <c:v>0.94</c:v>
                </c:pt>
                <c:pt idx="103">
                  <c:v>1.82</c:v>
                </c:pt>
                <c:pt idx="104">
                  <c:v>2.89</c:v>
                </c:pt>
                <c:pt idx="105">
                  <c:v>3.41</c:v>
                </c:pt>
                <c:pt idx="106">
                  <c:v>3.27</c:v>
                </c:pt>
                <c:pt idx="107">
                  <c:v>2.9</c:v>
                </c:pt>
                <c:pt idx="108">
                  <c:v>2.39</c:v>
                </c:pt>
                <c:pt idx="109">
                  <c:v>0.47</c:v>
                </c:pt>
                <c:pt idx="110">
                  <c:v>0.9</c:v>
                </c:pt>
                <c:pt idx="111">
                  <c:v>1.99</c:v>
                </c:pt>
                <c:pt idx="112">
                  <c:v>3.52</c:v>
                </c:pt>
                <c:pt idx="113">
                  <c:v>4.3099999999999996</c:v>
                </c:pt>
                <c:pt idx="114">
                  <c:v>4.08</c:v>
                </c:pt>
                <c:pt idx="115">
                  <c:v>3.45</c:v>
                </c:pt>
                <c:pt idx="116">
                  <c:v>2.64</c:v>
                </c:pt>
                <c:pt idx="117">
                  <c:v>1.84</c:v>
                </c:pt>
                <c:pt idx="118">
                  <c:v>1.22</c:v>
                </c:pt>
                <c:pt idx="119">
                  <c:v>0.8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0.36</c:v>
                </c:pt>
                <c:pt idx="124">
                  <c:v>0.38</c:v>
                </c:pt>
                <c:pt idx="125">
                  <c:v>0.48</c:v>
                </c:pt>
                <c:pt idx="126">
                  <c:v>0.8</c:v>
                </c:pt>
                <c:pt idx="127">
                  <c:v>1.46</c:v>
                </c:pt>
                <c:pt idx="128">
                  <c:v>2.2799999999999998</c:v>
                </c:pt>
                <c:pt idx="129">
                  <c:v>2.66</c:v>
                </c:pt>
                <c:pt idx="130">
                  <c:v>2.56</c:v>
                </c:pt>
                <c:pt idx="131">
                  <c:v>2.2799999999999998</c:v>
                </c:pt>
                <c:pt idx="132">
                  <c:v>1.9</c:v>
                </c:pt>
                <c:pt idx="133">
                  <c:v>0.47</c:v>
                </c:pt>
                <c:pt idx="134">
                  <c:v>0.89</c:v>
                </c:pt>
                <c:pt idx="135">
                  <c:v>1.98</c:v>
                </c:pt>
                <c:pt idx="136">
                  <c:v>3.52</c:v>
                </c:pt>
                <c:pt idx="137">
                  <c:v>4.3</c:v>
                </c:pt>
                <c:pt idx="138">
                  <c:v>4.07</c:v>
                </c:pt>
                <c:pt idx="139">
                  <c:v>3.45</c:v>
                </c:pt>
                <c:pt idx="140">
                  <c:v>2.63</c:v>
                </c:pt>
                <c:pt idx="141">
                  <c:v>1.84</c:v>
                </c:pt>
                <c:pt idx="142">
                  <c:v>1.21</c:v>
                </c:pt>
                <c:pt idx="143">
                  <c:v>0.8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0.36</c:v>
                </c:pt>
                <c:pt idx="148">
                  <c:v>0.38</c:v>
                </c:pt>
                <c:pt idx="149">
                  <c:v>0.47</c:v>
                </c:pt>
                <c:pt idx="150">
                  <c:v>0.74</c:v>
                </c:pt>
                <c:pt idx="151">
                  <c:v>1.32</c:v>
                </c:pt>
                <c:pt idx="152">
                  <c:v>2.0299999999999998</c:v>
                </c:pt>
                <c:pt idx="153">
                  <c:v>2.37</c:v>
                </c:pt>
                <c:pt idx="154">
                  <c:v>2.2799999999999998</c:v>
                </c:pt>
                <c:pt idx="155">
                  <c:v>2.04</c:v>
                </c:pt>
                <c:pt idx="156">
                  <c:v>1.7</c:v>
                </c:pt>
                <c:pt idx="157">
                  <c:v>0.47</c:v>
                </c:pt>
                <c:pt idx="158">
                  <c:v>0.89</c:v>
                </c:pt>
                <c:pt idx="159">
                  <c:v>1.98</c:v>
                </c:pt>
                <c:pt idx="160">
                  <c:v>3.52</c:v>
                </c:pt>
                <c:pt idx="161">
                  <c:v>4.3099999999999996</c:v>
                </c:pt>
                <c:pt idx="162">
                  <c:v>4.07</c:v>
                </c:pt>
                <c:pt idx="163">
                  <c:v>3.45</c:v>
                </c:pt>
                <c:pt idx="164">
                  <c:v>2.63</c:v>
                </c:pt>
                <c:pt idx="165">
                  <c:v>1.84</c:v>
                </c:pt>
                <c:pt idx="166">
                  <c:v>1.21</c:v>
                </c:pt>
                <c:pt idx="167">
                  <c:v>0.8</c:v>
                </c:pt>
                <c:pt idx="168">
                  <c:v>0.36</c:v>
                </c:pt>
                <c:pt idx="169">
                  <c:v>0.36</c:v>
                </c:pt>
                <c:pt idx="170">
                  <c:v>0.36</c:v>
                </c:pt>
                <c:pt idx="171">
                  <c:v>0.36</c:v>
                </c:pt>
                <c:pt idx="172">
                  <c:v>0.39</c:v>
                </c:pt>
                <c:pt idx="173">
                  <c:v>0.49</c:v>
                </c:pt>
                <c:pt idx="174">
                  <c:v>0.83</c:v>
                </c:pt>
                <c:pt idx="175">
                  <c:v>1.54</c:v>
                </c:pt>
                <c:pt idx="176">
                  <c:v>2.4</c:v>
                </c:pt>
                <c:pt idx="177">
                  <c:v>2.82</c:v>
                </c:pt>
                <c:pt idx="178">
                  <c:v>2.71</c:v>
                </c:pt>
                <c:pt idx="179">
                  <c:v>2.41</c:v>
                </c:pt>
                <c:pt idx="180">
                  <c:v>2</c:v>
                </c:pt>
                <c:pt idx="181">
                  <c:v>0.47</c:v>
                </c:pt>
                <c:pt idx="182">
                  <c:v>0.89</c:v>
                </c:pt>
                <c:pt idx="183">
                  <c:v>1.97</c:v>
                </c:pt>
                <c:pt idx="184">
                  <c:v>3.49</c:v>
                </c:pt>
                <c:pt idx="185">
                  <c:v>4.2699999999999996</c:v>
                </c:pt>
                <c:pt idx="186">
                  <c:v>4.04</c:v>
                </c:pt>
                <c:pt idx="187">
                  <c:v>3.42</c:v>
                </c:pt>
                <c:pt idx="188">
                  <c:v>2.62</c:v>
                </c:pt>
                <c:pt idx="189">
                  <c:v>1.83</c:v>
                </c:pt>
                <c:pt idx="190">
                  <c:v>1.21</c:v>
                </c:pt>
                <c:pt idx="191">
                  <c:v>0.79</c:v>
                </c:pt>
                <c:pt idx="192">
                  <c:v>0.36</c:v>
                </c:pt>
                <c:pt idx="193">
                  <c:v>0.36</c:v>
                </c:pt>
                <c:pt idx="194">
                  <c:v>0.36</c:v>
                </c:pt>
                <c:pt idx="195">
                  <c:v>0.36</c:v>
                </c:pt>
                <c:pt idx="196">
                  <c:v>0.38</c:v>
                </c:pt>
                <c:pt idx="197">
                  <c:v>0.48</c:v>
                </c:pt>
                <c:pt idx="198">
                  <c:v>0.81</c:v>
                </c:pt>
                <c:pt idx="199">
                  <c:v>1.48</c:v>
                </c:pt>
                <c:pt idx="200">
                  <c:v>2.31</c:v>
                </c:pt>
                <c:pt idx="201">
                  <c:v>2.7</c:v>
                </c:pt>
                <c:pt idx="202">
                  <c:v>2.6</c:v>
                </c:pt>
                <c:pt idx="203">
                  <c:v>2.3199999999999998</c:v>
                </c:pt>
                <c:pt idx="204">
                  <c:v>1.92</c:v>
                </c:pt>
                <c:pt idx="205">
                  <c:v>0.47</c:v>
                </c:pt>
                <c:pt idx="206">
                  <c:v>0.89</c:v>
                </c:pt>
                <c:pt idx="207">
                  <c:v>1.98</c:v>
                </c:pt>
                <c:pt idx="208">
                  <c:v>3.52</c:v>
                </c:pt>
                <c:pt idx="209">
                  <c:v>4.3</c:v>
                </c:pt>
                <c:pt idx="210">
                  <c:v>4.07</c:v>
                </c:pt>
                <c:pt idx="211">
                  <c:v>3.45</c:v>
                </c:pt>
                <c:pt idx="212">
                  <c:v>2.63</c:v>
                </c:pt>
                <c:pt idx="213">
                  <c:v>1.84</c:v>
                </c:pt>
                <c:pt idx="214">
                  <c:v>1.21</c:v>
                </c:pt>
                <c:pt idx="215">
                  <c:v>0.8</c:v>
                </c:pt>
                <c:pt idx="216">
                  <c:v>0.36</c:v>
                </c:pt>
                <c:pt idx="217">
                  <c:v>0.36</c:v>
                </c:pt>
                <c:pt idx="218">
                  <c:v>0.37</c:v>
                </c:pt>
                <c:pt idx="219">
                  <c:v>0.37</c:v>
                </c:pt>
                <c:pt idx="220">
                  <c:v>0.41</c:v>
                </c:pt>
                <c:pt idx="221">
                  <c:v>0.55000000000000004</c:v>
                </c:pt>
                <c:pt idx="222">
                  <c:v>0.89</c:v>
                </c:pt>
                <c:pt idx="223">
                  <c:v>1.46</c:v>
                </c:pt>
                <c:pt idx="224">
                  <c:v>2.0699999999999998</c:v>
                </c:pt>
                <c:pt idx="225">
                  <c:v>2.34</c:v>
                </c:pt>
                <c:pt idx="226">
                  <c:v>2.13</c:v>
                </c:pt>
                <c:pt idx="227">
                  <c:v>1.62</c:v>
                </c:pt>
                <c:pt idx="228">
                  <c:v>1.08</c:v>
                </c:pt>
                <c:pt idx="229">
                  <c:v>0.42</c:v>
                </c:pt>
                <c:pt idx="230">
                  <c:v>0.69</c:v>
                </c:pt>
                <c:pt idx="231">
                  <c:v>1.57</c:v>
                </c:pt>
                <c:pt idx="232">
                  <c:v>3.02</c:v>
                </c:pt>
                <c:pt idx="233">
                  <c:v>3.81</c:v>
                </c:pt>
                <c:pt idx="234">
                  <c:v>3.33</c:v>
                </c:pt>
                <c:pt idx="235">
                  <c:v>2.25</c:v>
                </c:pt>
                <c:pt idx="236">
                  <c:v>1.25</c:v>
                </c:pt>
                <c:pt idx="237">
                  <c:v>0.67</c:v>
                </c:pt>
                <c:pt idx="238">
                  <c:v>0.44</c:v>
                </c:pt>
                <c:pt idx="239">
                  <c:v>0.38</c:v>
                </c:pt>
                <c:pt idx="240">
                  <c:v>0.36</c:v>
                </c:pt>
                <c:pt idx="241">
                  <c:v>0.36</c:v>
                </c:pt>
                <c:pt idx="242">
                  <c:v>0.37</c:v>
                </c:pt>
                <c:pt idx="243">
                  <c:v>0.38</c:v>
                </c:pt>
                <c:pt idx="244">
                  <c:v>0.44</c:v>
                </c:pt>
                <c:pt idx="245">
                  <c:v>0.65</c:v>
                </c:pt>
                <c:pt idx="246">
                  <c:v>1.18</c:v>
                </c:pt>
                <c:pt idx="247">
                  <c:v>2.0499999999999998</c:v>
                </c:pt>
                <c:pt idx="248">
                  <c:v>2.99</c:v>
                </c:pt>
                <c:pt idx="249">
                  <c:v>3.4</c:v>
                </c:pt>
                <c:pt idx="250">
                  <c:v>3.08</c:v>
                </c:pt>
                <c:pt idx="251">
                  <c:v>2.2999999999999998</c:v>
                </c:pt>
                <c:pt idx="252">
                  <c:v>1.46</c:v>
                </c:pt>
                <c:pt idx="253">
                  <c:v>0.42</c:v>
                </c:pt>
                <c:pt idx="254">
                  <c:v>0.69</c:v>
                </c:pt>
                <c:pt idx="255">
                  <c:v>1.57</c:v>
                </c:pt>
                <c:pt idx="256">
                  <c:v>3.02</c:v>
                </c:pt>
                <c:pt idx="257">
                  <c:v>3.82</c:v>
                </c:pt>
                <c:pt idx="258">
                  <c:v>3.33</c:v>
                </c:pt>
                <c:pt idx="259">
                  <c:v>2.25</c:v>
                </c:pt>
                <c:pt idx="260">
                  <c:v>1.25</c:v>
                </c:pt>
                <c:pt idx="261">
                  <c:v>0.67</c:v>
                </c:pt>
                <c:pt idx="262">
                  <c:v>0.44</c:v>
                </c:pt>
                <c:pt idx="263">
                  <c:v>0.38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0.38</c:v>
                </c:pt>
                <c:pt idx="269">
                  <c:v>0.45</c:v>
                </c:pt>
                <c:pt idx="270">
                  <c:v>0.7</c:v>
                </c:pt>
                <c:pt idx="271">
                  <c:v>1.2</c:v>
                </c:pt>
                <c:pt idx="272">
                  <c:v>1.82</c:v>
                </c:pt>
                <c:pt idx="273">
                  <c:v>2.12</c:v>
                </c:pt>
                <c:pt idx="274">
                  <c:v>2.04</c:v>
                </c:pt>
                <c:pt idx="275">
                  <c:v>1.83</c:v>
                </c:pt>
                <c:pt idx="276">
                  <c:v>1.53</c:v>
                </c:pt>
                <c:pt idx="277">
                  <c:v>0.47</c:v>
                </c:pt>
                <c:pt idx="278">
                  <c:v>0.89</c:v>
                </c:pt>
                <c:pt idx="279">
                  <c:v>1.98</c:v>
                </c:pt>
                <c:pt idx="280">
                  <c:v>3.52</c:v>
                </c:pt>
                <c:pt idx="281">
                  <c:v>4.3</c:v>
                </c:pt>
                <c:pt idx="282">
                  <c:v>4.07</c:v>
                </c:pt>
                <c:pt idx="283">
                  <c:v>3.44</c:v>
                </c:pt>
                <c:pt idx="284">
                  <c:v>2.63</c:v>
                </c:pt>
                <c:pt idx="285">
                  <c:v>1.84</c:v>
                </c:pt>
                <c:pt idx="286">
                  <c:v>1.21</c:v>
                </c:pt>
                <c:pt idx="287">
                  <c:v>0.8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0.36</c:v>
                </c:pt>
                <c:pt idx="292">
                  <c:v>0.38</c:v>
                </c:pt>
                <c:pt idx="293">
                  <c:v>0.45</c:v>
                </c:pt>
                <c:pt idx="294">
                  <c:v>0.7</c:v>
                </c:pt>
                <c:pt idx="295">
                  <c:v>1.22</c:v>
                </c:pt>
                <c:pt idx="296">
                  <c:v>1.85</c:v>
                </c:pt>
                <c:pt idx="297">
                  <c:v>2.16</c:v>
                </c:pt>
                <c:pt idx="298">
                  <c:v>2.08</c:v>
                </c:pt>
                <c:pt idx="299">
                  <c:v>1.86</c:v>
                </c:pt>
                <c:pt idx="300">
                  <c:v>1.56</c:v>
                </c:pt>
                <c:pt idx="301">
                  <c:v>0.47</c:v>
                </c:pt>
                <c:pt idx="302">
                  <c:v>0.89</c:v>
                </c:pt>
                <c:pt idx="303">
                  <c:v>1.98</c:v>
                </c:pt>
                <c:pt idx="304">
                  <c:v>3.52</c:v>
                </c:pt>
                <c:pt idx="305">
                  <c:v>4.3</c:v>
                </c:pt>
                <c:pt idx="306">
                  <c:v>4.07</c:v>
                </c:pt>
                <c:pt idx="307">
                  <c:v>3.45</c:v>
                </c:pt>
                <c:pt idx="308">
                  <c:v>2.63</c:v>
                </c:pt>
                <c:pt idx="309">
                  <c:v>1.84</c:v>
                </c:pt>
                <c:pt idx="310">
                  <c:v>1.21</c:v>
                </c:pt>
                <c:pt idx="311">
                  <c:v>0.8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0.36</c:v>
                </c:pt>
                <c:pt idx="316">
                  <c:v>0.38</c:v>
                </c:pt>
                <c:pt idx="317">
                  <c:v>0.48</c:v>
                </c:pt>
                <c:pt idx="318">
                  <c:v>0.81</c:v>
                </c:pt>
                <c:pt idx="319">
                  <c:v>1.48</c:v>
                </c:pt>
                <c:pt idx="320">
                  <c:v>2.31</c:v>
                </c:pt>
                <c:pt idx="321">
                  <c:v>2.7</c:v>
                </c:pt>
                <c:pt idx="322">
                  <c:v>2.6</c:v>
                </c:pt>
                <c:pt idx="323">
                  <c:v>2.3199999999999998</c:v>
                </c:pt>
                <c:pt idx="324">
                  <c:v>1.92</c:v>
                </c:pt>
                <c:pt idx="325">
                  <c:v>0.47</c:v>
                </c:pt>
                <c:pt idx="326">
                  <c:v>0.89</c:v>
                </c:pt>
                <c:pt idx="327">
                  <c:v>1.98</c:v>
                </c:pt>
                <c:pt idx="328">
                  <c:v>3.51</c:v>
                </c:pt>
                <c:pt idx="329">
                  <c:v>4.3</c:v>
                </c:pt>
                <c:pt idx="330">
                  <c:v>4.0599999999999996</c:v>
                </c:pt>
                <c:pt idx="331">
                  <c:v>3.44</c:v>
                </c:pt>
                <c:pt idx="332">
                  <c:v>2.63</c:v>
                </c:pt>
                <c:pt idx="333">
                  <c:v>1.84</c:v>
                </c:pt>
                <c:pt idx="334">
                  <c:v>1.21</c:v>
                </c:pt>
                <c:pt idx="335">
                  <c:v>0.79</c:v>
                </c:pt>
                <c:pt idx="336">
                  <c:v>0.36</c:v>
                </c:pt>
                <c:pt idx="337">
                  <c:v>0.36</c:v>
                </c:pt>
                <c:pt idx="338">
                  <c:v>0.36</c:v>
                </c:pt>
                <c:pt idx="339">
                  <c:v>0.37</c:v>
                </c:pt>
                <c:pt idx="340">
                  <c:v>0.4</c:v>
                </c:pt>
                <c:pt idx="341">
                  <c:v>0.55000000000000004</c:v>
                </c:pt>
                <c:pt idx="342">
                  <c:v>1.05</c:v>
                </c:pt>
                <c:pt idx="343">
                  <c:v>2.1</c:v>
                </c:pt>
                <c:pt idx="344">
                  <c:v>3.38</c:v>
                </c:pt>
                <c:pt idx="345">
                  <c:v>4</c:v>
                </c:pt>
                <c:pt idx="346">
                  <c:v>3.84</c:v>
                </c:pt>
                <c:pt idx="347">
                  <c:v>3.4</c:v>
                </c:pt>
                <c:pt idx="348">
                  <c:v>2.79</c:v>
                </c:pt>
                <c:pt idx="349">
                  <c:v>0.47</c:v>
                </c:pt>
                <c:pt idx="350">
                  <c:v>0.89</c:v>
                </c:pt>
                <c:pt idx="351">
                  <c:v>1.97</c:v>
                </c:pt>
                <c:pt idx="352">
                  <c:v>3.5</c:v>
                </c:pt>
                <c:pt idx="353">
                  <c:v>4.28</c:v>
                </c:pt>
                <c:pt idx="354">
                  <c:v>4.05</c:v>
                </c:pt>
                <c:pt idx="355">
                  <c:v>3.43</c:v>
                </c:pt>
                <c:pt idx="356">
                  <c:v>2.62</c:v>
                </c:pt>
                <c:pt idx="357">
                  <c:v>1.83</c:v>
                </c:pt>
                <c:pt idx="358">
                  <c:v>1.21</c:v>
                </c:pt>
                <c:pt idx="359">
                  <c:v>0.79</c:v>
                </c:pt>
                <c:pt idx="360">
                  <c:v>0.36</c:v>
                </c:pt>
                <c:pt idx="361">
                  <c:v>0.36</c:v>
                </c:pt>
                <c:pt idx="362">
                  <c:v>0.36</c:v>
                </c:pt>
                <c:pt idx="363">
                  <c:v>0.36</c:v>
                </c:pt>
                <c:pt idx="364">
                  <c:v>0.38</c:v>
                </c:pt>
                <c:pt idx="365">
                  <c:v>0.48</c:v>
                </c:pt>
                <c:pt idx="366">
                  <c:v>0.81</c:v>
                </c:pt>
                <c:pt idx="367">
                  <c:v>1.49</c:v>
                </c:pt>
                <c:pt idx="368">
                  <c:v>2.3199999999999998</c:v>
                </c:pt>
                <c:pt idx="369">
                  <c:v>2.72</c:v>
                </c:pt>
                <c:pt idx="370">
                  <c:v>2.62</c:v>
                </c:pt>
                <c:pt idx="371">
                  <c:v>2.33</c:v>
                </c:pt>
                <c:pt idx="372">
                  <c:v>1.94</c:v>
                </c:pt>
                <c:pt idx="373">
                  <c:v>0.47</c:v>
                </c:pt>
                <c:pt idx="374">
                  <c:v>0.9</c:v>
                </c:pt>
                <c:pt idx="375">
                  <c:v>1.99</c:v>
                </c:pt>
                <c:pt idx="376">
                  <c:v>3.54</c:v>
                </c:pt>
                <c:pt idx="377">
                  <c:v>4.33</c:v>
                </c:pt>
                <c:pt idx="378">
                  <c:v>4.09</c:v>
                </c:pt>
                <c:pt idx="379">
                  <c:v>3.46</c:v>
                </c:pt>
                <c:pt idx="380">
                  <c:v>2.65</c:v>
                </c:pt>
                <c:pt idx="381">
                  <c:v>1.85</c:v>
                </c:pt>
                <c:pt idx="382">
                  <c:v>1.22</c:v>
                </c:pt>
                <c:pt idx="383">
                  <c:v>0.8</c:v>
                </c:pt>
                <c:pt idx="384">
                  <c:v>0.36</c:v>
                </c:pt>
                <c:pt idx="385">
                  <c:v>0.36</c:v>
                </c:pt>
                <c:pt idx="386">
                  <c:v>0.37</c:v>
                </c:pt>
                <c:pt idx="387">
                  <c:v>0.37</c:v>
                </c:pt>
                <c:pt idx="388">
                  <c:v>0.41</c:v>
                </c:pt>
                <c:pt idx="389">
                  <c:v>0.52</c:v>
                </c:pt>
                <c:pt idx="390">
                  <c:v>0.81</c:v>
                </c:pt>
                <c:pt idx="391">
                  <c:v>1.29</c:v>
                </c:pt>
                <c:pt idx="392">
                  <c:v>1.8</c:v>
                </c:pt>
                <c:pt idx="393">
                  <c:v>2.02</c:v>
                </c:pt>
                <c:pt idx="394">
                  <c:v>1.84</c:v>
                </c:pt>
                <c:pt idx="395">
                  <c:v>1.42</c:v>
                </c:pt>
                <c:pt idx="396">
                  <c:v>0.96</c:v>
                </c:pt>
                <c:pt idx="397">
                  <c:v>0.42</c:v>
                </c:pt>
                <c:pt idx="398">
                  <c:v>0.69</c:v>
                </c:pt>
                <c:pt idx="399">
                  <c:v>1.57</c:v>
                </c:pt>
                <c:pt idx="400">
                  <c:v>3.02</c:v>
                </c:pt>
                <c:pt idx="401">
                  <c:v>3.81</c:v>
                </c:pt>
                <c:pt idx="402">
                  <c:v>3.33</c:v>
                </c:pt>
                <c:pt idx="403">
                  <c:v>2.25</c:v>
                </c:pt>
                <c:pt idx="404">
                  <c:v>1.25</c:v>
                </c:pt>
                <c:pt idx="405">
                  <c:v>0.67</c:v>
                </c:pt>
                <c:pt idx="406">
                  <c:v>0.44</c:v>
                </c:pt>
                <c:pt idx="407">
                  <c:v>0.38</c:v>
                </c:pt>
                <c:pt idx="408">
                  <c:v>0.36</c:v>
                </c:pt>
                <c:pt idx="409">
                  <c:v>0.36</c:v>
                </c:pt>
                <c:pt idx="410">
                  <c:v>0.37</c:v>
                </c:pt>
                <c:pt idx="411">
                  <c:v>0.38</c:v>
                </c:pt>
                <c:pt idx="412">
                  <c:v>0.44</c:v>
                </c:pt>
                <c:pt idx="413">
                  <c:v>0.65</c:v>
                </c:pt>
                <c:pt idx="414">
                  <c:v>1.1599999999999999</c:v>
                </c:pt>
                <c:pt idx="415">
                  <c:v>2.02</c:v>
                </c:pt>
                <c:pt idx="416">
                  <c:v>2.94</c:v>
                </c:pt>
                <c:pt idx="417">
                  <c:v>3.34</c:v>
                </c:pt>
                <c:pt idx="418">
                  <c:v>3.03</c:v>
                </c:pt>
                <c:pt idx="419">
                  <c:v>2.2599999999999998</c:v>
                </c:pt>
                <c:pt idx="420">
                  <c:v>1.44</c:v>
                </c:pt>
                <c:pt idx="421">
                  <c:v>0.42</c:v>
                </c:pt>
                <c:pt idx="422">
                  <c:v>0.69</c:v>
                </c:pt>
                <c:pt idx="423">
                  <c:v>1.57</c:v>
                </c:pt>
                <c:pt idx="424">
                  <c:v>3.01</c:v>
                </c:pt>
                <c:pt idx="425">
                  <c:v>3.81</c:v>
                </c:pt>
                <c:pt idx="426">
                  <c:v>3.33</c:v>
                </c:pt>
                <c:pt idx="427">
                  <c:v>2.25</c:v>
                </c:pt>
                <c:pt idx="428">
                  <c:v>1.25</c:v>
                </c:pt>
                <c:pt idx="429">
                  <c:v>0.67</c:v>
                </c:pt>
                <c:pt idx="430">
                  <c:v>0.44</c:v>
                </c:pt>
                <c:pt idx="431">
                  <c:v>0.38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0.37</c:v>
                </c:pt>
                <c:pt idx="436">
                  <c:v>0.41</c:v>
                </c:pt>
                <c:pt idx="437">
                  <c:v>0.61</c:v>
                </c:pt>
                <c:pt idx="438">
                  <c:v>1.26</c:v>
                </c:pt>
                <c:pt idx="439">
                  <c:v>2.63</c:v>
                </c:pt>
                <c:pt idx="440">
                  <c:v>4.3099999999999996</c:v>
                </c:pt>
                <c:pt idx="441">
                  <c:v>5.1100000000000003</c:v>
                </c:pt>
                <c:pt idx="442">
                  <c:v>4.9000000000000004</c:v>
                </c:pt>
                <c:pt idx="443">
                  <c:v>4.32</c:v>
                </c:pt>
                <c:pt idx="444">
                  <c:v>3.53</c:v>
                </c:pt>
                <c:pt idx="445">
                  <c:v>0.47</c:v>
                </c:pt>
                <c:pt idx="446">
                  <c:v>0.89</c:v>
                </c:pt>
                <c:pt idx="447">
                  <c:v>1.98</c:v>
                </c:pt>
                <c:pt idx="448">
                  <c:v>3.51</c:v>
                </c:pt>
                <c:pt idx="449">
                  <c:v>4.3</c:v>
                </c:pt>
                <c:pt idx="450">
                  <c:v>4.0599999999999996</c:v>
                </c:pt>
                <c:pt idx="451">
                  <c:v>3.44</c:v>
                </c:pt>
                <c:pt idx="452">
                  <c:v>2.63</c:v>
                </c:pt>
                <c:pt idx="453">
                  <c:v>1.84</c:v>
                </c:pt>
                <c:pt idx="454">
                  <c:v>1.21</c:v>
                </c:pt>
                <c:pt idx="455">
                  <c:v>0.79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0.36</c:v>
                </c:pt>
                <c:pt idx="460">
                  <c:v>0.38</c:v>
                </c:pt>
                <c:pt idx="461">
                  <c:v>0.48</c:v>
                </c:pt>
                <c:pt idx="462">
                  <c:v>0.81</c:v>
                </c:pt>
                <c:pt idx="463">
                  <c:v>1.49</c:v>
                </c:pt>
                <c:pt idx="464">
                  <c:v>2.33</c:v>
                </c:pt>
                <c:pt idx="465">
                  <c:v>2.72</c:v>
                </c:pt>
                <c:pt idx="466">
                  <c:v>2.62</c:v>
                </c:pt>
                <c:pt idx="467">
                  <c:v>2.33</c:v>
                </c:pt>
                <c:pt idx="468">
                  <c:v>1.94</c:v>
                </c:pt>
                <c:pt idx="469">
                  <c:v>0.47</c:v>
                </c:pt>
                <c:pt idx="470">
                  <c:v>0.89</c:v>
                </c:pt>
                <c:pt idx="471">
                  <c:v>1.97</c:v>
                </c:pt>
                <c:pt idx="472">
                  <c:v>3.5</c:v>
                </c:pt>
                <c:pt idx="473">
                  <c:v>4.29</c:v>
                </c:pt>
                <c:pt idx="474">
                  <c:v>4.05</c:v>
                </c:pt>
                <c:pt idx="475">
                  <c:v>3.43</c:v>
                </c:pt>
                <c:pt idx="476">
                  <c:v>2.62</c:v>
                </c:pt>
                <c:pt idx="477">
                  <c:v>1.83</c:v>
                </c:pt>
                <c:pt idx="478">
                  <c:v>1.21</c:v>
                </c:pt>
                <c:pt idx="479">
                  <c:v>0.79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0.38</c:v>
                </c:pt>
                <c:pt idx="485">
                  <c:v>0.44</c:v>
                </c:pt>
                <c:pt idx="486">
                  <c:v>0.67</c:v>
                </c:pt>
                <c:pt idx="487">
                  <c:v>1.1299999999999999</c:v>
                </c:pt>
                <c:pt idx="488">
                  <c:v>1.69</c:v>
                </c:pt>
                <c:pt idx="489">
                  <c:v>1.96</c:v>
                </c:pt>
                <c:pt idx="490">
                  <c:v>1.89</c:v>
                </c:pt>
                <c:pt idx="491">
                  <c:v>1.7</c:v>
                </c:pt>
                <c:pt idx="492">
                  <c:v>1.43</c:v>
                </c:pt>
                <c:pt idx="493">
                  <c:v>0.47</c:v>
                </c:pt>
                <c:pt idx="494">
                  <c:v>0.89</c:v>
                </c:pt>
                <c:pt idx="495">
                  <c:v>1.98</c:v>
                </c:pt>
                <c:pt idx="496">
                  <c:v>3.5</c:v>
                </c:pt>
                <c:pt idx="497">
                  <c:v>4.29</c:v>
                </c:pt>
                <c:pt idx="498">
                  <c:v>4.05</c:v>
                </c:pt>
                <c:pt idx="499">
                  <c:v>3.43</c:v>
                </c:pt>
                <c:pt idx="500">
                  <c:v>2.62</c:v>
                </c:pt>
                <c:pt idx="501">
                  <c:v>1.83</c:v>
                </c:pt>
                <c:pt idx="502">
                  <c:v>1.21</c:v>
                </c:pt>
                <c:pt idx="503">
                  <c:v>0.79</c:v>
                </c:pt>
                <c:pt idx="504">
                  <c:v>0.36</c:v>
                </c:pt>
                <c:pt idx="505">
                  <c:v>0.36</c:v>
                </c:pt>
                <c:pt idx="506">
                  <c:v>0.36</c:v>
                </c:pt>
                <c:pt idx="507">
                  <c:v>0.37</c:v>
                </c:pt>
                <c:pt idx="508">
                  <c:v>0.39</c:v>
                </c:pt>
                <c:pt idx="509">
                  <c:v>0.53</c:v>
                </c:pt>
                <c:pt idx="510">
                  <c:v>0.99</c:v>
                </c:pt>
                <c:pt idx="511">
                  <c:v>1.93</c:v>
                </c:pt>
                <c:pt idx="512">
                  <c:v>3.09</c:v>
                </c:pt>
                <c:pt idx="513">
                  <c:v>3.65</c:v>
                </c:pt>
                <c:pt idx="514">
                  <c:v>3.5</c:v>
                </c:pt>
                <c:pt idx="515">
                  <c:v>3.1</c:v>
                </c:pt>
                <c:pt idx="516">
                  <c:v>2.5499999999999998</c:v>
                </c:pt>
                <c:pt idx="517">
                  <c:v>0.47</c:v>
                </c:pt>
                <c:pt idx="518">
                  <c:v>0.89</c:v>
                </c:pt>
                <c:pt idx="519">
                  <c:v>1.97</c:v>
                </c:pt>
                <c:pt idx="520">
                  <c:v>3.5</c:v>
                </c:pt>
                <c:pt idx="521">
                  <c:v>4.28</c:v>
                </c:pt>
                <c:pt idx="522">
                  <c:v>4.05</c:v>
                </c:pt>
                <c:pt idx="523">
                  <c:v>3.43</c:v>
                </c:pt>
                <c:pt idx="524">
                  <c:v>2.62</c:v>
                </c:pt>
                <c:pt idx="525">
                  <c:v>1.83</c:v>
                </c:pt>
                <c:pt idx="526">
                  <c:v>1.21</c:v>
                </c:pt>
                <c:pt idx="527">
                  <c:v>0.79</c:v>
                </c:pt>
                <c:pt idx="528">
                  <c:v>0.36</c:v>
                </c:pt>
                <c:pt idx="529">
                  <c:v>0.36</c:v>
                </c:pt>
                <c:pt idx="530">
                  <c:v>0.36</c:v>
                </c:pt>
                <c:pt idx="531">
                  <c:v>0.36</c:v>
                </c:pt>
                <c:pt idx="532">
                  <c:v>0.39</c:v>
                </c:pt>
                <c:pt idx="533">
                  <c:v>0.52</c:v>
                </c:pt>
                <c:pt idx="534">
                  <c:v>0.95</c:v>
                </c:pt>
                <c:pt idx="535">
                  <c:v>1.85</c:v>
                </c:pt>
                <c:pt idx="536">
                  <c:v>2.96</c:v>
                </c:pt>
                <c:pt idx="537">
                  <c:v>3.48</c:v>
                </c:pt>
                <c:pt idx="538">
                  <c:v>3.34</c:v>
                </c:pt>
                <c:pt idx="539">
                  <c:v>2.97</c:v>
                </c:pt>
                <c:pt idx="540">
                  <c:v>2.44</c:v>
                </c:pt>
                <c:pt idx="541">
                  <c:v>0.47</c:v>
                </c:pt>
                <c:pt idx="542">
                  <c:v>0.89</c:v>
                </c:pt>
                <c:pt idx="543">
                  <c:v>1.96</c:v>
                </c:pt>
                <c:pt idx="544">
                  <c:v>3.48</c:v>
                </c:pt>
                <c:pt idx="545">
                  <c:v>4.25</c:v>
                </c:pt>
                <c:pt idx="546">
                  <c:v>4.0199999999999996</c:v>
                </c:pt>
                <c:pt idx="547">
                  <c:v>3.41</c:v>
                </c:pt>
                <c:pt idx="548">
                  <c:v>2.6</c:v>
                </c:pt>
                <c:pt idx="549">
                  <c:v>1.82</c:v>
                </c:pt>
                <c:pt idx="550">
                  <c:v>1.2</c:v>
                </c:pt>
                <c:pt idx="551">
                  <c:v>0.79</c:v>
                </c:pt>
                <c:pt idx="552">
                  <c:v>0.36</c:v>
                </c:pt>
                <c:pt idx="553">
                  <c:v>0.36</c:v>
                </c:pt>
                <c:pt idx="554">
                  <c:v>0.37</c:v>
                </c:pt>
                <c:pt idx="555">
                  <c:v>0.37</c:v>
                </c:pt>
                <c:pt idx="556">
                  <c:v>0.41</c:v>
                </c:pt>
                <c:pt idx="557">
                  <c:v>0.53</c:v>
                </c:pt>
                <c:pt idx="558">
                  <c:v>0.84</c:v>
                </c:pt>
                <c:pt idx="559">
                  <c:v>1.34</c:v>
                </c:pt>
                <c:pt idx="560">
                  <c:v>1.89</c:v>
                </c:pt>
                <c:pt idx="561">
                  <c:v>2.13</c:v>
                </c:pt>
                <c:pt idx="562">
                  <c:v>1.94</c:v>
                </c:pt>
                <c:pt idx="563">
                  <c:v>1.49</c:v>
                </c:pt>
                <c:pt idx="564">
                  <c:v>1</c:v>
                </c:pt>
                <c:pt idx="565">
                  <c:v>0.42</c:v>
                </c:pt>
                <c:pt idx="566">
                  <c:v>0.69</c:v>
                </c:pt>
                <c:pt idx="567">
                  <c:v>1.57</c:v>
                </c:pt>
                <c:pt idx="568">
                  <c:v>3.02</c:v>
                </c:pt>
                <c:pt idx="569">
                  <c:v>3.82</c:v>
                </c:pt>
                <c:pt idx="570">
                  <c:v>3.33</c:v>
                </c:pt>
                <c:pt idx="571">
                  <c:v>2.25</c:v>
                </c:pt>
                <c:pt idx="572">
                  <c:v>1.25</c:v>
                </c:pt>
                <c:pt idx="573">
                  <c:v>0.67</c:v>
                </c:pt>
                <c:pt idx="574">
                  <c:v>0.44</c:v>
                </c:pt>
                <c:pt idx="575">
                  <c:v>0.38</c:v>
                </c:pt>
                <c:pt idx="576">
                  <c:v>0.36</c:v>
                </c:pt>
                <c:pt idx="577">
                  <c:v>0.36</c:v>
                </c:pt>
                <c:pt idx="578">
                  <c:v>0.37</c:v>
                </c:pt>
                <c:pt idx="579">
                  <c:v>0.38</c:v>
                </c:pt>
                <c:pt idx="580">
                  <c:v>0.43</c:v>
                </c:pt>
                <c:pt idx="581">
                  <c:v>0.59</c:v>
                </c:pt>
                <c:pt idx="582">
                  <c:v>1</c:v>
                </c:pt>
                <c:pt idx="583">
                  <c:v>1.69</c:v>
                </c:pt>
                <c:pt idx="584">
                  <c:v>2.4300000000000002</c:v>
                </c:pt>
                <c:pt idx="585">
                  <c:v>2.76</c:v>
                </c:pt>
                <c:pt idx="586">
                  <c:v>2.5</c:v>
                </c:pt>
                <c:pt idx="587">
                  <c:v>1.89</c:v>
                </c:pt>
                <c:pt idx="588">
                  <c:v>1.23</c:v>
                </c:pt>
                <c:pt idx="589">
                  <c:v>0.42</c:v>
                </c:pt>
                <c:pt idx="590">
                  <c:v>0.69</c:v>
                </c:pt>
                <c:pt idx="591">
                  <c:v>1.57</c:v>
                </c:pt>
                <c:pt idx="592">
                  <c:v>3.02</c:v>
                </c:pt>
                <c:pt idx="593">
                  <c:v>3.82</c:v>
                </c:pt>
                <c:pt idx="594">
                  <c:v>3.33</c:v>
                </c:pt>
                <c:pt idx="595">
                  <c:v>2.25</c:v>
                </c:pt>
                <c:pt idx="596">
                  <c:v>1.25</c:v>
                </c:pt>
                <c:pt idx="597">
                  <c:v>0.67</c:v>
                </c:pt>
                <c:pt idx="598">
                  <c:v>0.44</c:v>
                </c:pt>
                <c:pt idx="599">
                  <c:v>0.38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0.37</c:v>
                </c:pt>
                <c:pt idx="604">
                  <c:v>0.41</c:v>
                </c:pt>
                <c:pt idx="605">
                  <c:v>0.63</c:v>
                </c:pt>
                <c:pt idx="606">
                  <c:v>1.32</c:v>
                </c:pt>
                <c:pt idx="607">
                  <c:v>2.78</c:v>
                </c:pt>
                <c:pt idx="608">
                  <c:v>4.57</c:v>
                </c:pt>
                <c:pt idx="609">
                  <c:v>5.42</c:v>
                </c:pt>
                <c:pt idx="610">
                  <c:v>5.2</c:v>
                </c:pt>
                <c:pt idx="611">
                  <c:v>4.59</c:v>
                </c:pt>
                <c:pt idx="612">
                  <c:v>3.74</c:v>
                </c:pt>
                <c:pt idx="613">
                  <c:v>0.47</c:v>
                </c:pt>
                <c:pt idx="614">
                  <c:v>0.9</c:v>
                </c:pt>
                <c:pt idx="615">
                  <c:v>1.99</c:v>
                </c:pt>
                <c:pt idx="616">
                  <c:v>3.53</c:v>
                </c:pt>
                <c:pt idx="617">
                  <c:v>4.32</c:v>
                </c:pt>
                <c:pt idx="618">
                  <c:v>4.08</c:v>
                </c:pt>
                <c:pt idx="619">
                  <c:v>3.46</c:v>
                </c:pt>
                <c:pt idx="620">
                  <c:v>2.64</c:v>
                </c:pt>
                <c:pt idx="621">
                  <c:v>1.85</c:v>
                </c:pt>
                <c:pt idx="622">
                  <c:v>1.22</c:v>
                </c:pt>
                <c:pt idx="623">
                  <c:v>0.8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0.36</c:v>
                </c:pt>
                <c:pt idx="628">
                  <c:v>0.38</c:v>
                </c:pt>
                <c:pt idx="629">
                  <c:v>0.49</c:v>
                </c:pt>
                <c:pt idx="630">
                  <c:v>0.82</c:v>
                </c:pt>
                <c:pt idx="631">
                  <c:v>1.52</c:v>
                </c:pt>
                <c:pt idx="632">
                  <c:v>2.37</c:v>
                </c:pt>
                <c:pt idx="633">
                  <c:v>2.78</c:v>
                </c:pt>
                <c:pt idx="634">
                  <c:v>2.67</c:v>
                </c:pt>
                <c:pt idx="635">
                  <c:v>2.38</c:v>
                </c:pt>
                <c:pt idx="636">
                  <c:v>1.97</c:v>
                </c:pt>
                <c:pt idx="637">
                  <c:v>0.47</c:v>
                </c:pt>
                <c:pt idx="638">
                  <c:v>0.89</c:v>
                </c:pt>
                <c:pt idx="639">
                  <c:v>1.97</c:v>
                </c:pt>
                <c:pt idx="640">
                  <c:v>3.5</c:v>
                </c:pt>
                <c:pt idx="641">
                  <c:v>4.28</c:v>
                </c:pt>
                <c:pt idx="642">
                  <c:v>4.05</c:v>
                </c:pt>
                <c:pt idx="643">
                  <c:v>3.43</c:v>
                </c:pt>
                <c:pt idx="644">
                  <c:v>2.62</c:v>
                </c:pt>
                <c:pt idx="645">
                  <c:v>1.83</c:v>
                </c:pt>
                <c:pt idx="646">
                  <c:v>1.21</c:v>
                </c:pt>
                <c:pt idx="647">
                  <c:v>0.79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0.37</c:v>
                </c:pt>
                <c:pt idx="652">
                  <c:v>0.4</c:v>
                </c:pt>
                <c:pt idx="653">
                  <c:v>0.56999999999999995</c:v>
                </c:pt>
                <c:pt idx="654">
                  <c:v>1.1200000000000001</c:v>
                </c:pt>
                <c:pt idx="655">
                  <c:v>2.27</c:v>
                </c:pt>
                <c:pt idx="656">
                  <c:v>3.68</c:v>
                </c:pt>
                <c:pt idx="657">
                  <c:v>4.3499999999999996</c:v>
                </c:pt>
                <c:pt idx="658">
                  <c:v>4.17</c:v>
                </c:pt>
                <c:pt idx="659">
                  <c:v>3.69</c:v>
                </c:pt>
                <c:pt idx="660">
                  <c:v>3.02</c:v>
                </c:pt>
                <c:pt idx="661">
                  <c:v>0.47</c:v>
                </c:pt>
                <c:pt idx="662">
                  <c:v>0.89</c:v>
                </c:pt>
                <c:pt idx="663">
                  <c:v>1.98</c:v>
                </c:pt>
                <c:pt idx="664">
                  <c:v>3.52</c:v>
                </c:pt>
                <c:pt idx="665">
                  <c:v>4.3099999999999996</c:v>
                </c:pt>
                <c:pt idx="666">
                  <c:v>4.07</c:v>
                </c:pt>
                <c:pt idx="667">
                  <c:v>3.45</c:v>
                </c:pt>
                <c:pt idx="668">
                  <c:v>2.63</c:v>
                </c:pt>
                <c:pt idx="669">
                  <c:v>1.84</c:v>
                </c:pt>
                <c:pt idx="670">
                  <c:v>1.21</c:v>
                </c:pt>
                <c:pt idx="671">
                  <c:v>0.8</c:v>
                </c:pt>
                <c:pt idx="672">
                  <c:v>0.36</c:v>
                </c:pt>
                <c:pt idx="673">
                  <c:v>0.36</c:v>
                </c:pt>
                <c:pt idx="674">
                  <c:v>0.36</c:v>
                </c:pt>
                <c:pt idx="675">
                  <c:v>0.37</c:v>
                </c:pt>
                <c:pt idx="676">
                  <c:v>0.45</c:v>
                </c:pt>
                <c:pt idx="677">
                  <c:v>0.82</c:v>
                </c:pt>
                <c:pt idx="678">
                  <c:v>2.0099999999999998</c:v>
                </c:pt>
                <c:pt idx="679">
                  <c:v>4.51</c:v>
                </c:pt>
                <c:pt idx="680">
                  <c:v>7.58</c:v>
                </c:pt>
                <c:pt idx="681">
                  <c:v>9.0399999999999991</c:v>
                </c:pt>
                <c:pt idx="682">
                  <c:v>8.66</c:v>
                </c:pt>
                <c:pt idx="683">
                  <c:v>7.61</c:v>
                </c:pt>
                <c:pt idx="684">
                  <c:v>6.15</c:v>
                </c:pt>
                <c:pt idx="685">
                  <c:v>0.47</c:v>
                </c:pt>
                <c:pt idx="686">
                  <c:v>0.89</c:v>
                </c:pt>
                <c:pt idx="687">
                  <c:v>1.97</c:v>
                </c:pt>
                <c:pt idx="688">
                  <c:v>3.5</c:v>
                </c:pt>
                <c:pt idx="689">
                  <c:v>4.28</c:v>
                </c:pt>
                <c:pt idx="690">
                  <c:v>4.05</c:v>
                </c:pt>
                <c:pt idx="691">
                  <c:v>3.43</c:v>
                </c:pt>
                <c:pt idx="692">
                  <c:v>2.62</c:v>
                </c:pt>
                <c:pt idx="693">
                  <c:v>1.83</c:v>
                </c:pt>
                <c:pt idx="694">
                  <c:v>1.21</c:v>
                </c:pt>
                <c:pt idx="695">
                  <c:v>0.79</c:v>
                </c:pt>
                <c:pt idx="696">
                  <c:v>0.36</c:v>
                </c:pt>
                <c:pt idx="697">
                  <c:v>0.36</c:v>
                </c:pt>
                <c:pt idx="698">
                  <c:v>0.36</c:v>
                </c:pt>
                <c:pt idx="699">
                  <c:v>0.36</c:v>
                </c:pt>
                <c:pt idx="700">
                  <c:v>0.38</c:v>
                </c:pt>
                <c:pt idx="701">
                  <c:v>0.48</c:v>
                </c:pt>
                <c:pt idx="702">
                  <c:v>0.78</c:v>
                </c:pt>
                <c:pt idx="703">
                  <c:v>1.41</c:v>
                </c:pt>
                <c:pt idx="704">
                  <c:v>2.19</c:v>
                </c:pt>
                <c:pt idx="705">
                  <c:v>2.56</c:v>
                </c:pt>
                <c:pt idx="706">
                  <c:v>2.46</c:v>
                </c:pt>
                <c:pt idx="707">
                  <c:v>2.19</c:v>
                </c:pt>
                <c:pt idx="708">
                  <c:v>1.83</c:v>
                </c:pt>
                <c:pt idx="709">
                  <c:v>0.47</c:v>
                </c:pt>
                <c:pt idx="710">
                  <c:v>0.89</c:v>
                </c:pt>
                <c:pt idx="711">
                  <c:v>1.97</c:v>
                </c:pt>
                <c:pt idx="712">
                  <c:v>3.5</c:v>
                </c:pt>
                <c:pt idx="713">
                  <c:v>4.28</c:v>
                </c:pt>
                <c:pt idx="714">
                  <c:v>4.04</c:v>
                </c:pt>
                <c:pt idx="715">
                  <c:v>3.42</c:v>
                </c:pt>
                <c:pt idx="716">
                  <c:v>2.62</c:v>
                </c:pt>
                <c:pt idx="717">
                  <c:v>1.83</c:v>
                </c:pt>
                <c:pt idx="718">
                  <c:v>1.21</c:v>
                </c:pt>
                <c:pt idx="719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4F-4DE7-AA2D-FA557BF5F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135176"/>
        <c:axId val="501133864"/>
      </c:barChart>
      <c:catAx>
        <c:axId val="501135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33864"/>
        <c:crosses val="autoZero"/>
        <c:auto val="1"/>
        <c:lblAlgn val="ctr"/>
        <c:lblOffset val="100"/>
        <c:noMultiLvlLbl val="0"/>
      </c:catAx>
      <c:valAx>
        <c:axId val="50113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3517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318784168144212"/>
          <c:y val="6.9618148979730718E-2"/>
          <c:w val="0.14215217752659576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October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invertIfNegative val="0"/>
          <c:val>
            <c:numRef>
              <c:f>Usage!$D$6554:$D$7297</c:f>
              <c:numCache>
                <c:formatCode>General</c:formatCode>
                <c:ptCount val="744"/>
                <c:pt idx="0">
                  <c:v>0.25940166284640598</c:v>
                </c:pt>
                <c:pt idx="1">
                  <c:v>0.25096833469967</c:v>
                </c:pt>
                <c:pt idx="2">
                  <c:v>0.271840834443767</c:v>
                </c:pt>
                <c:pt idx="3">
                  <c:v>0.21803999918202499</c:v>
                </c:pt>
                <c:pt idx="4">
                  <c:v>0.27534833041330098</c:v>
                </c:pt>
                <c:pt idx="5">
                  <c:v>0.22039750196039601</c:v>
                </c:pt>
                <c:pt idx="6">
                  <c:v>0.25708250376085401</c:v>
                </c:pt>
                <c:pt idx="7">
                  <c:v>0.92438915585478099</c:v>
                </c:pt>
                <c:pt idx="8">
                  <c:v>0.47056083788474401</c:v>
                </c:pt>
                <c:pt idx="9">
                  <c:v>1.1881799928347201</c:v>
                </c:pt>
                <c:pt idx="10">
                  <c:v>0.90301833947499599</c:v>
                </c:pt>
                <c:pt idx="11">
                  <c:v>0.49762417294084998</c:v>
                </c:pt>
                <c:pt idx="12">
                  <c:v>2.25522665818532</c:v>
                </c:pt>
                <c:pt idx="13">
                  <c:v>0.48949750065803499</c:v>
                </c:pt>
                <c:pt idx="14">
                  <c:v>0.389734997550646</c:v>
                </c:pt>
                <c:pt idx="15">
                  <c:v>1.54190082813302</c:v>
                </c:pt>
                <c:pt idx="16">
                  <c:v>5.2101325035095201</c:v>
                </c:pt>
                <c:pt idx="17">
                  <c:v>6.2042883634567199</c:v>
                </c:pt>
                <c:pt idx="18">
                  <c:v>3.0631208321452101</c:v>
                </c:pt>
                <c:pt idx="19">
                  <c:v>1.74769331534703</c:v>
                </c:pt>
                <c:pt idx="20">
                  <c:v>1.9073900051911601</c:v>
                </c:pt>
                <c:pt idx="21">
                  <c:v>1.9551916687687201</c:v>
                </c:pt>
                <c:pt idx="22">
                  <c:v>1.0893758438527501</c:v>
                </c:pt>
                <c:pt idx="23">
                  <c:v>0.23943000026047201</c:v>
                </c:pt>
                <c:pt idx="24">
                  <c:v>0.23174416534602599</c:v>
                </c:pt>
                <c:pt idx="25">
                  <c:v>0.229194998939832</c:v>
                </c:pt>
                <c:pt idx="26">
                  <c:v>0.25612416962782503</c:v>
                </c:pt>
                <c:pt idx="27">
                  <c:v>0.25756166768570699</c:v>
                </c:pt>
                <c:pt idx="28">
                  <c:v>0.23072833252449801</c:v>
                </c:pt>
                <c:pt idx="29">
                  <c:v>0.24734583449860401</c:v>
                </c:pt>
                <c:pt idx="30">
                  <c:v>0.38479000295201898</c:v>
                </c:pt>
                <c:pt idx="31">
                  <c:v>0.584736661265294</c:v>
                </c:pt>
                <c:pt idx="32">
                  <c:v>0.51600500553846396</c:v>
                </c:pt>
                <c:pt idx="33">
                  <c:v>0.79240750903884505</c:v>
                </c:pt>
                <c:pt idx="34">
                  <c:v>0.38576750521858499</c:v>
                </c:pt>
                <c:pt idx="35">
                  <c:v>0.385748336513837</c:v>
                </c:pt>
                <c:pt idx="36">
                  <c:v>0.38147417289515301</c:v>
                </c:pt>
                <c:pt idx="37">
                  <c:v>0.39790000324447899</c:v>
                </c:pt>
                <c:pt idx="38">
                  <c:v>0.36794250565270498</c:v>
                </c:pt>
                <c:pt idx="39">
                  <c:v>1.47838251973191</c:v>
                </c:pt>
                <c:pt idx="40">
                  <c:v>4.2111274719238203</c:v>
                </c:pt>
                <c:pt idx="41">
                  <c:v>4.2383633693059197</c:v>
                </c:pt>
                <c:pt idx="42">
                  <c:v>4.2159766584138101</c:v>
                </c:pt>
                <c:pt idx="43">
                  <c:v>1.4544241509834901</c:v>
                </c:pt>
                <c:pt idx="44">
                  <c:v>1.63242501745621</c:v>
                </c:pt>
                <c:pt idx="45">
                  <c:v>2.70577748636404</c:v>
                </c:pt>
                <c:pt idx="46">
                  <c:v>0.35820583696166602</c:v>
                </c:pt>
                <c:pt idx="47">
                  <c:v>0.27111249677836802</c:v>
                </c:pt>
                <c:pt idx="48">
                  <c:v>0.41411498983701001</c:v>
                </c:pt>
                <c:pt idx="49">
                  <c:v>0.26660833212236501</c:v>
                </c:pt>
                <c:pt idx="50">
                  <c:v>0.25623916586240097</c:v>
                </c:pt>
                <c:pt idx="51">
                  <c:v>0.22904166415333699</c:v>
                </c:pt>
                <c:pt idx="52">
                  <c:v>0.25457166562477701</c:v>
                </c:pt>
                <c:pt idx="53">
                  <c:v>0.64463249859710503</c:v>
                </c:pt>
                <c:pt idx="54">
                  <c:v>0.355004999140898</c:v>
                </c:pt>
                <c:pt idx="55">
                  <c:v>0.48524250745773201</c:v>
                </c:pt>
                <c:pt idx="56">
                  <c:v>1.93759661883115</c:v>
                </c:pt>
                <c:pt idx="57">
                  <c:v>4.40110746622085</c:v>
                </c:pt>
                <c:pt idx="58">
                  <c:v>4.9595475149154602</c:v>
                </c:pt>
                <c:pt idx="59">
                  <c:v>4.0293891867001799</c:v>
                </c:pt>
                <c:pt idx="60">
                  <c:v>1.70031336327393</c:v>
                </c:pt>
                <c:pt idx="61">
                  <c:v>1.17997666458288</c:v>
                </c:pt>
                <c:pt idx="62">
                  <c:v>0.75978583395481103</c:v>
                </c:pt>
                <c:pt idx="63">
                  <c:v>2.0245175109306901</c:v>
                </c:pt>
                <c:pt idx="64">
                  <c:v>5.4337883122762003</c:v>
                </c:pt>
                <c:pt idx="65">
                  <c:v>4.0236967200040796</c:v>
                </c:pt>
                <c:pt idx="66">
                  <c:v>3.9145808554689099</c:v>
                </c:pt>
                <c:pt idx="67">
                  <c:v>1.6292816583315499</c:v>
                </c:pt>
                <c:pt idx="68">
                  <c:v>2.8218700191378598</c:v>
                </c:pt>
                <c:pt idx="69">
                  <c:v>0.78194250553846301</c:v>
                </c:pt>
                <c:pt idx="70">
                  <c:v>0.339844169070323</c:v>
                </c:pt>
                <c:pt idx="71">
                  <c:v>0.33750583385427702</c:v>
                </c:pt>
                <c:pt idx="72">
                  <c:v>0.29997750386595701</c:v>
                </c:pt>
                <c:pt idx="73">
                  <c:v>1.2158183416227499</c:v>
                </c:pt>
                <c:pt idx="74">
                  <c:v>0.36936083500583899</c:v>
                </c:pt>
                <c:pt idx="75">
                  <c:v>0.27071000081797397</c:v>
                </c:pt>
                <c:pt idx="76">
                  <c:v>0.28704000249505002</c:v>
                </c:pt>
                <c:pt idx="77">
                  <c:v>0.35205333277583101</c:v>
                </c:pt>
                <c:pt idx="78">
                  <c:v>0.24880250183244501</c:v>
                </c:pt>
                <c:pt idx="79">
                  <c:v>1.0702666581670399</c:v>
                </c:pt>
                <c:pt idx="80">
                  <c:v>0.83672082364558997</c:v>
                </c:pt>
                <c:pt idx="81">
                  <c:v>1.01000665828585</c:v>
                </c:pt>
                <c:pt idx="82">
                  <c:v>1.00715083201726</c:v>
                </c:pt>
                <c:pt idx="83">
                  <c:v>2.8901991686224902</c:v>
                </c:pt>
                <c:pt idx="84">
                  <c:v>1.4820433287819199</c:v>
                </c:pt>
                <c:pt idx="85">
                  <c:v>0.45011000166336601</c:v>
                </c:pt>
                <c:pt idx="86">
                  <c:v>2.1632458380858099</c:v>
                </c:pt>
                <c:pt idx="87">
                  <c:v>1.5510050123929899</c:v>
                </c:pt>
                <c:pt idx="88">
                  <c:v>0.767586684525012</c:v>
                </c:pt>
                <c:pt idx="89">
                  <c:v>1.9556516331434199</c:v>
                </c:pt>
                <c:pt idx="90">
                  <c:v>1.6523391813536401</c:v>
                </c:pt>
                <c:pt idx="91">
                  <c:v>2.93010417580604</c:v>
                </c:pt>
                <c:pt idx="92">
                  <c:v>2.8544533145427602</c:v>
                </c:pt>
                <c:pt idx="93">
                  <c:v>1.39621501743793</c:v>
                </c:pt>
                <c:pt idx="94">
                  <c:v>0.57603499809900904</c:v>
                </c:pt>
                <c:pt idx="95">
                  <c:v>1.1224574993054</c:v>
                </c:pt>
                <c:pt idx="96">
                  <c:v>0.26996249844630499</c:v>
                </c:pt>
                <c:pt idx="97">
                  <c:v>0.29692999569078199</c:v>
                </c:pt>
                <c:pt idx="98">
                  <c:v>0.23966000015536901</c:v>
                </c:pt>
                <c:pt idx="99">
                  <c:v>0.28088750402132601</c:v>
                </c:pt>
                <c:pt idx="100">
                  <c:v>0.25093000014622902</c:v>
                </c:pt>
                <c:pt idx="101">
                  <c:v>0.285870828603704</c:v>
                </c:pt>
                <c:pt idx="102">
                  <c:v>0.28680999631683002</c:v>
                </c:pt>
                <c:pt idx="103">
                  <c:v>0.47698166909317102</c:v>
                </c:pt>
                <c:pt idx="104">
                  <c:v>0.357036667068799</c:v>
                </c:pt>
                <c:pt idx="105">
                  <c:v>0.30662833154201502</c:v>
                </c:pt>
                <c:pt idx="106">
                  <c:v>1.4972233201314999</c:v>
                </c:pt>
                <c:pt idx="107">
                  <c:v>3.14204917748769</c:v>
                </c:pt>
                <c:pt idx="108">
                  <c:v>0.82752083013455002</c:v>
                </c:pt>
                <c:pt idx="109">
                  <c:v>0.53486500491698497</c:v>
                </c:pt>
                <c:pt idx="110">
                  <c:v>0.36044833265244902</c:v>
                </c:pt>
                <c:pt idx="111">
                  <c:v>0.53572750180959705</c:v>
                </c:pt>
                <c:pt idx="112">
                  <c:v>1.6831591512759501</c:v>
                </c:pt>
                <c:pt idx="113">
                  <c:v>3.2268807892998002</c:v>
                </c:pt>
                <c:pt idx="114">
                  <c:v>0.44533749913175802</c:v>
                </c:pt>
                <c:pt idx="115">
                  <c:v>2.5879599963625202</c:v>
                </c:pt>
                <c:pt idx="116">
                  <c:v>3.5658816393216402</c:v>
                </c:pt>
                <c:pt idx="117">
                  <c:v>1.9342807767788499</c:v>
                </c:pt>
                <c:pt idx="118">
                  <c:v>0.31730417137344702</c:v>
                </c:pt>
                <c:pt idx="119">
                  <c:v>0.29752416270474502</c:v>
                </c:pt>
                <c:pt idx="120">
                  <c:v>0.24684750072657999</c:v>
                </c:pt>
                <c:pt idx="121">
                  <c:v>0.30400250116984001</c:v>
                </c:pt>
                <c:pt idx="122">
                  <c:v>0.298118332574764</c:v>
                </c:pt>
                <c:pt idx="123">
                  <c:v>0.27124666914343798</c:v>
                </c:pt>
                <c:pt idx="124">
                  <c:v>0.235270831733942</c:v>
                </c:pt>
                <c:pt idx="125">
                  <c:v>0.26511333537598403</c:v>
                </c:pt>
                <c:pt idx="126">
                  <c:v>0.57486583391825297</c:v>
                </c:pt>
                <c:pt idx="127">
                  <c:v>0.49975167125463499</c:v>
                </c:pt>
                <c:pt idx="128">
                  <c:v>1.2065608328580799</c:v>
                </c:pt>
                <c:pt idx="129">
                  <c:v>1.9232599813739399</c:v>
                </c:pt>
                <c:pt idx="130">
                  <c:v>2.0901441517968902</c:v>
                </c:pt>
                <c:pt idx="131">
                  <c:v>1.0525375106930701</c:v>
                </c:pt>
                <c:pt idx="132">
                  <c:v>3.1985525282223999</c:v>
                </c:pt>
                <c:pt idx="133">
                  <c:v>1.90106501807769</c:v>
                </c:pt>
                <c:pt idx="134">
                  <c:v>0.72536250911653</c:v>
                </c:pt>
                <c:pt idx="135">
                  <c:v>1.8045991409073201</c:v>
                </c:pt>
                <c:pt idx="136">
                  <c:v>4.2116449435551901</c:v>
                </c:pt>
                <c:pt idx="137">
                  <c:v>1.6946208371718701</c:v>
                </c:pt>
                <c:pt idx="138">
                  <c:v>2.51520335475603</c:v>
                </c:pt>
                <c:pt idx="139">
                  <c:v>2.6445208406448302</c:v>
                </c:pt>
                <c:pt idx="140">
                  <c:v>2.1250275055567398</c:v>
                </c:pt>
                <c:pt idx="141">
                  <c:v>1.4698150260746401</c:v>
                </c:pt>
                <c:pt idx="142">
                  <c:v>0.27929666774968298</c:v>
                </c:pt>
                <c:pt idx="143">
                  <c:v>0.30158749684691399</c:v>
                </c:pt>
                <c:pt idx="144">
                  <c:v>0.33459249518811701</c:v>
                </c:pt>
                <c:pt idx="145">
                  <c:v>0.40897832989692601</c:v>
                </c:pt>
                <c:pt idx="146">
                  <c:v>0.45925250733892098</c:v>
                </c:pt>
                <c:pt idx="147">
                  <c:v>0.29901916230718201</c:v>
                </c:pt>
                <c:pt idx="148">
                  <c:v>0.35293500065803501</c:v>
                </c:pt>
                <c:pt idx="149">
                  <c:v>0.29669999979436301</c:v>
                </c:pt>
                <c:pt idx="150">
                  <c:v>0.679266674617926</c:v>
                </c:pt>
                <c:pt idx="151">
                  <c:v>0.51111749420563302</c:v>
                </c:pt>
                <c:pt idx="152">
                  <c:v>0.39759333424270099</c:v>
                </c:pt>
                <c:pt idx="153">
                  <c:v>0.37265750035643502</c:v>
                </c:pt>
                <c:pt idx="154">
                  <c:v>0.43648250232140201</c:v>
                </c:pt>
                <c:pt idx="155">
                  <c:v>0.61802916104594796</c:v>
                </c:pt>
                <c:pt idx="156">
                  <c:v>0.465615836431582</c:v>
                </c:pt>
                <c:pt idx="157">
                  <c:v>0.57921666378776204</c:v>
                </c:pt>
                <c:pt idx="158">
                  <c:v>0.43665500238537802</c:v>
                </c:pt>
                <c:pt idx="159">
                  <c:v>0.62628999883929803</c:v>
                </c:pt>
                <c:pt idx="160">
                  <c:v>4.3863874946534596</c:v>
                </c:pt>
                <c:pt idx="161">
                  <c:v>5.8906257947285896</c:v>
                </c:pt>
                <c:pt idx="162">
                  <c:v>4.0865632855892198</c:v>
                </c:pt>
                <c:pt idx="163">
                  <c:v>0.682831660707791</c:v>
                </c:pt>
                <c:pt idx="164">
                  <c:v>1.4668633185823701</c:v>
                </c:pt>
                <c:pt idx="165">
                  <c:v>0.59915001581112504</c:v>
                </c:pt>
                <c:pt idx="166">
                  <c:v>0.51378167341152703</c:v>
                </c:pt>
                <c:pt idx="167">
                  <c:v>0.31626917098959201</c:v>
                </c:pt>
                <c:pt idx="168">
                  <c:v>0.28096416113277201</c:v>
                </c:pt>
                <c:pt idx="169">
                  <c:v>0.38914082939425998</c:v>
                </c:pt>
                <c:pt idx="170">
                  <c:v>0.25942083383599901</c:v>
                </c:pt>
                <c:pt idx="171">
                  <c:v>0.243339999616146</c:v>
                </c:pt>
                <c:pt idx="172">
                  <c:v>0.344885003194213</c:v>
                </c:pt>
                <c:pt idx="173">
                  <c:v>0.28795999750494899</c:v>
                </c:pt>
                <c:pt idx="174">
                  <c:v>0.62410500526428203</c:v>
                </c:pt>
                <c:pt idx="175">
                  <c:v>0.45930999517440801</c:v>
                </c:pt>
                <c:pt idx="176">
                  <c:v>0.36541249995430303</c:v>
                </c:pt>
                <c:pt idx="177">
                  <c:v>0.246406667927901</c:v>
                </c:pt>
                <c:pt idx="178">
                  <c:v>0.55625500313937604</c:v>
                </c:pt>
                <c:pt idx="179">
                  <c:v>0.63606499522924498</c:v>
                </c:pt>
                <c:pt idx="180">
                  <c:v>0.89843750456968796</c:v>
                </c:pt>
                <c:pt idx="181">
                  <c:v>0.90441750983397096</c:v>
                </c:pt>
                <c:pt idx="182">
                  <c:v>0.47171082536379499</c:v>
                </c:pt>
                <c:pt idx="183">
                  <c:v>0.42847083598375302</c:v>
                </c:pt>
                <c:pt idx="184">
                  <c:v>3.8544358438253301</c:v>
                </c:pt>
                <c:pt idx="185">
                  <c:v>1.14095333327849</c:v>
                </c:pt>
                <c:pt idx="186">
                  <c:v>3.4045750159025099</c:v>
                </c:pt>
                <c:pt idx="187">
                  <c:v>2.7131374921401301</c:v>
                </c:pt>
                <c:pt idx="188">
                  <c:v>2.90721916655699</c:v>
                </c:pt>
                <c:pt idx="189">
                  <c:v>1.1188733136653899</c:v>
                </c:pt>
                <c:pt idx="190">
                  <c:v>0.446065836797158</c:v>
                </c:pt>
                <c:pt idx="191">
                  <c:v>0.38837416917085599</c:v>
                </c:pt>
                <c:pt idx="192">
                  <c:v>0.29583750575780798</c:v>
                </c:pt>
                <c:pt idx="193">
                  <c:v>0.28909083570043198</c:v>
                </c:pt>
                <c:pt idx="194">
                  <c:v>0.25859666864077202</c:v>
                </c:pt>
                <c:pt idx="195">
                  <c:v>0.25765750264128001</c:v>
                </c:pt>
                <c:pt idx="196">
                  <c:v>0.25616249904036498</c:v>
                </c:pt>
                <c:pt idx="197">
                  <c:v>0.21121666858593599</c:v>
                </c:pt>
                <c:pt idx="198">
                  <c:v>0.20673166578014601</c:v>
                </c:pt>
                <c:pt idx="199">
                  <c:v>0.68555333117644002</c:v>
                </c:pt>
                <c:pt idx="200">
                  <c:v>0.68829417434831397</c:v>
                </c:pt>
                <c:pt idx="201">
                  <c:v>0.41574416523178398</c:v>
                </c:pt>
                <c:pt idx="202">
                  <c:v>0.33723749883472898</c:v>
                </c:pt>
                <c:pt idx="203">
                  <c:v>2.1216350046793599</c:v>
                </c:pt>
                <c:pt idx="204">
                  <c:v>1.4174133314688999</c:v>
                </c:pt>
                <c:pt idx="205">
                  <c:v>0.68536165783802705</c:v>
                </c:pt>
                <c:pt idx="206">
                  <c:v>0.53078250378370195</c:v>
                </c:pt>
                <c:pt idx="207">
                  <c:v>0.36453083321452101</c:v>
                </c:pt>
                <c:pt idx="208">
                  <c:v>2.9385949935019</c:v>
                </c:pt>
                <c:pt idx="209">
                  <c:v>4.0387616745630801</c:v>
                </c:pt>
                <c:pt idx="210">
                  <c:v>1.0881108161558699</c:v>
                </c:pt>
                <c:pt idx="211">
                  <c:v>0.595795834064484</c:v>
                </c:pt>
                <c:pt idx="212">
                  <c:v>1.6148108502228999</c:v>
                </c:pt>
                <c:pt idx="213">
                  <c:v>3.3976366462310099</c:v>
                </c:pt>
                <c:pt idx="214">
                  <c:v>3.99578999678294</c:v>
                </c:pt>
                <c:pt idx="215">
                  <c:v>1.43968501299619</c:v>
                </c:pt>
                <c:pt idx="216">
                  <c:v>0.328823332538207</c:v>
                </c:pt>
                <c:pt idx="217">
                  <c:v>0.28677166861792303</c:v>
                </c:pt>
                <c:pt idx="218">
                  <c:v>0.414919998894135</c:v>
                </c:pt>
                <c:pt idx="219">
                  <c:v>0.26616749989489602</c:v>
                </c:pt>
                <c:pt idx="220">
                  <c:v>0.32481750165422701</c:v>
                </c:pt>
                <c:pt idx="221">
                  <c:v>0.32476000353693901</c:v>
                </c:pt>
                <c:pt idx="222">
                  <c:v>0.49141416835288199</c:v>
                </c:pt>
                <c:pt idx="223">
                  <c:v>0.58305000717441202</c:v>
                </c:pt>
                <c:pt idx="224">
                  <c:v>0.573773336559534</c:v>
                </c:pt>
                <c:pt idx="225">
                  <c:v>1.67403585543235</c:v>
                </c:pt>
                <c:pt idx="226">
                  <c:v>1.9938508323828299</c:v>
                </c:pt>
                <c:pt idx="227">
                  <c:v>0.46822249695658602</c:v>
                </c:pt>
                <c:pt idx="228">
                  <c:v>0.73736083249251005</c:v>
                </c:pt>
                <c:pt idx="229">
                  <c:v>0.81697915981213198</c:v>
                </c:pt>
                <c:pt idx="230">
                  <c:v>0.90458998933434398</c:v>
                </c:pt>
                <c:pt idx="231">
                  <c:v>1.7859308360020301</c:v>
                </c:pt>
                <c:pt idx="232">
                  <c:v>4.8297700166702198</c:v>
                </c:pt>
                <c:pt idx="233">
                  <c:v>4.3857550142208703</c:v>
                </c:pt>
                <c:pt idx="234">
                  <c:v>2.9380008824666302</c:v>
                </c:pt>
                <c:pt idx="235">
                  <c:v>0.43677000661691001</c:v>
                </c:pt>
                <c:pt idx="236">
                  <c:v>0.78207667390505498</c:v>
                </c:pt>
                <c:pt idx="237">
                  <c:v>0.84369751701752305</c:v>
                </c:pt>
                <c:pt idx="238">
                  <c:v>0.595527504185835</c:v>
                </c:pt>
                <c:pt idx="239">
                  <c:v>0.46465750629703201</c:v>
                </c:pt>
                <c:pt idx="240">
                  <c:v>0.29997750386595701</c:v>
                </c:pt>
                <c:pt idx="241">
                  <c:v>1.2158183416227499</c:v>
                </c:pt>
                <c:pt idx="242">
                  <c:v>0.36936083500583899</c:v>
                </c:pt>
                <c:pt idx="243">
                  <c:v>0.27071000081797397</c:v>
                </c:pt>
                <c:pt idx="244">
                  <c:v>0.28704000249505002</c:v>
                </c:pt>
                <c:pt idx="245">
                  <c:v>0.35205333277583101</c:v>
                </c:pt>
                <c:pt idx="246">
                  <c:v>0.24880250183244501</c:v>
                </c:pt>
                <c:pt idx="247">
                  <c:v>1.0702666581670399</c:v>
                </c:pt>
                <c:pt idx="248">
                  <c:v>0.83672082364558997</c:v>
                </c:pt>
                <c:pt idx="249">
                  <c:v>1.01000665828585</c:v>
                </c:pt>
                <c:pt idx="250">
                  <c:v>1.00715083201726</c:v>
                </c:pt>
                <c:pt idx="251">
                  <c:v>2.8901991686224902</c:v>
                </c:pt>
                <c:pt idx="252">
                  <c:v>1.4820433287819199</c:v>
                </c:pt>
                <c:pt idx="253">
                  <c:v>0.45011000166336601</c:v>
                </c:pt>
                <c:pt idx="254">
                  <c:v>2.1632458380858099</c:v>
                </c:pt>
                <c:pt idx="255">
                  <c:v>1.5510050123929899</c:v>
                </c:pt>
                <c:pt idx="256">
                  <c:v>0.767586684525012</c:v>
                </c:pt>
                <c:pt idx="257">
                  <c:v>1.9556516331434199</c:v>
                </c:pt>
                <c:pt idx="258">
                  <c:v>1.6523391813536401</c:v>
                </c:pt>
                <c:pt idx="259">
                  <c:v>2.93010417580604</c:v>
                </c:pt>
                <c:pt idx="260">
                  <c:v>2.8544533145427602</c:v>
                </c:pt>
                <c:pt idx="261">
                  <c:v>1.39621501743793</c:v>
                </c:pt>
                <c:pt idx="262">
                  <c:v>0.57603499809900904</c:v>
                </c:pt>
                <c:pt idx="263">
                  <c:v>1.1224574993054</c:v>
                </c:pt>
                <c:pt idx="264">
                  <c:v>0.57563249985376896</c:v>
                </c:pt>
                <c:pt idx="265">
                  <c:v>0.259056666716933</c:v>
                </c:pt>
                <c:pt idx="266">
                  <c:v>0.31554083560903801</c:v>
                </c:pt>
                <c:pt idx="267">
                  <c:v>0.25623916471997799</c:v>
                </c:pt>
                <c:pt idx="268">
                  <c:v>0.24588916316628401</c:v>
                </c:pt>
                <c:pt idx="269">
                  <c:v>0.32752000056207098</c:v>
                </c:pt>
                <c:pt idx="270">
                  <c:v>1.0467491553475401</c:v>
                </c:pt>
                <c:pt idx="271">
                  <c:v>2.64066833655039</c:v>
                </c:pt>
                <c:pt idx="272">
                  <c:v>1.9361400143305401</c:v>
                </c:pt>
                <c:pt idx="273">
                  <c:v>1.0483591694633101</c:v>
                </c:pt>
                <c:pt idx="274">
                  <c:v>2.7473883289098699</c:v>
                </c:pt>
                <c:pt idx="275">
                  <c:v>3.0242891673246999</c:v>
                </c:pt>
                <c:pt idx="276">
                  <c:v>0.86154166758060402</c:v>
                </c:pt>
                <c:pt idx="277">
                  <c:v>1.10923249592383</c:v>
                </c:pt>
                <c:pt idx="278">
                  <c:v>2.0888216459751101</c:v>
                </c:pt>
                <c:pt idx="279">
                  <c:v>1.5389683476090401</c:v>
                </c:pt>
                <c:pt idx="280">
                  <c:v>3.4671733567118599</c:v>
                </c:pt>
                <c:pt idx="281">
                  <c:v>0.68674165035287404</c:v>
                </c:pt>
                <c:pt idx="282">
                  <c:v>0.74349417482812996</c:v>
                </c:pt>
                <c:pt idx="283">
                  <c:v>3.43723499298095</c:v>
                </c:pt>
                <c:pt idx="284">
                  <c:v>2.6403808528184798</c:v>
                </c:pt>
                <c:pt idx="285">
                  <c:v>0.57590083430210703</c:v>
                </c:pt>
                <c:pt idx="286">
                  <c:v>0.47084833304087298</c:v>
                </c:pt>
                <c:pt idx="287">
                  <c:v>0.25422666549682599</c:v>
                </c:pt>
                <c:pt idx="288">
                  <c:v>0.24684750072657999</c:v>
                </c:pt>
                <c:pt idx="289">
                  <c:v>0.30400250116984001</c:v>
                </c:pt>
                <c:pt idx="290">
                  <c:v>0.298118332574764</c:v>
                </c:pt>
                <c:pt idx="291">
                  <c:v>0.27124666914343798</c:v>
                </c:pt>
                <c:pt idx="292">
                  <c:v>0.235270831733942</c:v>
                </c:pt>
                <c:pt idx="293">
                  <c:v>0.26511333537598403</c:v>
                </c:pt>
                <c:pt idx="294">
                  <c:v>0.57486583391825297</c:v>
                </c:pt>
                <c:pt idx="295">
                  <c:v>0.49975167125463499</c:v>
                </c:pt>
                <c:pt idx="296">
                  <c:v>1.2065608328580799</c:v>
                </c:pt>
                <c:pt idx="297">
                  <c:v>1.9232599813739399</c:v>
                </c:pt>
                <c:pt idx="298">
                  <c:v>2.0901441517968902</c:v>
                </c:pt>
                <c:pt idx="299">
                  <c:v>1.0525375106930701</c:v>
                </c:pt>
                <c:pt idx="300">
                  <c:v>3.1985525282223999</c:v>
                </c:pt>
                <c:pt idx="301">
                  <c:v>1.90106501807769</c:v>
                </c:pt>
                <c:pt idx="302">
                  <c:v>0.72536250911653</c:v>
                </c:pt>
                <c:pt idx="303">
                  <c:v>1.8045991409073201</c:v>
                </c:pt>
                <c:pt idx="304">
                  <c:v>4.2116449435551901</c:v>
                </c:pt>
                <c:pt idx="305">
                  <c:v>1.6946208371718701</c:v>
                </c:pt>
                <c:pt idx="306">
                  <c:v>2.51520335475603</c:v>
                </c:pt>
                <c:pt idx="307">
                  <c:v>2.6445208406448302</c:v>
                </c:pt>
                <c:pt idx="308">
                  <c:v>2.1250275055567398</c:v>
                </c:pt>
                <c:pt idx="309">
                  <c:v>1.4698150260746401</c:v>
                </c:pt>
                <c:pt idx="310">
                  <c:v>0.27929666774968298</c:v>
                </c:pt>
                <c:pt idx="311">
                  <c:v>0.30158749684691399</c:v>
                </c:pt>
                <c:pt idx="312">
                  <c:v>0.31003999941051003</c:v>
                </c:pt>
                <c:pt idx="313">
                  <c:v>0.29658499841888702</c:v>
                </c:pt>
                <c:pt idx="314">
                  <c:v>0.28328333449860299</c:v>
                </c:pt>
                <c:pt idx="315">
                  <c:v>0.325890834877888</c:v>
                </c:pt>
                <c:pt idx="316">
                  <c:v>0.32983916878700198</c:v>
                </c:pt>
                <c:pt idx="317">
                  <c:v>0.28516166421274303</c:v>
                </c:pt>
                <c:pt idx="318">
                  <c:v>0.29390166650215699</c:v>
                </c:pt>
                <c:pt idx="319">
                  <c:v>1.7959741816918</c:v>
                </c:pt>
                <c:pt idx="320">
                  <c:v>1.81000415186087</c:v>
                </c:pt>
                <c:pt idx="321">
                  <c:v>0.82506751467784201</c:v>
                </c:pt>
                <c:pt idx="322">
                  <c:v>0.43579249635338702</c:v>
                </c:pt>
                <c:pt idx="323">
                  <c:v>1.1449016660451801</c:v>
                </c:pt>
                <c:pt idx="324">
                  <c:v>3.7663457989692701</c:v>
                </c:pt>
                <c:pt idx="325">
                  <c:v>2.39711752687891</c:v>
                </c:pt>
                <c:pt idx="326">
                  <c:v>2.1766433586676901</c:v>
                </c:pt>
                <c:pt idx="327">
                  <c:v>0.283839164674281</c:v>
                </c:pt>
                <c:pt idx="328">
                  <c:v>0.80179916446407495</c:v>
                </c:pt>
                <c:pt idx="329">
                  <c:v>3.1098490882416501</c:v>
                </c:pt>
                <c:pt idx="330">
                  <c:v>2.44909750541051</c:v>
                </c:pt>
                <c:pt idx="331">
                  <c:v>2.46161332726478</c:v>
                </c:pt>
                <c:pt idx="332">
                  <c:v>1.49662917653719</c:v>
                </c:pt>
                <c:pt idx="333">
                  <c:v>2.7965507843097002</c:v>
                </c:pt>
                <c:pt idx="334">
                  <c:v>1.2703283509860399</c:v>
                </c:pt>
                <c:pt idx="335">
                  <c:v>0.36006500082711301</c:v>
                </c:pt>
                <c:pt idx="336">
                  <c:v>0.25940166284640598</c:v>
                </c:pt>
                <c:pt idx="337">
                  <c:v>0.25096833469967</c:v>
                </c:pt>
                <c:pt idx="338">
                  <c:v>0.271840834443767</c:v>
                </c:pt>
                <c:pt idx="339">
                  <c:v>0.21803999918202499</c:v>
                </c:pt>
                <c:pt idx="340">
                  <c:v>0.27534833041330098</c:v>
                </c:pt>
                <c:pt idx="341">
                  <c:v>0.22039750196039601</c:v>
                </c:pt>
                <c:pt idx="342">
                  <c:v>0.25708250376085401</c:v>
                </c:pt>
                <c:pt idx="343">
                  <c:v>0.92438915585478099</c:v>
                </c:pt>
                <c:pt idx="344">
                  <c:v>0.47056083788474401</c:v>
                </c:pt>
                <c:pt idx="345">
                  <c:v>1.1881799928347201</c:v>
                </c:pt>
                <c:pt idx="346">
                  <c:v>0.90301833947499599</c:v>
                </c:pt>
                <c:pt idx="347">
                  <c:v>0.49762417294084998</c:v>
                </c:pt>
                <c:pt idx="348">
                  <c:v>2.25522665818532</c:v>
                </c:pt>
                <c:pt idx="349">
                  <c:v>0.48949750065803499</c:v>
                </c:pt>
                <c:pt idx="350">
                  <c:v>0.389734997550646</c:v>
                </c:pt>
                <c:pt idx="351">
                  <c:v>1.54190082813302</c:v>
                </c:pt>
                <c:pt idx="352">
                  <c:v>5.2101325035095201</c:v>
                </c:pt>
                <c:pt idx="353">
                  <c:v>6.2042883634567199</c:v>
                </c:pt>
                <c:pt idx="354">
                  <c:v>3.0631208321452101</c:v>
                </c:pt>
                <c:pt idx="355">
                  <c:v>1.74769331534703</c:v>
                </c:pt>
                <c:pt idx="356">
                  <c:v>1.9073900051911601</c:v>
                </c:pt>
                <c:pt idx="357">
                  <c:v>1.9551916687687201</c:v>
                </c:pt>
                <c:pt idx="358">
                  <c:v>1.0893758438527501</c:v>
                </c:pt>
                <c:pt idx="359">
                  <c:v>0.23943000026047201</c:v>
                </c:pt>
                <c:pt idx="360">
                  <c:v>0.29583750575780798</c:v>
                </c:pt>
                <c:pt idx="361">
                  <c:v>0.28909083570043198</c:v>
                </c:pt>
                <c:pt idx="362">
                  <c:v>0.25859666864077202</c:v>
                </c:pt>
                <c:pt idx="363">
                  <c:v>0.25765750264128001</c:v>
                </c:pt>
                <c:pt idx="364">
                  <c:v>0.25616249904036498</c:v>
                </c:pt>
                <c:pt idx="365">
                  <c:v>0.21121666858593599</c:v>
                </c:pt>
                <c:pt idx="366">
                  <c:v>0.20673166578014601</c:v>
                </c:pt>
                <c:pt idx="367">
                  <c:v>0.68555333117644002</c:v>
                </c:pt>
                <c:pt idx="368">
                  <c:v>0.68829417434831397</c:v>
                </c:pt>
                <c:pt idx="369">
                  <c:v>0.41574416523178398</c:v>
                </c:pt>
                <c:pt idx="370">
                  <c:v>0.33723749883472898</c:v>
                </c:pt>
                <c:pt idx="371">
                  <c:v>2.1216350046793599</c:v>
                </c:pt>
                <c:pt idx="372">
                  <c:v>1.4174133314688999</c:v>
                </c:pt>
                <c:pt idx="373">
                  <c:v>0.68536165783802705</c:v>
                </c:pt>
                <c:pt idx="374">
                  <c:v>0.53078250378370195</c:v>
                </c:pt>
                <c:pt idx="375">
                  <c:v>0.36453083321452101</c:v>
                </c:pt>
                <c:pt idx="376">
                  <c:v>2.9385949935019</c:v>
                </c:pt>
                <c:pt idx="377">
                  <c:v>4.0387616745630801</c:v>
                </c:pt>
                <c:pt idx="378">
                  <c:v>1.0881108161558699</c:v>
                </c:pt>
                <c:pt idx="379">
                  <c:v>0.595795834064484</c:v>
                </c:pt>
                <c:pt idx="380">
                  <c:v>1.6148108502228999</c:v>
                </c:pt>
                <c:pt idx="381">
                  <c:v>3.3976366462310099</c:v>
                </c:pt>
                <c:pt idx="382">
                  <c:v>3.99578999678294</c:v>
                </c:pt>
                <c:pt idx="383">
                  <c:v>1.43968501299619</c:v>
                </c:pt>
                <c:pt idx="384">
                  <c:v>0.41411498983701001</c:v>
                </c:pt>
                <c:pt idx="385">
                  <c:v>0.26660833212236501</c:v>
                </c:pt>
                <c:pt idx="386">
                  <c:v>0.25623916586240097</c:v>
                </c:pt>
                <c:pt idx="387">
                  <c:v>0.22904166415333699</c:v>
                </c:pt>
                <c:pt idx="388">
                  <c:v>0.25457166562477701</c:v>
                </c:pt>
                <c:pt idx="389">
                  <c:v>0.64463249859710503</c:v>
                </c:pt>
                <c:pt idx="390">
                  <c:v>0.355004999140898</c:v>
                </c:pt>
                <c:pt idx="391">
                  <c:v>0.48524250745773201</c:v>
                </c:pt>
                <c:pt idx="392">
                  <c:v>1.93759661883115</c:v>
                </c:pt>
                <c:pt idx="393">
                  <c:v>4.40110746622085</c:v>
                </c:pt>
                <c:pt idx="394">
                  <c:v>4.9595475149154602</c:v>
                </c:pt>
                <c:pt idx="395">
                  <c:v>4.0293891867001799</c:v>
                </c:pt>
                <c:pt idx="396">
                  <c:v>1.70031336327393</c:v>
                </c:pt>
                <c:pt idx="397">
                  <c:v>1.17997666458288</c:v>
                </c:pt>
                <c:pt idx="398">
                  <c:v>0.75978583395481103</c:v>
                </c:pt>
                <c:pt idx="399">
                  <c:v>2.0245175109306901</c:v>
                </c:pt>
                <c:pt idx="400">
                  <c:v>5.4337883122762003</c:v>
                </c:pt>
                <c:pt idx="401">
                  <c:v>4.0236967200040796</c:v>
                </c:pt>
                <c:pt idx="402">
                  <c:v>3.9145808554689099</c:v>
                </c:pt>
                <c:pt idx="403">
                  <c:v>1.6292816583315499</c:v>
                </c:pt>
                <c:pt idx="404">
                  <c:v>2.8218700191378598</c:v>
                </c:pt>
                <c:pt idx="405">
                  <c:v>0.78194250553846301</c:v>
                </c:pt>
                <c:pt idx="406">
                  <c:v>0.339844169070323</c:v>
                </c:pt>
                <c:pt idx="407">
                  <c:v>0.33750583385427702</c:v>
                </c:pt>
                <c:pt idx="408">
                  <c:v>0.35640416493018401</c:v>
                </c:pt>
                <c:pt idx="409">
                  <c:v>0.40524082832038399</c:v>
                </c:pt>
                <c:pt idx="410">
                  <c:v>0.29859750221172898</c:v>
                </c:pt>
                <c:pt idx="411">
                  <c:v>0.35364416676263</c:v>
                </c:pt>
                <c:pt idx="412">
                  <c:v>0.33422833606600699</c:v>
                </c:pt>
                <c:pt idx="413">
                  <c:v>0.35715167415638699</c:v>
                </c:pt>
                <c:pt idx="414">
                  <c:v>1.00805165660878</c:v>
                </c:pt>
                <c:pt idx="415">
                  <c:v>0.67240499575932799</c:v>
                </c:pt>
                <c:pt idx="416">
                  <c:v>0.62159416655699395</c:v>
                </c:pt>
                <c:pt idx="417">
                  <c:v>0.45532333413759801</c:v>
                </c:pt>
                <c:pt idx="418">
                  <c:v>0.81858916764458001</c:v>
                </c:pt>
                <c:pt idx="419">
                  <c:v>2.0490508254369102</c:v>
                </c:pt>
                <c:pt idx="420">
                  <c:v>0.64961584717035203</c:v>
                </c:pt>
                <c:pt idx="421">
                  <c:v>0.47268833220005002</c:v>
                </c:pt>
                <c:pt idx="422">
                  <c:v>0.45756583039959198</c:v>
                </c:pt>
                <c:pt idx="423">
                  <c:v>0.51121333087484</c:v>
                </c:pt>
                <c:pt idx="424">
                  <c:v>2.9736316877603501</c:v>
                </c:pt>
                <c:pt idx="425">
                  <c:v>0.82422417735060005</c:v>
                </c:pt>
                <c:pt idx="426">
                  <c:v>1.9445158483584699</c:v>
                </c:pt>
                <c:pt idx="427">
                  <c:v>2.1633800018827101</c:v>
                </c:pt>
                <c:pt idx="428">
                  <c:v>1.0708416644732099</c:v>
                </c:pt>
                <c:pt idx="429">
                  <c:v>1.1522233298420901</c:v>
                </c:pt>
                <c:pt idx="430">
                  <c:v>1.83076165994008</c:v>
                </c:pt>
                <c:pt idx="431">
                  <c:v>0.86052582561969704</c:v>
                </c:pt>
                <c:pt idx="432">
                  <c:v>0.26996249844630499</c:v>
                </c:pt>
                <c:pt idx="433">
                  <c:v>0.29692999569078199</c:v>
                </c:pt>
                <c:pt idx="434">
                  <c:v>0.23966000015536901</c:v>
                </c:pt>
                <c:pt idx="435">
                  <c:v>0.28088750402132601</c:v>
                </c:pt>
                <c:pt idx="436">
                  <c:v>0.25093000014622902</c:v>
                </c:pt>
                <c:pt idx="437">
                  <c:v>0.285870828603704</c:v>
                </c:pt>
                <c:pt idx="438">
                  <c:v>0.28680999631683002</c:v>
                </c:pt>
                <c:pt idx="439">
                  <c:v>0.47698166909317102</c:v>
                </c:pt>
                <c:pt idx="440">
                  <c:v>0.357036667068799</c:v>
                </c:pt>
                <c:pt idx="441">
                  <c:v>0.30662833154201502</c:v>
                </c:pt>
                <c:pt idx="442">
                  <c:v>1.4972233201314999</c:v>
                </c:pt>
                <c:pt idx="443">
                  <c:v>3.14204917748769</c:v>
                </c:pt>
                <c:pt idx="444">
                  <c:v>0.82752083013455002</c:v>
                </c:pt>
                <c:pt idx="445">
                  <c:v>0.53486500491698497</c:v>
                </c:pt>
                <c:pt idx="446">
                  <c:v>0.36044833265244902</c:v>
                </c:pt>
                <c:pt idx="447">
                  <c:v>0.53572750180959705</c:v>
                </c:pt>
                <c:pt idx="448">
                  <c:v>1.6831591512759501</c:v>
                </c:pt>
                <c:pt idx="449">
                  <c:v>3.2268807892998002</c:v>
                </c:pt>
                <c:pt idx="450">
                  <c:v>0.44533749913175802</c:v>
                </c:pt>
                <c:pt idx="451">
                  <c:v>2.5879599963625202</c:v>
                </c:pt>
                <c:pt idx="452">
                  <c:v>3.5658816393216402</c:v>
                </c:pt>
                <c:pt idx="453">
                  <c:v>1.9342807767788499</c:v>
                </c:pt>
                <c:pt idx="454">
                  <c:v>0.31730417137344702</c:v>
                </c:pt>
                <c:pt idx="455">
                  <c:v>0.29752416270474502</c:v>
                </c:pt>
                <c:pt idx="456">
                  <c:v>0.24684750072657999</c:v>
                </c:pt>
                <c:pt idx="457">
                  <c:v>0.30400250116984001</c:v>
                </c:pt>
                <c:pt idx="458">
                  <c:v>0.298118332574764</c:v>
                </c:pt>
                <c:pt idx="459">
                  <c:v>0.27124666914343798</c:v>
                </c:pt>
                <c:pt idx="460">
                  <c:v>0.235270831733942</c:v>
                </c:pt>
                <c:pt idx="461">
                  <c:v>0.26511333537598403</c:v>
                </c:pt>
                <c:pt idx="462">
                  <c:v>0.57486583391825297</c:v>
                </c:pt>
                <c:pt idx="463">
                  <c:v>0.49975167125463499</c:v>
                </c:pt>
                <c:pt idx="464">
                  <c:v>1.2065608328580799</c:v>
                </c:pt>
                <c:pt idx="465">
                  <c:v>1.9232599813739399</c:v>
                </c:pt>
                <c:pt idx="466">
                  <c:v>2.0901441517968902</c:v>
                </c:pt>
                <c:pt idx="467">
                  <c:v>1.0525375106930701</c:v>
                </c:pt>
                <c:pt idx="468">
                  <c:v>3.1985525282223999</c:v>
                </c:pt>
                <c:pt idx="469">
                  <c:v>1.90106501807769</c:v>
                </c:pt>
                <c:pt idx="470">
                  <c:v>0.72536250911653</c:v>
                </c:pt>
                <c:pt idx="471">
                  <c:v>1.8045991409073201</c:v>
                </c:pt>
                <c:pt idx="472">
                  <c:v>4.2116449435551901</c:v>
                </c:pt>
                <c:pt idx="473">
                  <c:v>1.6946208371718701</c:v>
                </c:pt>
                <c:pt idx="474">
                  <c:v>2.51520335475603</c:v>
                </c:pt>
                <c:pt idx="475">
                  <c:v>2.6445208406448302</c:v>
                </c:pt>
                <c:pt idx="476">
                  <c:v>2.1250275055567398</c:v>
                </c:pt>
                <c:pt idx="477">
                  <c:v>1.4698150260746401</c:v>
                </c:pt>
                <c:pt idx="478">
                  <c:v>0.27929666774968298</c:v>
                </c:pt>
                <c:pt idx="479">
                  <c:v>0.30158749684691399</c:v>
                </c:pt>
                <c:pt idx="480">
                  <c:v>0.33459249518811701</c:v>
                </c:pt>
                <c:pt idx="481">
                  <c:v>0.40897832989692601</c:v>
                </c:pt>
                <c:pt idx="482">
                  <c:v>0.45925250733892098</c:v>
                </c:pt>
                <c:pt idx="483">
                  <c:v>0.29901916230718201</c:v>
                </c:pt>
                <c:pt idx="484">
                  <c:v>0.35293500065803501</c:v>
                </c:pt>
                <c:pt idx="485">
                  <c:v>0.29669999979436301</c:v>
                </c:pt>
                <c:pt idx="486">
                  <c:v>0.679266674617926</c:v>
                </c:pt>
                <c:pt idx="487">
                  <c:v>0.51111749420563302</c:v>
                </c:pt>
                <c:pt idx="488">
                  <c:v>0.39759333424270099</c:v>
                </c:pt>
                <c:pt idx="489">
                  <c:v>0.37265750035643502</c:v>
                </c:pt>
                <c:pt idx="490">
                  <c:v>0.43648250232140201</c:v>
                </c:pt>
                <c:pt idx="491">
                  <c:v>0.61802916104594796</c:v>
                </c:pt>
                <c:pt idx="492">
                  <c:v>0.465615836431582</c:v>
                </c:pt>
                <c:pt idx="493">
                  <c:v>0.57921666378776204</c:v>
                </c:pt>
                <c:pt idx="494">
                  <c:v>0.43665500238537802</c:v>
                </c:pt>
                <c:pt idx="495">
                  <c:v>0.62628999883929803</c:v>
                </c:pt>
                <c:pt idx="496">
                  <c:v>4.3863874946534596</c:v>
                </c:pt>
                <c:pt idx="497">
                  <c:v>5.8906257947285896</c:v>
                </c:pt>
                <c:pt idx="498">
                  <c:v>4.0865632855892198</c:v>
                </c:pt>
                <c:pt idx="499">
                  <c:v>0.682831660707791</c:v>
                </c:pt>
                <c:pt idx="500">
                  <c:v>1.4668633185823701</c:v>
                </c:pt>
                <c:pt idx="501">
                  <c:v>0.59915001581112504</c:v>
                </c:pt>
                <c:pt idx="502">
                  <c:v>0.51378167341152703</c:v>
                </c:pt>
                <c:pt idx="503">
                  <c:v>0.31626917098959201</c:v>
                </c:pt>
                <c:pt idx="504">
                  <c:v>0.25940166284640598</c:v>
                </c:pt>
                <c:pt idx="505">
                  <c:v>0.25096833469967</c:v>
                </c:pt>
                <c:pt idx="506">
                  <c:v>0.271840834443767</c:v>
                </c:pt>
                <c:pt idx="507">
                  <c:v>0.21803999918202499</c:v>
                </c:pt>
                <c:pt idx="508">
                  <c:v>0.27534833041330098</c:v>
                </c:pt>
                <c:pt idx="509">
                  <c:v>0.22039750196039601</c:v>
                </c:pt>
                <c:pt idx="510">
                  <c:v>0.25708250376085401</c:v>
                </c:pt>
                <c:pt idx="511">
                  <c:v>0.92438915585478099</c:v>
                </c:pt>
                <c:pt idx="512">
                  <c:v>0.47056083788474401</c:v>
                </c:pt>
                <c:pt idx="513">
                  <c:v>1.1881799928347201</c:v>
                </c:pt>
                <c:pt idx="514">
                  <c:v>0.90301833947499599</c:v>
                </c:pt>
                <c:pt idx="515">
                  <c:v>0.49762417294084998</c:v>
                </c:pt>
                <c:pt idx="516">
                  <c:v>2.25522665818532</c:v>
                </c:pt>
                <c:pt idx="517">
                  <c:v>0.48949750065803499</c:v>
                </c:pt>
                <c:pt idx="518">
                  <c:v>0.389734997550646</c:v>
                </c:pt>
                <c:pt idx="519">
                  <c:v>1.54190082813302</c:v>
                </c:pt>
                <c:pt idx="520">
                  <c:v>5.2101325035095201</c:v>
                </c:pt>
                <c:pt idx="521">
                  <c:v>6.2042883634567199</c:v>
                </c:pt>
                <c:pt idx="522">
                  <c:v>3.0631208321452101</c:v>
                </c:pt>
                <c:pt idx="523">
                  <c:v>1.74769331534703</c:v>
                </c:pt>
                <c:pt idx="524">
                  <c:v>1.9073900051911601</c:v>
                </c:pt>
                <c:pt idx="525">
                  <c:v>1.9551916687687201</c:v>
                </c:pt>
                <c:pt idx="526">
                  <c:v>1.0893758438527501</c:v>
                </c:pt>
                <c:pt idx="527">
                  <c:v>0.23943000026047201</c:v>
                </c:pt>
                <c:pt idx="528">
                  <c:v>0.23174416534602599</c:v>
                </c:pt>
                <c:pt idx="529">
                  <c:v>0.229194998939832</c:v>
                </c:pt>
                <c:pt idx="530">
                  <c:v>0.25612416962782503</c:v>
                </c:pt>
                <c:pt idx="531">
                  <c:v>0.25756166768570699</c:v>
                </c:pt>
                <c:pt idx="532">
                  <c:v>0.23072833252449801</c:v>
                </c:pt>
                <c:pt idx="533">
                  <c:v>0.24734583449860401</c:v>
                </c:pt>
                <c:pt idx="534">
                  <c:v>0.38479000295201898</c:v>
                </c:pt>
                <c:pt idx="535">
                  <c:v>0.584736661265294</c:v>
                </c:pt>
                <c:pt idx="536">
                  <c:v>0.51600500553846396</c:v>
                </c:pt>
                <c:pt idx="537">
                  <c:v>0.79240750903884505</c:v>
                </c:pt>
                <c:pt idx="538">
                  <c:v>0.38576750521858499</c:v>
                </c:pt>
                <c:pt idx="539">
                  <c:v>0.385748336513837</c:v>
                </c:pt>
                <c:pt idx="540">
                  <c:v>0.38147417289515301</c:v>
                </c:pt>
                <c:pt idx="541">
                  <c:v>0.39790000324447899</c:v>
                </c:pt>
                <c:pt idx="542">
                  <c:v>0.36794250565270498</c:v>
                </c:pt>
                <c:pt idx="543">
                  <c:v>1.47838251973191</c:v>
                </c:pt>
                <c:pt idx="544">
                  <c:v>4.2111274719238203</c:v>
                </c:pt>
                <c:pt idx="545">
                  <c:v>4.2383633693059197</c:v>
                </c:pt>
                <c:pt idx="546">
                  <c:v>4.2159766584138101</c:v>
                </c:pt>
                <c:pt idx="547">
                  <c:v>1.4544241509834901</c:v>
                </c:pt>
                <c:pt idx="548">
                  <c:v>1.63242501745621</c:v>
                </c:pt>
                <c:pt idx="549">
                  <c:v>2.70577748636404</c:v>
                </c:pt>
                <c:pt idx="550">
                  <c:v>0.35820583696166602</c:v>
                </c:pt>
                <c:pt idx="551">
                  <c:v>0.27111249677836802</c:v>
                </c:pt>
                <c:pt idx="552">
                  <c:v>0.41411498983701001</c:v>
                </c:pt>
                <c:pt idx="553">
                  <c:v>0.26660833212236501</c:v>
                </c:pt>
                <c:pt idx="554">
                  <c:v>0.25623916586240097</c:v>
                </c:pt>
                <c:pt idx="555">
                  <c:v>0.22904166415333699</c:v>
                </c:pt>
                <c:pt idx="556">
                  <c:v>0.25457166562477701</c:v>
                </c:pt>
                <c:pt idx="557">
                  <c:v>0.64463249859710503</c:v>
                </c:pt>
                <c:pt idx="558">
                  <c:v>0.355004999140898</c:v>
                </c:pt>
                <c:pt idx="559">
                  <c:v>0.48524250745773201</c:v>
                </c:pt>
                <c:pt idx="560">
                  <c:v>1.93759661883115</c:v>
                </c:pt>
                <c:pt idx="561">
                  <c:v>4.40110746622085</c:v>
                </c:pt>
                <c:pt idx="562">
                  <c:v>4.9595475149154602</c:v>
                </c:pt>
                <c:pt idx="563">
                  <c:v>4.0293891867001799</c:v>
                </c:pt>
                <c:pt idx="564">
                  <c:v>1.70031336327393</c:v>
                </c:pt>
                <c:pt idx="565">
                  <c:v>1.17997666458288</c:v>
                </c:pt>
                <c:pt idx="566">
                  <c:v>0.75978583395481103</c:v>
                </c:pt>
                <c:pt idx="567">
                  <c:v>2.0245175109306901</c:v>
                </c:pt>
                <c:pt idx="568">
                  <c:v>5.4337883122762003</c:v>
                </c:pt>
                <c:pt idx="569">
                  <c:v>4.0236967200040796</c:v>
                </c:pt>
                <c:pt idx="570">
                  <c:v>3.9145808554689099</c:v>
                </c:pt>
                <c:pt idx="571">
                  <c:v>1.6292816583315499</c:v>
                </c:pt>
                <c:pt idx="572">
                  <c:v>2.8218700191378598</c:v>
                </c:pt>
                <c:pt idx="573">
                  <c:v>0.78194250553846301</c:v>
                </c:pt>
                <c:pt idx="574">
                  <c:v>0.339844169070323</c:v>
                </c:pt>
                <c:pt idx="575">
                  <c:v>0.33750583385427702</c:v>
                </c:pt>
                <c:pt idx="576">
                  <c:v>0.35640416493018401</c:v>
                </c:pt>
                <c:pt idx="577">
                  <c:v>0.40524082832038399</c:v>
                </c:pt>
                <c:pt idx="578">
                  <c:v>0.29859750221172898</c:v>
                </c:pt>
                <c:pt idx="579">
                  <c:v>0.35364416676263</c:v>
                </c:pt>
                <c:pt idx="580">
                  <c:v>0.33422833606600699</c:v>
                </c:pt>
                <c:pt idx="581">
                  <c:v>0.35715167415638699</c:v>
                </c:pt>
                <c:pt idx="582">
                  <c:v>1.00805165660878</c:v>
                </c:pt>
                <c:pt idx="583">
                  <c:v>0.67240499575932799</c:v>
                </c:pt>
                <c:pt idx="584">
                  <c:v>0.62159416655699395</c:v>
                </c:pt>
                <c:pt idx="585">
                  <c:v>0.45532333413759801</c:v>
                </c:pt>
                <c:pt idx="586">
                  <c:v>0.81858916764458001</c:v>
                </c:pt>
                <c:pt idx="587">
                  <c:v>2.0490508254369102</c:v>
                </c:pt>
                <c:pt idx="588">
                  <c:v>0.64961584717035203</c:v>
                </c:pt>
                <c:pt idx="589">
                  <c:v>0.47268833220005002</c:v>
                </c:pt>
                <c:pt idx="590">
                  <c:v>0.45756583039959198</c:v>
                </c:pt>
                <c:pt idx="591">
                  <c:v>0.51121333087484</c:v>
                </c:pt>
                <c:pt idx="592">
                  <c:v>2.9736316877603501</c:v>
                </c:pt>
                <c:pt idx="593">
                  <c:v>0.82422417735060005</c:v>
                </c:pt>
                <c:pt idx="594">
                  <c:v>1.9445158483584699</c:v>
                </c:pt>
                <c:pt idx="595">
                  <c:v>2.1633800018827101</c:v>
                </c:pt>
                <c:pt idx="596">
                  <c:v>1.0708416644732099</c:v>
                </c:pt>
                <c:pt idx="597">
                  <c:v>1.1522233298420901</c:v>
                </c:pt>
                <c:pt idx="598">
                  <c:v>1.83076165994008</c:v>
                </c:pt>
                <c:pt idx="599">
                  <c:v>0.86052582561969704</c:v>
                </c:pt>
                <c:pt idx="600">
                  <c:v>0.26996249844630499</c:v>
                </c:pt>
                <c:pt idx="601">
                  <c:v>0.29692999569078199</c:v>
                </c:pt>
                <c:pt idx="602">
                  <c:v>0.23966000015536901</c:v>
                </c:pt>
                <c:pt idx="603">
                  <c:v>0.28088750402132601</c:v>
                </c:pt>
                <c:pt idx="604">
                  <c:v>0.25093000014622902</c:v>
                </c:pt>
                <c:pt idx="605">
                  <c:v>0.285870828603704</c:v>
                </c:pt>
                <c:pt idx="606">
                  <c:v>0.28680999631683002</c:v>
                </c:pt>
                <c:pt idx="607">
                  <c:v>0.47698166909317102</c:v>
                </c:pt>
                <c:pt idx="608">
                  <c:v>0.357036667068799</c:v>
                </c:pt>
                <c:pt idx="609">
                  <c:v>0.30662833154201502</c:v>
                </c:pt>
                <c:pt idx="610">
                  <c:v>1.4972233201314999</c:v>
                </c:pt>
                <c:pt idx="611">
                  <c:v>3.14204917748769</c:v>
                </c:pt>
                <c:pt idx="612">
                  <c:v>0.82752083013455002</c:v>
                </c:pt>
                <c:pt idx="613">
                  <c:v>0.53486500491698497</c:v>
                </c:pt>
                <c:pt idx="614">
                  <c:v>0.36044833265244902</c:v>
                </c:pt>
                <c:pt idx="615">
                  <c:v>0.53572750180959705</c:v>
                </c:pt>
                <c:pt idx="616">
                  <c:v>1.6831591512759501</c:v>
                </c:pt>
                <c:pt idx="617">
                  <c:v>3.2268807892998002</c:v>
                </c:pt>
                <c:pt idx="618">
                  <c:v>0.44533749913175802</c:v>
                </c:pt>
                <c:pt idx="619">
                  <c:v>2.5879599963625202</c:v>
                </c:pt>
                <c:pt idx="620">
                  <c:v>3.5658816393216402</c:v>
                </c:pt>
                <c:pt idx="621">
                  <c:v>1.9342807767788499</c:v>
                </c:pt>
                <c:pt idx="622">
                  <c:v>0.31730417137344702</c:v>
                </c:pt>
                <c:pt idx="623">
                  <c:v>0.29752416270474502</c:v>
                </c:pt>
                <c:pt idx="624">
                  <c:v>0.24684750072657999</c:v>
                </c:pt>
                <c:pt idx="625">
                  <c:v>0.30400250116984001</c:v>
                </c:pt>
                <c:pt idx="626">
                  <c:v>0.298118332574764</c:v>
                </c:pt>
                <c:pt idx="627">
                  <c:v>0.27124666914343798</c:v>
                </c:pt>
                <c:pt idx="628">
                  <c:v>0.235270831733942</c:v>
                </c:pt>
                <c:pt idx="629">
                  <c:v>0.26511333537598403</c:v>
                </c:pt>
                <c:pt idx="630">
                  <c:v>0.57486583391825297</c:v>
                </c:pt>
                <c:pt idx="631">
                  <c:v>0.49975167125463499</c:v>
                </c:pt>
                <c:pt idx="632">
                  <c:v>1.2065608328580799</c:v>
                </c:pt>
                <c:pt idx="633">
                  <c:v>1.9232599813739399</c:v>
                </c:pt>
                <c:pt idx="634">
                  <c:v>2.0901441517968902</c:v>
                </c:pt>
                <c:pt idx="635">
                  <c:v>1.0525375106930701</c:v>
                </c:pt>
                <c:pt idx="636">
                  <c:v>3.1985525282223999</c:v>
                </c:pt>
                <c:pt idx="637">
                  <c:v>1.90106501807769</c:v>
                </c:pt>
                <c:pt idx="638">
                  <c:v>0.72536250911653</c:v>
                </c:pt>
                <c:pt idx="639">
                  <c:v>1.8045991409073201</c:v>
                </c:pt>
                <c:pt idx="640">
                  <c:v>4.2116449435551901</c:v>
                </c:pt>
                <c:pt idx="641">
                  <c:v>1.6946208371718701</c:v>
                </c:pt>
                <c:pt idx="642">
                  <c:v>2.51520335475603</c:v>
                </c:pt>
                <c:pt idx="643">
                  <c:v>2.6445208406448302</c:v>
                </c:pt>
                <c:pt idx="644">
                  <c:v>2.1250275055567398</c:v>
                </c:pt>
                <c:pt idx="645">
                  <c:v>1.4698150260746401</c:v>
                </c:pt>
                <c:pt idx="646">
                  <c:v>0.27929666774968298</c:v>
                </c:pt>
                <c:pt idx="647">
                  <c:v>0.30158749684691399</c:v>
                </c:pt>
                <c:pt idx="648">
                  <c:v>0.24726916367808899</c:v>
                </c:pt>
                <c:pt idx="649">
                  <c:v>0.29006833453973102</c:v>
                </c:pt>
                <c:pt idx="650">
                  <c:v>0.26898500246306201</c:v>
                </c:pt>
                <c:pt idx="651">
                  <c:v>0.27831916605432799</c:v>
                </c:pt>
                <c:pt idx="652">
                  <c:v>0.293384167452653</c:v>
                </c:pt>
                <c:pt idx="653">
                  <c:v>0.27320166796445799</c:v>
                </c:pt>
                <c:pt idx="654">
                  <c:v>0.33744833859304502</c:v>
                </c:pt>
                <c:pt idx="655">
                  <c:v>0.51106000408530095</c:v>
                </c:pt>
                <c:pt idx="656">
                  <c:v>0.71963167473673895</c:v>
                </c:pt>
                <c:pt idx="657">
                  <c:v>2.0565066850185398</c:v>
                </c:pt>
                <c:pt idx="658">
                  <c:v>0.96139998907844304</c:v>
                </c:pt>
                <c:pt idx="659">
                  <c:v>0.948481662124395</c:v>
                </c:pt>
                <c:pt idx="660">
                  <c:v>0.78268999819954199</c:v>
                </c:pt>
                <c:pt idx="661">
                  <c:v>0.73201333279410996</c:v>
                </c:pt>
                <c:pt idx="662">
                  <c:v>0.90556749502817802</c:v>
                </c:pt>
                <c:pt idx="663">
                  <c:v>0.48219500385224801</c:v>
                </c:pt>
                <c:pt idx="664">
                  <c:v>4.2884841251373302</c:v>
                </c:pt>
                <c:pt idx="665">
                  <c:v>4.4076816773414604</c:v>
                </c:pt>
                <c:pt idx="666">
                  <c:v>2.2751408255100198</c:v>
                </c:pt>
                <c:pt idx="667">
                  <c:v>1.23555999974409</c:v>
                </c:pt>
                <c:pt idx="668">
                  <c:v>0.97115583618481904</c:v>
                </c:pt>
                <c:pt idx="669">
                  <c:v>3.1261792401472701</c:v>
                </c:pt>
                <c:pt idx="670">
                  <c:v>0.51253584069510305</c:v>
                </c:pt>
                <c:pt idx="671">
                  <c:v>0.26091583001116903</c:v>
                </c:pt>
                <c:pt idx="672">
                  <c:v>0.23870167116324101</c:v>
                </c:pt>
                <c:pt idx="673">
                  <c:v>0.26770082833866199</c:v>
                </c:pt>
                <c:pt idx="674">
                  <c:v>0.26325416522721401</c:v>
                </c:pt>
                <c:pt idx="675">
                  <c:v>0.24905166643361201</c:v>
                </c:pt>
                <c:pt idx="676">
                  <c:v>0.24500750042498101</c:v>
                </c:pt>
                <c:pt idx="677">
                  <c:v>0.27406416485706903</c:v>
                </c:pt>
                <c:pt idx="678">
                  <c:v>0.31950832851231098</c:v>
                </c:pt>
                <c:pt idx="679">
                  <c:v>0.57726166096826304</c:v>
                </c:pt>
                <c:pt idx="680">
                  <c:v>1.45808498745163</c:v>
                </c:pt>
                <c:pt idx="681">
                  <c:v>4.1632683376471098</c:v>
                </c:pt>
                <c:pt idx="682">
                  <c:v>3.04644584576288</c:v>
                </c:pt>
                <c:pt idx="683">
                  <c:v>2.5539391589164699</c:v>
                </c:pt>
                <c:pt idx="684">
                  <c:v>1.98666333238283</c:v>
                </c:pt>
                <c:pt idx="685">
                  <c:v>0.62134500309824903</c:v>
                </c:pt>
                <c:pt idx="686">
                  <c:v>2.60419418593247</c:v>
                </c:pt>
                <c:pt idx="687">
                  <c:v>2.80452414751052</c:v>
                </c:pt>
                <c:pt idx="688">
                  <c:v>0.25917166809240899</c:v>
                </c:pt>
                <c:pt idx="689">
                  <c:v>4.6111166674892097</c:v>
                </c:pt>
                <c:pt idx="690">
                  <c:v>4.4574575175841602</c:v>
                </c:pt>
                <c:pt idx="691">
                  <c:v>1.9206533139944</c:v>
                </c:pt>
                <c:pt idx="692">
                  <c:v>2.0494724889596299</c:v>
                </c:pt>
                <c:pt idx="693">
                  <c:v>1.14520833104849</c:v>
                </c:pt>
                <c:pt idx="694">
                  <c:v>0.26965583287179401</c:v>
                </c:pt>
                <c:pt idx="695">
                  <c:v>0.26982833407819201</c:v>
                </c:pt>
                <c:pt idx="696">
                  <c:v>0.23174416534602599</c:v>
                </c:pt>
                <c:pt idx="697">
                  <c:v>0.229194998939832</c:v>
                </c:pt>
                <c:pt idx="698">
                  <c:v>0.25612416962782503</c:v>
                </c:pt>
                <c:pt idx="699">
                  <c:v>0.25756166768570699</c:v>
                </c:pt>
                <c:pt idx="700">
                  <c:v>0.23072833252449801</c:v>
                </c:pt>
                <c:pt idx="701">
                  <c:v>0.24734583449860401</c:v>
                </c:pt>
                <c:pt idx="702">
                  <c:v>0.38479000295201898</c:v>
                </c:pt>
                <c:pt idx="703">
                  <c:v>0.584736661265294</c:v>
                </c:pt>
                <c:pt idx="704">
                  <c:v>0.51600500553846396</c:v>
                </c:pt>
                <c:pt idx="705">
                  <c:v>0.79240750903884505</c:v>
                </c:pt>
                <c:pt idx="706">
                  <c:v>0.38576750521858499</c:v>
                </c:pt>
                <c:pt idx="707">
                  <c:v>0.385748336513837</c:v>
                </c:pt>
                <c:pt idx="708">
                  <c:v>0.38147417289515301</c:v>
                </c:pt>
                <c:pt idx="709">
                  <c:v>0.39790000324447899</c:v>
                </c:pt>
                <c:pt idx="710">
                  <c:v>0.36794250565270498</c:v>
                </c:pt>
                <c:pt idx="711">
                  <c:v>1.47838251973191</c:v>
                </c:pt>
                <c:pt idx="712">
                  <c:v>4.2111274719238203</c:v>
                </c:pt>
                <c:pt idx="713">
                  <c:v>4.2383633693059197</c:v>
                </c:pt>
                <c:pt idx="714">
                  <c:v>4.2159766584138101</c:v>
                </c:pt>
                <c:pt idx="715">
                  <c:v>1.4544241509834901</c:v>
                </c:pt>
                <c:pt idx="716">
                  <c:v>1.63242501745621</c:v>
                </c:pt>
                <c:pt idx="717">
                  <c:v>2.70577748636404</c:v>
                </c:pt>
                <c:pt idx="718">
                  <c:v>0.35820583696166602</c:v>
                </c:pt>
                <c:pt idx="719">
                  <c:v>0.27111249677836802</c:v>
                </c:pt>
                <c:pt idx="720">
                  <c:v>0.41411498983701001</c:v>
                </c:pt>
                <c:pt idx="721">
                  <c:v>0.26660833212236501</c:v>
                </c:pt>
                <c:pt idx="722">
                  <c:v>0.25623916586240097</c:v>
                </c:pt>
                <c:pt idx="723">
                  <c:v>0.22904166415333699</c:v>
                </c:pt>
                <c:pt idx="724">
                  <c:v>0.25457166562477701</c:v>
                </c:pt>
                <c:pt idx="725">
                  <c:v>0.64463249859710503</c:v>
                </c:pt>
                <c:pt idx="726">
                  <c:v>0.355004999140898</c:v>
                </c:pt>
                <c:pt idx="727">
                  <c:v>0.48524250745773201</c:v>
                </c:pt>
                <c:pt idx="728">
                  <c:v>1.93759661883115</c:v>
                </c:pt>
                <c:pt idx="729">
                  <c:v>4.40110746622085</c:v>
                </c:pt>
                <c:pt idx="730">
                  <c:v>4.9595475149154602</c:v>
                </c:pt>
                <c:pt idx="731">
                  <c:v>4.0293891867001799</c:v>
                </c:pt>
                <c:pt idx="732">
                  <c:v>1.70031336327393</c:v>
                </c:pt>
                <c:pt idx="733">
                  <c:v>1.17997666458288</c:v>
                </c:pt>
                <c:pt idx="734">
                  <c:v>0.75978583395481103</c:v>
                </c:pt>
                <c:pt idx="735">
                  <c:v>2.0245175109306901</c:v>
                </c:pt>
                <c:pt idx="736">
                  <c:v>5.4337883122762003</c:v>
                </c:pt>
                <c:pt idx="737">
                  <c:v>4.0236967200040796</c:v>
                </c:pt>
                <c:pt idx="738">
                  <c:v>3.9145808554689099</c:v>
                </c:pt>
                <c:pt idx="739">
                  <c:v>1.6292816583315499</c:v>
                </c:pt>
                <c:pt idx="740">
                  <c:v>2.8218700191378598</c:v>
                </c:pt>
                <c:pt idx="741">
                  <c:v>0.78194250553846301</c:v>
                </c:pt>
                <c:pt idx="742">
                  <c:v>0.339844169070323</c:v>
                </c:pt>
                <c:pt idx="743">
                  <c:v>0.33750583385427702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C1-4B7E-8DE4-5B5F5352A301}"/>
            </c:ext>
          </c:extLst>
        </c:ser>
        <c:ser>
          <c:idx val="0"/>
          <c:order val="1"/>
          <c:tx>
            <c:v>Synthetic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Usage!$C$6554:$C$7297</c:f>
              <c:numCache>
                <c:formatCode>0.00</c:formatCode>
                <c:ptCount val="744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0.45</c:v>
                </c:pt>
                <c:pt idx="5">
                  <c:v>0.67</c:v>
                </c:pt>
                <c:pt idx="6">
                  <c:v>1.21</c:v>
                </c:pt>
                <c:pt idx="7">
                  <c:v>2.13</c:v>
                </c:pt>
                <c:pt idx="8">
                  <c:v>3.11</c:v>
                </c:pt>
                <c:pt idx="9">
                  <c:v>3.54</c:v>
                </c:pt>
                <c:pt idx="10">
                  <c:v>3.2</c:v>
                </c:pt>
                <c:pt idx="11">
                  <c:v>2.39</c:v>
                </c:pt>
                <c:pt idx="12">
                  <c:v>1.52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3.02</c:v>
                </c:pt>
                <c:pt idx="17">
                  <c:v>3.82</c:v>
                </c:pt>
                <c:pt idx="18">
                  <c:v>3.34</c:v>
                </c:pt>
                <c:pt idx="19">
                  <c:v>2.25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  <c:pt idx="24">
                  <c:v>0.36</c:v>
                </c:pt>
                <c:pt idx="25">
                  <c:v>0.36</c:v>
                </c:pt>
                <c:pt idx="26">
                  <c:v>0.37</c:v>
                </c:pt>
                <c:pt idx="27">
                  <c:v>0.38</c:v>
                </c:pt>
                <c:pt idx="28">
                  <c:v>0.43</c:v>
                </c:pt>
                <c:pt idx="29">
                  <c:v>0.6</c:v>
                </c:pt>
                <c:pt idx="30">
                  <c:v>1.02</c:v>
                </c:pt>
                <c:pt idx="31">
                  <c:v>1.73</c:v>
                </c:pt>
                <c:pt idx="32">
                  <c:v>2.48</c:v>
                </c:pt>
                <c:pt idx="33">
                  <c:v>2.81</c:v>
                </c:pt>
                <c:pt idx="34">
                  <c:v>2.5499999999999998</c:v>
                </c:pt>
                <c:pt idx="35">
                  <c:v>1.92</c:v>
                </c:pt>
                <c:pt idx="36">
                  <c:v>1.25</c:v>
                </c:pt>
                <c:pt idx="37">
                  <c:v>0.42</c:v>
                </c:pt>
                <c:pt idx="38">
                  <c:v>0.69</c:v>
                </c:pt>
                <c:pt idx="39">
                  <c:v>1.57</c:v>
                </c:pt>
                <c:pt idx="40">
                  <c:v>3.01</c:v>
                </c:pt>
                <c:pt idx="41">
                  <c:v>3.81</c:v>
                </c:pt>
                <c:pt idx="42">
                  <c:v>3.32</c:v>
                </c:pt>
                <c:pt idx="43">
                  <c:v>2.2400000000000002</c:v>
                </c:pt>
                <c:pt idx="44">
                  <c:v>1.25</c:v>
                </c:pt>
                <c:pt idx="45">
                  <c:v>0.67</c:v>
                </c:pt>
                <c:pt idx="46">
                  <c:v>0.44</c:v>
                </c:pt>
                <c:pt idx="47">
                  <c:v>0.38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0.37</c:v>
                </c:pt>
                <c:pt idx="52">
                  <c:v>0.42</c:v>
                </c:pt>
                <c:pt idx="53">
                  <c:v>0.68</c:v>
                </c:pt>
                <c:pt idx="54">
                  <c:v>1.5</c:v>
                </c:pt>
                <c:pt idx="55">
                  <c:v>3.23</c:v>
                </c:pt>
                <c:pt idx="56">
                  <c:v>5.35</c:v>
                </c:pt>
                <c:pt idx="57">
                  <c:v>6.36</c:v>
                </c:pt>
                <c:pt idx="58">
                  <c:v>6.1</c:v>
                </c:pt>
                <c:pt idx="59">
                  <c:v>5.38</c:v>
                </c:pt>
                <c:pt idx="60">
                  <c:v>4.3600000000000003</c:v>
                </c:pt>
                <c:pt idx="61">
                  <c:v>0.47</c:v>
                </c:pt>
                <c:pt idx="62">
                  <c:v>0.9</c:v>
                </c:pt>
                <c:pt idx="63">
                  <c:v>1.99</c:v>
                </c:pt>
                <c:pt idx="64">
                  <c:v>3.53</c:v>
                </c:pt>
                <c:pt idx="65">
                  <c:v>4.3099999999999996</c:v>
                </c:pt>
                <c:pt idx="66">
                  <c:v>4.08</c:v>
                </c:pt>
                <c:pt idx="67">
                  <c:v>3.46</c:v>
                </c:pt>
                <c:pt idx="68">
                  <c:v>2.64</c:v>
                </c:pt>
                <c:pt idx="69">
                  <c:v>1.84</c:v>
                </c:pt>
                <c:pt idx="70">
                  <c:v>1.22</c:v>
                </c:pt>
                <c:pt idx="71">
                  <c:v>0.8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0.37</c:v>
                </c:pt>
                <c:pt idx="76">
                  <c:v>0.4</c:v>
                </c:pt>
                <c:pt idx="77">
                  <c:v>0.56000000000000005</c:v>
                </c:pt>
                <c:pt idx="78">
                  <c:v>1.0900000000000001</c:v>
                </c:pt>
                <c:pt idx="79">
                  <c:v>2.19</c:v>
                </c:pt>
                <c:pt idx="80">
                  <c:v>3.54</c:v>
                </c:pt>
                <c:pt idx="81">
                  <c:v>4.18</c:v>
                </c:pt>
                <c:pt idx="82">
                  <c:v>4.01</c:v>
                </c:pt>
                <c:pt idx="83">
                  <c:v>3.55</c:v>
                </c:pt>
                <c:pt idx="84">
                  <c:v>2.91</c:v>
                </c:pt>
                <c:pt idx="85">
                  <c:v>0.47</c:v>
                </c:pt>
                <c:pt idx="86">
                  <c:v>0.89</c:v>
                </c:pt>
                <c:pt idx="87">
                  <c:v>1.97</c:v>
                </c:pt>
                <c:pt idx="88">
                  <c:v>3.5</c:v>
                </c:pt>
                <c:pt idx="89">
                  <c:v>4.28</c:v>
                </c:pt>
                <c:pt idx="90">
                  <c:v>4.05</c:v>
                </c:pt>
                <c:pt idx="91">
                  <c:v>3.43</c:v>
                </c:pt>
                <c:pt idx="92">
                  <c:v>2.62</c:v>
                </c:pt>
                <c:pt idx="93">
                  <c:v>1.83</c:v>
                </c:pt>
                <c:pt idx="94">
                  <c:v>1.21</c:v>
                </c:pt>
                <c:pt idx="95">
                  <c:v>0.79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0.36</c:v>
                </c:pt>
                <c:pt idx="100">
                  <c:v>0.38</c:v>
                </c:pt>
                <c:pt idx="101">
                  <c:v>0.44</c:v>
                </c:pt>
                <c:pt idx="102">
                  <c:v>0.64</c:v>
                </c:pt>
                <c:pt idx="103">
                  <c:v>1.05</c:v>
                </c:pt>
                <c:pt idx="104">
                  <c:v>1.56</c:v>
                </c:pt>
                <c:pt idx="105">
                  <c:v>1.81</c:v>
                </c:pt>
                <c:pt idx="106">
                  <c:v>1.74</c:v>
                </c:pt>
                <c:pt idx="107">
                  <c:v>1.57</c:v>
                </c:pt>
                <c:pt idx="108">
                  <c:v>1.32</c:v>
                </c:pt>
                <c:pt idx="109">
                  <c:v>0.47</c:v>
                </c:pt>
                <c:pt idx="110">
                  <c:v>0.89</c:v>
                </c:pt>
                <c:pt idx="111">
                  <c:v>1.98</c:v>
                </c:pt>
                <c:pt idx="112">
                  <c:v>3.51</c:v>
                </c:pt>
                <c:pt idx="113">
                  <c:v>4.29</c:v>
                </c:pt>
                <c:pt idx="114">
                  <c:v>4.0599999999999996</c:v>
                </c:pt>
                <c:pt idx="115">
                  <c:v>3.44</c:v>
                </c:pt>
                <c:pt idx="116">
                  <c:v>2.62</c:v>
                </c:pt>
                <c:pt idx="117">
                  <c:v>1.84</c:v>
                </c:pt>
                <c:pt idx="118">
                  <c:v>1.21</c:v>
                </c:pt>
                <c:pt idx="119">
                  <c:v>0.79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0.37</c:v>
                </c:pt>
                <c:pt idx="124">
                  <c:v>0.41</c:v>
                </c:pt>
                <c:pt idx="125">
                  <c:v>0.6</c:v>
                </c:pt>
                <c:pt idx="126">
                  <c:v>1.22</c:v>
                </c:pt>
                <c:pt idx="127">
                  <c:v>2.52</c:v>
                </c:pt>
                <c:pt idx="128">
                  <c:v>4.1100000000000003</c:v>
                </c:pt>
                <c:pt idx="129">
                  <c:v>4.87</c:v>
                </c:pt>
                <c:pt idx="130">
                  <c:v>4.67</c:v>
                </c:pt>
                <c:pt idx="131">
                  <c:v>4.13</c:v>
                </c:pt>
                <c:pt idx="132">
                  <c:v>3.37</c:v>
                </c:pt>
                <c:pt idx="133">
                  <c:v>0.47</c:v>
                </c:pt>
                <c:pt idx="134">
                  <c:v>0.89</c:v>
                </c:pt>
                <c:pt idx="135">
                  <c:v>1.98</c:v>
                </c:pt>
                <c:pt idx="136">
                  <c:v>3.52</c:v>
                </c:pt>
                <c:pt idx="137">
                  <c:v>4.3</c:v>
                </c:pt>
                <c:pt idx="138">
                  <c:v>4.07</c:v>
                </c:pt>
                <c:pt idx="139">
                  <c:v>3.45</c:v>
                </c:pt>
                <c:pt idx="140">
                  <c:v>2.63</c:v>
                </c:pt>
                <c:pt idx="141">
                  <c:v>1.84</c:v>
                </c:pt>
                <c:pt idx="142">
                  <c:v>1.21</c:v>
                </c:pt>
                <c:pt idx="143">
                  <c:v>0.8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0.36</c:v>
                </c:pt>
                <c:pt idx="148">
                  <c:v>0.39</c:v>
                </c:pt>
                <c:pt idx="149">
                  <c:v>0.51</c:v>
                </c:pt>
                <c:pt idx="150">
                  <c:v>0.92</c:v>
                </c:pt>
                <c:pt idx="151">
                  <c:v>1.77</c:v>
                </c:pt>
                <c:pt idx="152">
                  <c:v>2.81</c:v>
                </c:pt>
                <c:pt idx="153">
                  <c:v>3.3</c:v>
                </c:pt>
                <c:pt idx="154">
                  <c:v>3.17</c:v>
                </c:pt>
                <c:pt idx="155">
                  <c:v>2.82</c:v>
                </c:pt>
                <c:pt idx="156">
                  <c:v>2.3199999999999998</c:v>
                </c:pt>
                <c:pt idx="157">
                  <c:v>0.47</c:v>
                </c:pt>
                <c:pt idx="158">
                  <c:v>0.89</c:v>
                </c:pt>
                <c:pt idx="159">
                  <c:v>1.98</c:v>
                </c:pt>
                <c:pt idx="160">
                  <c:v>3.51</c:v>
                </c:pt>
                <c:pt idx="161">
                  <c:v>4.3</c:v>
                </c:pt>
                <c:pt idx="162">
                  <c:v>4.0599999999999996</c:v>
                </c:pt>
                <c:pt idx="163">
                  <c:v>3.44</c:v>
                </c:pt>
                <c:pt idx="164">
                  <c:v>2.63</c:v>
                </c:pt>
                <c:pt idx="165">
                  <c:v>1.84</c:v>
                </c:pt>
                <c:pt idx="166">
                  <c:v>1.21</c:v>
                </c:pt>
                <c:pt idx="167">
                  <c:v>0.79</c:v>
                </c:pt>
                <c:pt idx="168">
                  <c:v>0.36</c:v>
                </c:pt>
                <c:pt idx="169">
                  <c:v>0.36</c:v>
                </c:pt>
                <c:pt idx="170">
                  <c:v>0.37</c:v>
                </c:pt>
                <c:pt idx="171">
                  <c:v>0.38</c:v>
                </c:pt>
                <c:pt idx="172">
                  <c:v>0.43</c:v>
                </c:pt>
                <c:pt idx="173">
                  <c:v>0.61</c:v>
                </c:pt>
                <c:pt idx="174">
                  <c:v>1.04</c:v>
                </c:pt>
                <c:pt idx="175">
                  <c:v>1.78</c:v>
                </c:pt>
                <c:pt idx="176">
                  <c:v>2.56</c:v>
                </c:pt>
                <c:pt idx="177">
                  <c:v>2.91</c:v>
                </c:pt>
                <c:pt idx="178">
                  <c:v>2.64</c:v>
                </c:pt>
                <c:pt idx="179">
                  <c:v>1.98</c:v>
                </c:pt>
                <c:pt idx="180">
                  <c:v>1.29</c:v>
                </c:pt>
                <c:pt idx="181">
                  <c:v>0.42</c:v>
                </c:pt>
                <c:pt idx="182">
                  <c:v>0.69</c:v>
                </c:pt>
                <c:pt idx="183">
                  <c:v>1.57</c:v>
                </c:pt>
                <c:pt idx="184">
                  <c:v>3.02</c:v>
                </c:pt>
                <c:pt idx="185">
                  <c:v>3.82</c:v>
                </c:pt>
                <c:pt idx="186">
                  <c:v>3.33</c:v>
                </c:pt>
                <c:pt idx="187">
                  <c:v>2.25</c:v>
                </c:pt>
                <c:pt idx="188">
                  <c:v>1.25</c:v>
                </c:pt>
                <c:pt idx="189">
                  <c:v>0.67</c:v>
                </c:pt>
                <c:pt idx="190">
                  <c:v>0.44</c:v>
                </c:pt>
                <c:pt idx="191">
                  <c:v>0.38</c:v>
                </c:pt>
                <c:pt idx="192">
                  <c:v>0.36</c:v>
                </c:pt>
                <c:pt idx="193">
                  <c:v>0.36</c:v>
                </c:pt>
                <c:pt idx="194">
                  <c:v>0.37</c:v>
                </c:pt>
                <c:pt idx="195">
                  <c:v>0.37</c:v>
                </c:pt>
                <c:pt idx="196">
                  <c:v>0.41</c:v>
                </c:pt>
                <c:pt idx="197">
                  <c:v>0.55000000000000004</c:v>
                </c:pt>
                <c:pt idx="198">
                  <c:v>0.88</c:v>
                </c:pt>
                <c:pt idx="199">
                  <c:v>1.44</c:v>
                </c:pt>
                <c:pt idx="200">
                  <c:v>2.0299999999999998</c:v>
                </c:pt>
                <c:pt idx="201">
                  <c:v>2.29</c:v>
                </c:pt>
                <c:pt idx="202">
                  <c:v>2.08</c:v>
                </c:pt>
                <c:pt idx="203">
                  <c:v>1.59</c:v>
                </c:pt>
                <c:pt idx="204">
                  <c:v>1.06</c:v>
                </c:pt>
                <c:pt idx="205">
                  <c:v>0.42</c:v>
                </c:pt>
                <c:pt idx="206">
                  <c:v>0.69</c:v>
                </c:pt>
                <c:pt idx="207">
                  <c:v>1.57</c:v>
                </c:pt>
                <c:pt idx="208">
                  <c:v>3.02</c:v>
                </c:pt>
                <c:pt idx="209">
                  <c:v>3.81</c:v>
                </c:pt>
                <c:pt idx="210">
                  <c:v>3.33</c:v>
                </c:pt>
                <c:pt idx="211">
                  <c:v>2.25</c:v>
                </c:pt>
                <c:pt idx="212">
                  <c:v>1.25</c:v>
                </c:pt>
                <c:pt idx="213">
                  <c:v>0.67</c:v>
                </c:pt>
                <c:pt idx="214">
                  <c:v>0.44</c:v>
                </c:pt>
                <c:pt idx="215">
                  <c:v>0.38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0.38</c:v>
                </c:pt>
                <c:pt idx="221">
                  <c:v>0.45</c:v>
                </c:pt>
                <c:pt idx="222">
                  <c:v>0.67</c:v>
                </c:pt>
                <c:pt idx="223">
                  <c:v>1.1299999999999999</c:v>
                </c:pt>
                <c:pt idx="224">
                  <c:v>1.7</c:v>
                </c:pt>
                <c:pt idx="225">
                  <c:v>1.98</c:v>
                </c:pt>
                <c:pt idx="226">
                  <c:v>1.9</c:v>
                </c:pt>
                <c:pt idx="227">
                  <c:v>1.71</c:v>
                </c:pt>
                <c:pt idx="228">
                  <c:v>1.44</c:v>
                </c:pt>
                <c:pt idx="229">
                  <c:v>0.47</c:v>
                </c:pt>
                <c:pt idx="230">
                  <c:v>0.89</c:v>
                </c:pt>
                <c:pt idx="231">
                  <c:v>1.98</c:v>
                </c:pt>
                <c:pt idx="232">
                  <c:v>3.52</c:v>
                </c:pt>
                <c:pt idx="233">
                  <c:v>4.3</c:v>
                </c:pt>
                <c:pt idx="234">
                  <c:v>4.07</c:v>
                </c:pt>
                <c:pt idx="235">
                  <c:v>3.45</c:v>
                </c:pt>
                <c:pt idx="236">
                  <c:v>2.63</c:v>
                </c:pt>
                <c:pt idx="237">
                  <c:v>1.84</c:v>
                </c:pt>
                <c:pt idx="238">
                  <c:v>1.21</c:v>
                </c:pt>
                <c:pt idx="239">
                  <c:v>0.8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0.37</c:v>
                </c:pt>
                <c:pt idx="244">
                  <c:v>0.4</c:v>
                </c:pt>
                <c:pt idx="245">
                  <c:v>0.56000000000000005</c:v>
                </c:pt>
                <c:pt idx="246">
                  <c:v>1.08</c:v>
                </c:pt>
                <c:pt idx="247">
                  <c:v>2.1800000000000002</c:v>
                </c:pt>
                <c:pt idx="248">
                  <c:v>3.52</c:v>
                </c:pt>
                <c:pt idx="249">
                  <c:v>4.16</c:v>
                </c:pt>
                <c:pt idx="250">
                  <c:v>3.99</c:v>
                </c:pt>
                <c:pt idx="251">
                  <c:v>3.54</c:v>
                </c:pt>
                <c:pt idx="252">
                  <c:v>2.9</c:v>
                </c:pt>
                <c:pt idx="253">
                  <c:v>0.47</c:v>
                </c:pt>
                <c:pt idx="254">
                  <c:v>0.9</c:v>
                </c:pt>
                <c:pt idx="255">
                  <c:v>1.98</c:v>
                </c:pt>
                <c:pt idx="256">
                  <c:v>3.52</c:v>
                </c:pt>
                <c:pt idx="257">
                  <c:v>4.3099999999999996</c:v>
                </c:pt>
                <c:pt idx="258">
                  <c:v>4.08</c:v>
                </c:pt>
                <c:pt idx="259">
                  <c:v>3.45</c:v>
                </c:pt>
                <c:pt idx="260">
                  <c:v>2.64</c:v>
                </c:pt>
                <c:pt idx="261">
                  <c:v>1.84</c:v>
                </c:pt>
                <c:pt idx="262">
                  <c:v>1.21</c:v>
                </c:pt>
                <c:pt idx="263">
                  <c:v>0.8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0.38</c:v>
                </c:pt>
                <c:pt idx="269">
                  <c:v>0.48</c:v>
                </c:pt>
                <c:pt idx="270">
                  <c:v>0.8</c:v>
                </c:pt>
                <c:pt idx="271">
                  <c:v>1.46</c:v>
                </c:pt>
                <c:pt idx="272">
                  <c:v>2.27</c:v>
                </c:pt>
                <c:pt idx="273">
                  <c:v>2.66</c:v>
                </c:pt>
                <c:pt idx="274">
                  <c:v>2.56</c:v>
                </c:pt>
                <c:pt idx="275">
                  <c:v>2.2799999999999998</c:v>
                </c:pt>
                <c:pt idx="276">
                  <c:v>1.89</c:v>
                </c:pt>
                <c:pt idx="277">
                  <c:v>0.47</c:v>
                </c:pt>
                <c:pt idx="278">
                  <c:v>0.89</c:v>
                </c:pt>
                <c:pt idx="279">
                  <c:v>1.98</c:v>
                </c:pt>
                <c:pt idx="280">
                  <c:v>3.52</c:v>
                </c:pt>
                <c:pt idx="281">
                  <c:v>4.3</c:v>
                </c:pt>
                <c:pt idx="282">
                  <c:v>4.07</c:v>
                </c:pt>
                <c:pt idx="283">
                  <c:v>3.45</c:v>
                </c:pt>
                <c:pt idx="284">
                  <c:v>2.63</c:v>
                </c:pt>
                <c:pt idx="285">
                  <c:v>1.84</c:v>
                </c:pt>
                <c:pt idx="286">
                  <c:v>1.21</c:v>
                </c:pt>
                <c:pt idx="287">
                  <c:v>0.8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0.37</c:v>
                </c:pt>
                <c:pt idx="292">
                  <c:v>0.4</c:v>
                </c:pt>
                <c:pt idx="293">
                  <c:v>0.54</c:v>
                </c:pt>
                <c:pt idx="294">
                  <c:v>1.02</c:v>
                </c:pt>
                <c:pt idx="295">
                  <c:v>2.0099999999999998</c:v>
                </c:pt>
                <c:pt idx="296">
                  <c:v>3.22</c:v>
                </c:pt>
                <c:pt idx="297">
                  <c:v>3.8</c:v>
                </c:pt>
                <c:pt idx="298">
                  <c:v>3.65</c:v>
                </c:pt>
                <c:pt idx="299">
                  <c:v>3.24</c:v>
                </c:pt>
                <c:pt idx="300">
                  <c:v>2.66</c:v>
                </c:pt>
                <c:pt idx="301">
                  <c:v>0.47</c:v>
                </c:pt>
                <c:pt idx="302">
                  <c:v>0.89</c:v>
                </c:pt>
                <c:pt idx="303">
                  <c:v>1.98</c:v>
                </c:pt>
                <c:pt idx="304">
                  <c:v>3.51</c:v>
                </c:pt>
                <c:pt idx="305">
                  <c:v>4.3</c:v>
                </c:pt>
                <c:pt idx="306">
                  <c:v>4.07</c:v>
                </c:pt>
                <c:pt idx="307">
                  <c:v>3.44</c:v>
                </c:pt>
                <c:pt idx="308">
                  <c:v>2.63</c:v>
                </c:pt>
                <c:pt idx="309">
                  <c:v>1.84</c:v>
                </c:pt>
                <c:pt idx="310">
                  <c:v>1.21</c:v>
                </c:pt>
                <c:pt idx="311">
                  <c:v>0.8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0.37</c:v>
                </c:pt>
                <c:pt idx="316">
                  <c:v>0.41</c:v>
                </c:pt>
                <c:pt idx="317">
                  <c:v>0.6</c:v>
                </c:pt>
                <c:pt idx="318">
                  <c:v>1.22</c:v>
                </c:pt>
                <c:pt idx="319">
                  <c:v>2.5299999999999998</c:v>
                </c:pt>
                <c:pt idx="320">
                  <c:v>4.13</c:v>
                </c:pt>
                <c:pt idx="321">
                  <c:v>4.8899999999999997</c:v>
                </c:pt>
                <c:pt idx="322">
                  <c:v>4.6900000000000004</c:v>
                </c:pt>
                <c:pt idx="323">
                  <c:v>4.1399999999999997</c:v>
                </c:pt>
                <c:pt idx="324">
                  <c:v>3.38</c:v>
                </c:pt>
                <c:pt idx="325">
                  <c:v>0.47</c:v>
                </c:pt>
                <c:pt idx="326">
                  <c:v>0.89</c:v>
                </c:pt>
                <c:pt idx="327">
                  <c:v>1.97</c:v>
                </c:pt>
                <c:pt idx="328">
                  <c:v>3.49</c:v>
                </c:pt>
                <c:pt idx="329">
                  <c:v>4.2699999999999996</c:v>
                </c:pt>
                <c:pt idx="330">
                  <c:v>4.04</c:v>
                </c:pt>
                <c:pt idx="331">
                  <c:v>3.42</c:v>
                </c:pt>
                <c:pt idx="332">
                  <c:v>2.62</c:v>
                </c:pt>
                <c:pt idx="333">
                  <c:v>1.83</c:v>
                </c:pt>
                <c:pt idx="334">
                  <c:v>1.21</c:v>
                </c:pt>
                <c:pt idx="335">
                  <c:v>0.79</c:v>
                </c:pt>
                <c:pt idx="336">
                  <c:v>0.36</c:v>
                </c:pt>
                <c:pt idx="337">
                  <c:v>0.36</c:v>
                </c:pt>
                <c:pt idx="338">
                  <c:v>0.37</c:v>
                </c:pt>
                <c:pt idx="339">
                  <c:v>0.38</c:v>
                </c:pt>
                <c:pt idx="340">
                  <c:v>0.43</c:v>
                </c:pt>
                <c:pt idx="341">
                  <c:v>0.61</c:v>
                </c:pt>
                <c:pt idx="342">
                  <c:v>1.04</c:v>
                </c:pt>
                <c:pt idx="343">
                  <c:v>1.77</c:v>
                </c:pt>
                <c:pt idx="344">
                  <c:v>2.5499999999999998</c:v>
                </c:pt>
                <c:pt idx="345">
                  <c:v>2.89</c:v>
                </c:pt>
                <c:pt idx="346">
                  <c:v>2.62</c:v>
                </c:pt>
                <c:pt idx="347">
                  <c:v>1.97</c:v>
                </c:pt>
                <c:pt idx="348">
                  <c:v>1.28</c:v>
                </c:pt>
                <c:pt idx="349">
                  <c:v>0.42</c:v>
                </c:pt>
                <c:pt idx="350">
                  <c:v>0.69</c:v>
                </c:pt>
                <c:pt idx="351">
                  <c:v>1.57</c:v>
                </c:pt>
                <c:pt idx="352">
                  <c:v>3.02</c:v>
                </c:pt>
                <c:pt idx="353">
                  <c:v>3.81</c:v>
                </c:pt>
                <c:pt idx="354">
                  <c:v>3.33</c:v>
                </c:pt>
                <c:pt idx="355">
                  <c:v>2.25</c:v>
                </c:pt>
                <c:pt idx="356">
                  <c:v>1.25</c:v>
                </c:pt>
                <c:pt idx="357">
                  <c:v>0.67</c:v>
                </c:pt>
                <c:pt idx="358">
                  <c:v>0.44</c:v>
                </c:pt>
                <c:pt idx="359">
                  <c:v>0.38</c:v>
                </c:pt>
                <c:pt idx="360">
                  <c:v>0.36</c:v>
                </c:pt>
                <c:pt idx="361">
                  <c:v>0.36</c:v>
                </c:pt>
                <c:pt idx="362">
                  <c:v>0.37</c:v>
                </c:pt>
                <c:pt idx="363">
                  <c:v>0.37</c:v>
                </c:pt>
                <c:pt idx="364">
                  <c:v>0.41</c:v>
                </c:pt>
                <c:pt idx="365">
                  <c:v>0.55000000000000004</c:v>
                </c:pt>
                <c:pt idx="366">
                  <c:v>0.88</c:v>
                </c:pt>
                <c:pt idx="367">
                  <c:v>1.44</c:v>
                </c:pt>
                <c:pt idx="368">
                  <c:v>2.0299999999999998</c:v>
                </c:pt>
                <c:pt idx="369">
                  <c:v>2.29</c:v>
                </c:pt>
                <c:pt idx="370">
                  <c:v>2.09</c:v>
                </c:pt>
                <c:pt idx="371">
                  <c:v>1.59</c:v>
                </c:pt>
                <c:pt idx="372">
                  <c:v>1.06</c:v>
                </c:pt>
                <c:pt idx="373">
                  <c:v>0.42</c:v>
                </c:pt>
                <c:pt idx="374">
                  <c:v>0.69</c:v>
                </c:pt>
                <c:pt idx="375">
                  <c:v>1.57</c:v>
                </c:pt>
                <c:pt idx="376">
                  <c:v>3.02</c:v>
                </c:pt>
                <c:pt idx="377">
                  <c:v>3.82</c:v>
                </c:pt>
                <c:pt idx="378">
                  <c:v>3.34</c:v>
                </c:pt>
                <c:pt idx="379">
                  <c:v>2.25</c:v>
                </c:pt>
                <c:pt idx="380">
                  <c:v>1.25</c:v>
                </c:pt>
                <c:pt idx="381">
                  <c:v>0.67</c:v>
                </c:pt>
                <c:pt idx="382">
                  <c:v>0.44</c:v>
                </c:pt>
                <c:pt idx="383">
                  <c:v>0.38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0.36</c:v>
                </c:pt>
                <c:pt idx="388">
                  <c:v>0.38</c:v>
                </c:pt>
                <c:pt idx="389">
                  <c:v>0.47</c:v>
                </c:pt>
                <c:pt idx="390">
                  <c:v>0.75</c:v>
                </c:pt>
                <c:pt idx="391">
                  <c:v>1.33</c:v>
                </c:pt>
                <c:pt idx="392">
                  <c:v>2.0499999999999998</c:v>
                </c:pt>
                <c:pt idx="393">
                  <c:v>2.39</c:v>
                </c:pt>
                <c:pt idx="394">
                  <c:v>2.2999999999999998</c:v>
                </c:pt>
                <c:pt idx="395">
                  <c:v>2.06</c:v>
                </c:pt>
                <c:pt idx="396">
                  <c:v>1.72</c:v>
                </c:pt>
                <c:pt idx="397">
                  <c:v>0.47</c:v>
                </c:pt>
                <c:pt idx="398">
                  <c:v>0.89</c:v>
                </c:pt>
                <c:pt idx="399">
                  <c:v>1.97</c:v>
                </c:pt>
                <c:pt idx="400">
                  <c:v>3.49</c:v>
                </c:pt>
                <c:pt idx="401">
                  <c:v>4.2699999999999996</c:v>
                </c:pt>
                <c:pt idx="402">
                  <c:v>4.04</c:v>
                </c:pt>
                <c:pt idx="403">
                  <c:v>3.42</c:v>
                </c:pt>
                <c:pt idx="404">
                  <c:v>2.61</c:v>
                </c:pt>
                <c:pt idx="405">
                  <c:v>1.83</c:v>
                </c:pt>
                <c:pt idx="406">
                  <c:v>1.21</c:v>
                </c:pt>
                <c:pt idx="407">
                  <c:v>0.79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0.38</c:v>
                </c:pt>
                <c:pt idx="413">
                  <c:v>0.46</c:v>
                </c:pt>
                <c:pt idx="414">
                  <c:v>0.72</c:v>
                </c:pt>
                <c:pt idx="415">
                  <c:v>1.26</c:v>
                </c:pt>
                <c:pt idx="416">
                  <c:v>1.92</c:v>
                </c:pt>
                <c:pt idx="417">
                  <c:v>2.2400000000000002</c:v>
                </c:pt>
                <c:pt idx="418">
                  <c:v>2.16</c:v>
                </c:pt>
                <c:pt idx="419">
                  <c:v>1.93</c:v>
                </c:pt>
                <c:pt idx="420">
                  <c:v>1.61</c:v>
                </c:pt>
                <c:pt idx="421">
                  <c:v>0.47</c:v>
                </c:pt>
                <c:pt idx="422">
                  <c:v>0.9</c:v>
                </c:pt>
                <c:pt idx="423">
                  <c:v>1.99</c:v>
                </c:pt>
                <c:pt idx="424">
                  <c:v>3.53</c:v>
                </c:pt>
                <c:pt idx="425">
                  <c:v>4.3099999999999996</c:v>
                </c:pt>
                <c:pt idx="426">
                  <c:v>4.08</c:v>
                </c:pt>
                <c:pt idx="427">
                  <c:v>3.45</c:v>
                </c:pt>
                <c:pt idx="428">
                  <c:v>2.64</c:v>
                </c:pt>
                <c:pt idx="429">
                  <c:v>1.84</c:v>
                </c:pt>
                <c:pt idx="430">
                  <c:v>1.22</c:v>
                </c:pt>
                <c:pt idx="431">
                  <c:v>0.8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0.36</c:v>
                </c:pt>
                <c:pt idx="436">
                  <c:v>0.38</c:v>
                </c:pt>
                <c:pt idx="437">
                  <c:v>0.45</c:v>
                </c:pt>
                <c:pt idx="438">
                  <c:v>0.68</c:v>
                </c:pt>
                <c:pt idx="439">
                  <c:v>1.1499999999999999</c:v>
                </c:pt>
                <c:pt idx="440">
                  <c:v>1.74</c:v>
                </c:pt>
                <c:pt idx="441">
                  <c:v>2.02</c:v>
                </c:pt>
                <c:pt idx="442">
                  <c:v>1.95</c:v>
                </c:pt>
                <c:pt idx="443">
                  <c:v>1.75</c:v>
                </c:pt>
                <c:pt idx="444">
                  <c:v>1.47</c:v>
                </c:pt>
                <c:pt idx="445">
                  <c:v>0.47</c:v>
                </c:pt>
                <c:pt idx="446">
                  <c:v>0.9</c:v>
                </c:pt>
                <c:pt idx="447">
                  <c:v>1.99</c:v>
                </c:pt>
                <c:pt idx="448">
                  <c:v>3.53</c:v>
                </c:pt>
                <c:pt idx="449">
                  <c:v>4.32</c:v>
                </c:pt>
                <c:pt idx="450">
                  <c:v>4.08</c:v>
                </c:pt>
                <c:pt idx="451">
                  <c:v>3.46</c:v>
                </c:pt>
                <c:pt idx="452">
                  <c:v>2.64</c:v>
                </c:pt>
                <c:pt idx="453">
                  <c:v>1.85</c:v>
                </c:pt>
                <c:pt idx="454">
                  <c:v>1.22</c:v>
                </c:pt>
                <c:pt idx="455">
                  <c:v>0.8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0.36</c:v>
                </c:pt>
                <c:pt idx="460">
                  <c:v>0.38</c:v>
                </c:pt>
                <c:pt idx="461">
                  <c:v>0.46</c:v>
                </c:pt>
                <c:pt idx="462">
                  <c:v>0.74</c:v>
                </c:pt>
                <c:pt idx="463">
                  <c:v>1.3</c:v>
                </c:pt>
                <c:pt idx="464">
                  <c:v>2</c:v>
                </c:pt>
                <c:pt idx="465">
                  <c:v>2.33</c:v>
                </c:pt>
                <c:pt idx="466">
                  <c:v>2.2400000000000002</c:v>
                </c:pt>
                <c:pt idx="467">
                  <c:v>2</c:v>
                </c:pt>
                <c:pt idx="468">
                  <c:v>1.67</c:v>
                </c:pt>
                <c:pt idx="469">
                  <c:v>0.47</c:v>
                </c:pt>
                <c:pt idx="470">
                  <c:v>0.9</c:v>
                </c:pt>
                <c:pt idx="471">
                  <c:v>1.99</c:v>
                </c:pt>
                <c:pt idx="472">
                  <c:v>3.53</c:v>
                </c:pt>
                <c:pt idx="473">
                  <c:v>4.32</c:v>
                </c:pt>
                <c:pt idx="474">
                  <c:v>4.08</c:v>
                </c:pt>
                <c:pt idx="475">
                  <c:v>3.46</c:v>
                </c:pt>
                <c:pt idx="476">
                  <c:v>2.64</c:v>
                </c:pt>
                <c:pt idx="477">
                  <c:v>1.85</c:v>
                </c:pt>
                <c:pt idx="478">
                  <c:v>1.22</c:v>
                </c:pt>
                <c:pt idx="479">
                  <c:v>0.8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0.38</c:v>
                </c:pt>
                <c:pt idx="485">
                  <c:v>0.44</c:v>
                </c:pt>
                <c:pt idx="486">
                  <c:v>0.64</c:v>
                </c:pt>
                <c:pt idx="487">
                  <c:v>1.06</c:v>
                </c:pt>
                <c:pt idx="488">
                  <c:v>1.57</c:v>
                </c:pt>
                <c:pt idx="489">
                  <c:v>1.82</c:v>
                </c:pt>
                <c:pt idx="490">
                  <c:v>1.76</c:v>
                </c:pt>
                <c:pt idx="491">
                  <c:v>1.58</c:v>
                </c:pt>
                <c:pt idx="492">
                  <c:v>1.33</c:v>
                </c:pt>
                <c:pt idx="493">
                  <c:v>0.47</c:v>
                </c:pt>
                <c:pt idx="494">
                  <c:v>0.89</c:v>
                </c:pt>
                <c:pt idx="495">
                  <c:v>1.98</c:v>
                </c:pt>
                <c:pt idx="496">
                  <c:v>3.51</c:v>
                </c:pt>
                <c:pt idx="497">
                  <c:v>4.29</c:v>
                </c:pt>
                <c:pt idx="498">
                  <c:v>4.0599999999999996</c:v>
                </c:pt>
                <c:pt idx="499">
                  <c:v>3.44</c:v>
                </c:pt>
                <c:pt idx="500">
                  <c:v>2.63</c:v>
                </c:pt>
                <c:pt idx="501">
                  <c:v>1.84</c:v>
                </c:pt>
                <c:pt idx="502">
                  <c:v>1.21</c:v>
                </c:pt>
                <c:pt idx="503">
                  <c:v>0.79</c:v>
                </c:pt>
                <c:pt idx="504">
                  <c:v>0.36</c:v>
                </c:pt>
                <c:pt idx="505">
                  <c:v>0.36</c:v>
                </c:pt>
                <c:pt idx="506">
                  <c:v>0.37</c:v>
                </c:pt>
                <c:pt idx="507">
                  <c:v>0.38</c:v>
                </c:pt>
                <c:pt idx="508">
                  <c:v>0.42</c:v>
                </c:pt>
                <c:pt idx="509">
                  <c:v>0.57999999999999996</c:v>
                </c:pt>
                <c:pt idx="510">
                  <c:v>0.96</c:v>
                </c:pt>
                <c:pt idx="511">
                  <c:v>1.6</c:v>
                </c:pt>
                <c:pt idx="512">
                  <c:v>2.29</c:v>
                </c:pt>
                <c:pt idx="513">
                  <c:v>2.59</c:v>
                </c:pt>
                <c:pt idx="514">
                  <c:v>2.35</c:v>
                </c:pt>
                <c:pt idx="515">
                  <c:v>1.78</c:v>
                </c:pt>
                <c:pt idx="516">
                  <c:v>1.17</c:v>
                </c:pt>
                <c:pt idx="517">
                  <c:v>0.42</c:v>
                </c:pt>
                <c:pt idx="518">
                  <c:v>0.69</c:v>
                </c:pt>
                <c:pt idx="519">
                  <c:v>1.57</c:v>
                </c:pt>
                <c:pt idx="520">
                  <c:v>3.02</c:v>
                </c:pt>
                <c:pt idx="521">
                  <c:v>3.82</c:v>
                </c:pt>
                <c:pt idx="522">
                  <c:v>3.33</c:v>
                </c:pt>
                <c:pt idx="523">
                  <c:v>2.25</c:v>
                </c:pt>
                <c:pt idx="524">
                  <c:v>1.25</c:v>
                </c:pt>
                <c:pt idx="525">
                  <c:v>0.67</c:v>
                </c:pt>
                <c:pt idx="526">
                  <c:v>0.44</c:v>
                </c:pt>
                <c:pt idx="527">
                  <c:v>0.38</c:v>
                </c:pt>
                <c:pt idx="528">
                  <c:v>0.36</c:v>
                </c:pt>
                <c:pt idx="529">
                  <c:v>0.36</c:v>
                </c:pt>
                <c:pt idx="530">
                  <c:v>0.37</c:v>
                </c:pt>
                <c:pt idx="531">
                  <c:v>0.38</c:v>
                </c:pt>
                <c:pt idx="532">
                  <c:v>0.45</c:v>
                </c:pt>
                <c:pt idx="533">
                  <c:v>0.68</c:v>
                </c:pt>
                <c:pt idx="534">
                  <c:v>1.25</c:v>
                </c:pt>
                <c:pt idx="535">
                  <c:v>2.21</c:v>
                </c:pt>
                <c:pt idx="536">
                  <c:v>3.24</c:v>
                </c:pt>
                <c:pt idx="537">
                  <c:v>3.69</c:v>
                </c:pt>
                <c:pt idx="538">
                  <c:v>3.34</c:v>
                </c:pt>
                <c:pt idx="539">
                  <c:v>2.48</c:v>
                </c:pt>
                <c:pt idx="540">
                  <c:v>1.57</c:v>
                </c:pt>
                <c:pt idx="541">
                  <c:v>0.42</c:v>
                </c:pt>
                <c:pt idx="542">
                  <c:v>0.69</c:v>
                </c:pt>
                <c:pt idx="543">
                  <c:v>1.57</c:v>
                </c:pt>
                <c:pt idx="544">
                  <c:v>3.02</c:v>
                </c:pt>
                <c:pt idx="545">
                  <c:v>3.81</c:v>
                </c:pt>
                <c:pt idx="546">
                  <c:v>3.33</c:v>
                </c:pt>
                <c:pt idx="547">
                  <c:v>2.25</c:v>
                </c:pt>
                <c:pt idx="548">
                  <c:v>1.25</c:v>
                </c:pt>
                <c:pt idx="549">
                  <c:v>0.67</c:v>
                </c:pt>
                <c:pt idx="550">
                  <c:v>0.44</c:v>
                </c:pt>
                <c:pt idx="551">
                  <c:v>0.38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0.37</c:v>
                </c:pt>
                <c:pt idx="556">
                  <c:v>0.41</c:v>
                </c:pt>
                <c:pt idx="557">
                  <c:v>0.63</c:v>
                </c:pt>
                <c:pt idx="558">
                  <c:v>1.34</c:v>
                </c:pt>
                <c:pt idx="559">
                  <c:v>2.81</c:v>
                </c:pt>
                <c:pt idx="560">
                  <c:v>4.62</c:v>
                </c:pt>
                <c:pt idx="561">
                  <c:v>5.49</c:v>
                </c:pt>
                <c:pt idx="562">
                  <c:v>5.26</c:v>
                </c:pt>
                <c:pt idx="563">
                  <c:v>4.6399999999999997</c:v>
                </c:pt>
                <c:pt idx="564">
                  <c:v>3.78</c:v>
                </c:pt>
                <c:pt idx="565">
                  <c:v>0.47</c:v>
                </c:pt>
                <c:pt idx="566">
                  <c:v>0.89</c:v>
                </c:pt>
                <c:pt idx="567">
                  <c:v>1.98</c:v>
                </c:pt>
                <c:pt idx="568">
                  <c:v>3.51</c:v>
                </c:pt>
                <c:pt idx="569">
                  <c:v>4.29</c:v>
                </c:pt>
                <c:pt idx="570">
                  <c:v>4.0599999999999996</c:v>
                </c:pt>
                <c:pt idx="571">
                  <c:v>3.44</c:v>
                </c:pt>
                <c:pt idx="572">
                  <c:v>2.63</c:v>
                </c:pt>
                <c:pt idx="573">
                  <c:v>1.84</c:v>
                </c:pt>
                <c:pt idx="574">
                  <c:v>1.21</c:v>
                </c:pt>
                <c:pt idx="575">
                  <c:v>0.79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0.36</c:v>
                </c:pt>
                <c:pt idx="580">
                  <c:v>0.38</c:v>
                </c:pt>
                <c:pt idx="581">
                  <c:v>0.46</c:v>
                </c:pt>
                <c:pt idx="582">
                  <c:v>0.71</c:v>
                </c:pt>
                <c:pt idx="583">
                  <c:v>1.24</c:v>
                </c:pt>
                <c:pt idx="584">
                  <c:v>1.88</c:v>
                </c:pt>
                <c:pt idx="585">
                  <c:v>2.19</c:v>
                </c:pt>
                <c:pt idx="586">
                  <c:v>2.11</c:v>
                </c:pt>
                <c:pt idx="587">
                  <c:v>1.89</c:v>
                </c:pt>
                <c:pt idx="588">
                  <c:v>1.58</c:v>
                </c:pt>
                <c:pt idx="589">
                  <c:v>0.47</c:v>
                </c:pt>
                <c:pt idx="590">
                  <c:v>0.89</c:v>
                </c:pt>
                <c:pt idx="591">
                  <c:v>1.98</c:v>
                </c:pt>
                <c:pt idx="592">
                  <c:v>3.51</c:v>
                </c:pt>
                <c:pt idx="593">
                  <c:v>4.29</c:v>
                </c:pt>
                <c:pt idx="594">
                  <c:v>4.05</c:v>
                </c:pt>
                <c:pt idx="595">
                  <c:v>3.43</c:v>
                </c:pt>
                <c:pt idx="596">
                  <c:v>2.62</c:v>
                </c:pt>
                <c:pt idx="597">
                  <c:v>1.83</c:v>
                </c:pt>
                <c:pt idx="598">
                  <c:v>1.21</c:v>
                </c:pt>
                <c:pt idx="599">
                  <c:v>0.79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0.36</c:v>
                </c:pt>
                <c:pt idx="604">
                  <c:v>0.38</c:v>
                </c:pt>
                <c:pt idx="605">
                  <c:v>0.44</c:v>
                </c:pt>
                <c:pt idx="606">
                  <c:v>0.64</c:v>
                </c:pt>
                <c:pt idx="607">
                  <c:v>1.06</c:v>
                </c:pt>
                <c:pt idx="608">
                  <c:v>1.57</c:v>
                </c:pt>
                <c:pt idx="609">
                  <c:v>1.81</c:v>
                </c:pt>
                <c:pt idx="610">
                  <c:v>1.75</c:v>
                </c:pt>
                <c:pt idx="611">
                  <c:v>1.57</c:v>
                </c:pt>
                <c:pt idx="612">
                  <c:v>1.33</c:v>
                </c:pt>
                <c:pt idx="613">
                  <c:v>0.47</c:v>
                </c:pt>
                <c:pt idx="614">
                  <c:v>0.89</c:v>
                </c:pt>
                <c:pt idx="615">
                  <c:v>1.97</c:v>
                </c:pt>
                <c:pt idx="616">
                  <c:v>3.5</c:v>
                </c:pt>
                <c:pt idx="617">
                  <c:v>4.28</c:v>
                </c:pt>
                <c:pt idx="618">
                  <c:v>4.05</c:v>
                </c:pt>
                <c:pt idx="619">
                  <c:v>3.43</c:v>
                </c:pt>
                <c:pt idx="620">
                  <c:v>2.62</c:v>
                </c:pt>
                <c:pt idx="621">
                  <c:v>1.83</c:v>
                </c:pt>
                <c:pt idx="622">
                  <c:v>1.21</c:v>
                </c:pt>
                <c:pt idx="623">
                  <c:v>0.79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0.37</c:v>
                </c:pt>
                <c:pt idx="628">
                  <c:v>0.4</c:v>
                </c:pt>
                <c:pt idx="629">
                  <c:v>0.55000000000000004</c:v>
                </c:pt>
                <c:pt idx="630">
                  <c:v>1.06</c:v>
                </c:pt>
                <c:pt idx="631">
                  <c:v>2.11</c:v>
                </c:pt>
                <c:pt idx="632">
                  <c:v>3.4</c:v>
                </c:pt>
                <c:pt idx="633">
                  <c:v>4.0199999999999996</c:v>
                </c:pt>
                <c:pt idx="634">
                  <c:v>3.86</c:v>
                </c:pt>
                <c:pt idx="635">
                  <c:v>3.42</c:v>
                </c:pt>
                <c:pt idx="636">
                  <c:v>2.8</c:v>
                </c:pt>
                <c:pt idx="637">
                  <c:v>0.47</c:v>
                </c:pt>
                <c:pt idx="638">
                  <c:v>0.89</c:v>
                </c:pt>
                <c:pt idx="639">
                  <c:v>1.98</c:v>
                </c:pt>
                <c:pt idx="640">
                  <c:v>3.51</c:v>
                </c:pt>
                <c:pt idx="641">
                  <c:v>4.29</c:v>
                </c:pt>
                <c:pt idx="642">
                  <c:v>4.0599999999999996</c:v>
                </c:pt>
                <c:pt idx="643">
                  <c:v>3.44</c:v>
                </c:pt>
                <c:pt idx="644">
                  <c:v>2.63</c:v>
                </c:pt>
                <c:pt idx="645">
                  <c:v>1.84</c:v>
                </c:pt>
                <c:pt idx="646">
                  <c:v>1.21</c:v>
                </c:pt>
                <c:pt idx="647">
                  <c:v>0.79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0.38</c:v>
                </c:pt>
                <c:pt idx="653">
                  <c:v>0.46</c:v>
                </c:pt>
                <c:pt idx="654">
                  <c:v>0.7</c:v>
                </c:pt>
                <c:pt idx="655">
                  <c:v>1.22</c:v>
                </c:pt>
                <c:pt idx="656">
                  <c:v>1.86</c:v>
                </c:pt>
                <c:pt idx="657">
                  <c:v>2.16</c:v>
                </c:pt>
                <c:pt idx="658">
                  <c:v>2.09</c:v>
                </c:pt>
                <c:pt idx="659">
                  <c:v>1.87</c:v>
                </c:pt>
                <c:pt idx="660">
                  <c:v>1.56</c:v>
                </c:pt>
                <c:pt idx="661">
                  <c:v>0.47</c:v>
                </c:pt>
                <c:pt idx="662">
                  <c:v>0.89</c:v>
                </c:pt>
                <c:pt idx="663">
                  <c:v>1.97</c:v>
                </c:pt>
                <c:pt idx="664">
                  <c:v>3.5</c:v>
                </c:pt>
                <c:pt idx="665">
                  <c:v>4.29</c:v>
                </c:pt>
                <c:pt idx="666">
                  <c:v>4.05</c:v>
                </c:pt>
                <c:pt idx="667">
                  <c:v>3.43</c:v>
                </c:pt>
                <c:pt idx="668">
                  <c:v>2.62</c:v>
                </c:pt>
                <c:pt idx="669">
                  <c:v>1.83</c:v>
                </c:pt>
                <c:pt idx="670">
                  <c:v>1.21</c:v>
                </c:pt>
                <c:pt idx="671">
                  <c:v>0.79</c:v>
                </c:pt>
                <c:pt idx="672">
                  <c:v>0.36</c:v>
                </c:pt>
                <c:pt idx="673">
                  <c:v>0.36</c:v>
                </c:pt>
                <c:pt idx="674">
                  <c:v>0.37</c:v>
                </c:pt>
                <c:pt idx="675">
                  <c:v>0.38</c:v>
                </c:pt>
                <c:pt idx="676">
                  <c:v>0.46</c:v>
                </c:pt>
                <c:pt idx="677">
                  <c:v>0.71</c:v>
                </c:pt>
                <c:pt idx="678">
                  <c:v>1.34</c:v>
                </c:pt>
                <c:pt idx="679">
                  <c:v>2.39</c:v>
                </c:pt>
                <c:pt idx="680">
                  <c:v>3.51</c:v>
                </c:pt>
                <c:pt idx="681">
                  <c:v>4</c:v>
                </c:pt>
                <c:pt idx="682">
                  <c:v>3.62</c:v>
                </c:pt>
                <c:pt idx="683">
                  <c:v>2.68</c:v>
                </c:pt>
                <c:pt idx="684">
                  <c:v>1.68</c:v>
                </c:pt>
                <c:pt idx="685">
                  <c:v>0.42</c:v>
                </c:pt>
                <c:pt idx="686">
                  <c:v>0.69</c:v>
                </c:pt>
                <c:pt idx="687">
                  <c:v>1.57</c:v>
                </c:pt>
                <c:pt idx="688">
                  <c:v>3.01</c:v>
                </c:pt>
                <c:pt idx="689">
                  <c:v>3.81</c:v>
                </c:pt>
                <c:pt idx="690">
                  <c:v>3.33</c:v>
                </c:pt>
                <c:pt idx="691">
                  <c:v>2.25</c:v>
                </c:pt>
                <c:pt idx="692">
                  <c:v>1.25</c:v>
                </c:pt>
                <c:pt idx="693">
                  <c:v>0.67</c:v>
                </c:pt>
                <c:pt idx="694">
                  <c:v>0.44</c:v>
                </c:pt>
                <c:pt idx="695">
                  <c:v>0.38</c:v>
                </c:pt>
                <c:pt idx="696">
                  <c:v>0.36</c:v>
                </c:pt>
                <c:pt idx="697">
                  <c:v>0.36</c:v>
                </c:pt>
                <c:pt idx="698">
                  <c:v>0.37</c:v>
                </c:pt>
                <c:pt idx="699">
                  <c:v>0.38</c:v>
                </c:pt>
                <c:pt idx="700">
                  <c:v>0.43</c:v>
                </c:pt>
                <c:pt idx="701">
                  <c:v>0.61</c:v>
                </c:pt>
                <c:pt idx="702">
                  <c:v>1.05</c:v>
                </c:pt>
                <c:pt idx="703">
                  <c:v>1.79</c:v>
                </c:pt>
                <c:pt idx="704">
                  <c:v>2.58</c:v>
                </c:pt>
                <c:pt idx="705">
                  <c:v>2.93</c:v>
                </c:pt>
                <c:pt idx="706">
                  <c:v>2.66</c:v>
                </c:pt>
                <c:pt idx="707">
                  <c:v>2</c:v>
                </c:pt>
                <c:pt idx="708">
                  <c:v>1.29</c:v>
                </c:pt>
                <c:pt idx="709">
                  <c:v>0.42</c:v>
                </c:pt>
                <c:pt idx="710">
                  <c:v>0.69</c:v>
                </c:pt>
                <c:pt idx="711">
                  <c:v>1.57</c:v>
                </c:pt>
                <c:pt idx="712">
                  <c:v>3.02</c:v>
                </c:pt>
                <c:pt idx="713">
                  <c:v>3.81</c:v>
                </c:pt>
                <c:pt idx="714">
                  <c:v>3.33</c:v>
                </c:pt>
                <c:pt idx="715">
                  <c:v>2.25</c:v>
                </c:pt>
                <c:pt idx="716">
                  <c:v>1.25</c:v>
                </c:pt>
                <c:pt idx="717">
                  <c:v>0.67</c:v>
                </c:pt>
                <c:pt idx="718">
                  <c:v>0.44</c:v>
                </c:pt>
                <c:pt idx="719">
                  <c:v>0.38</c:v>
                </c:pt>
                <c:pt idx="720">
                  <c:v>0.36</c:v>
                </c:pt>
                <c:pt idx="721">
                  <c:v>0.36</c:v>
                </c:pt>
                <c:pt idx="722">
                  <c:v>0.36</c:v>
                </c:pt>
                <c:pt idx="723">
                  <c:v>0.36</c:v>
                </c:pt>
                <c:pt idx="724">
                  <c:v>0.39</c:v>
                </c:pt>
                <c:pt idx="725">
                  <c:v>0.51</c:v>
                </c:pt>
                <c:pt idx="726">
                  <c:v>0.9</c:v>
                </c:pt>
                <c:pt idx="727">
                  <c:v>1.72</c:v>
                </c:pt>
                <c:pt idx="728">
                  <c:v>2.73</c:v>
                </c:pt>
                <c:pt idx="729">
                  <c:v>3.21</c:v>
                </c:pt>
                <c:pt idx="730">
                  <c:v>3.09</c:v>
                </c:pt>
                <c:pt idx="731">
                  <c:v>2.74</c:v>
                </c:pt>
                <c:pt idx="732">
                  <c:v>2.2599999999999998</c:v>
                </c:pt>
                <c:pt idx="733">
                  <c:v>0.47</c:v>
                </c:pt>
                <c:pt idx="734">
                  <c:v>0.89</c:v>
                </c:pt>
                <c:pt idx="735">
                  <c:v>1.97</c:v>
                </c:pt>
                <c:pt idx="736">
                  <c:v>3.5</c:v>
                </c:pt>
                <c:pt idx="737">
                  <c:v>4.28</c:v>
                </c:pt>
                <c:pt idx="738">
                  <c:v>4.05</c:v>
                </c:pt>
                <c:pt idx="739">
                  <c:v>3.43</c:v>
                </c:pt>
                <c:pt idx="740">
                  <c:v>2.62</c:v>
                </c:pt>
                <c:pt idx="741">
                  <c:v>1.83</c:v>
                </c:pt>
                <c:pt idx="742">
                  <c:v>1.21</c:v>
                </c:pt>
                <c:pt idx="743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C1-4B7E-8DE4-5B5F5352A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142720"/>
        <c:axId val="501137800"/>
      </c:barChart>
      <c:catAx>
        <c:axId val="5011427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37800"/>
        <c:crosses val="autoZero"/>
        <c:auto val="1"/>
        <c:lblAlgn val="ctr"/>
        <c:lblOffset val="100"/>
        <c:noMultiLvlLbl val="0"/>
      </c:catAx>
      <c:valAx>
        <c:axId val="50113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4272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3743145088912685"/>
          <c:y val="0.1776293815293834"/>
          <c:w val="0.14291677240457282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November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invertIfNegative val="0"/>
          <c:val>
            <c:numRef>
              <c:f>Usage!$D$7298:$D$8017</c:f>
              <c:numCache>
                <c:formatCode>General</c:formatCode>
                <c:ptCount val="720"/>
                <c:pt idx="0">
                  <c:v>0.37394166876872298</c:v>
                </c:pt>
                <c:pt idx="1">
                  <c:v>0.31511916694541697</c:v>
                </c:pt>
                <c:pt idx="2">
                  <c:v>0.38965833872556599</c:v>
                </c:pt>
                <c:pt idx="3">
                  <c:v>0.39013750093678601</c:v>
                </c:pt>
                <c:pt idx="4">
                  <c:v>0.293901671071847</c:v>
                </c:pt>
                <c:pt idx="5">
                  <c:v>0.35512000108758601</c:v>
                </c:pt>
                <c:pt idx="6">
                  <c:v>0.88160917654633397</c:v>
                </c:pt>
                <c:pt idx="7">
                  <c:v>0.461111663778623</c:v>
                </c:pt>
                <c:pt idx="8">
                  <c:v>0.79225416397054904</c:v>
                </c:pt>
                <c:pt idx="9">
                  <c:v>0.77295333350698103</c:v>
                </c:pt>
                <c:pt idx="10">
                  <c:v>0.85659665356079695</c:v>
                </c:pt>
                <c:pt idx="11">
                  <c:v>0.400583332876364</c:v>
                </c:pt>
                <c:pt idx="12">
                  <c:v>1.3651458269357599</c:v>
                </c:pt>
                <c:pt idx="13">
                  <c:v>1.3743075173099799</c:v>
                </c:pt>
                <c:pt idx="14">
                  <c:v>1.2576975083351101</c:v>
                </c:pt>
                <c:pt idx="15">
                  <c:v>0.36435832800964502</c:v>
                </c:pt>
                <c:pt idx="16">
                  <c:v>3.7708500224600199</c:v>
                </c:pt>
                <c:pt idx="17">
                  <c:v>2.9553083367149</c:v>
                </c:pt>
                <c:pt idx="18">
                  <c:v>0.77542584394415104</c:v>
                </c:pt>
                <c:pt idx="19">
                  <c:v>3.4879883263508402</c:v>
                </c:pt>
                <c:pt idx="20">
                  <c:v>1.60275499274333</c:v>
                </c:pt>
                <c:pt idx="21">
                  <c:v>3.96368589043617</c:v>
                </c:pt>
                <c:pt idx="22">
                  <c:v>3.5313050042589502</c:v>
                </c:pt>
                <c:pt idx="23">
                  <c:v>1.2815408431490201</c:v>
                </c:pt>
                <c:pt idx="24">
                  <c:v>0.45273583546280799</c:v>
                </c:pt>
                <c:pt idx="25">
                  <c:v>1.0711099737882599</c:v>
                </c:pt>
                <c:pt idx="26">
                  <c:v>0.45173917020360599</c:v>
                </c:pt>
                <c:pt idx="27">
                  <c:v>0.48050833319624198</c:v>
                </c:pt>
                <c:pt idx="28">
                  <c:v>0.37288749853769898</c:v>
                </c:pt>
                <c:pt idx="29">
                  <c:v>0.39443083668748502</c:v>
                </c:pt>
                <c:pt idx="30">
                  <c:v>1.14848581855495</c:v>
                </c:pt>
                <c:pt idx="31">
                  <c:v>1.7834774908423401</c:v>
                </c:pt>
                <c:pt idx="32">
                  <c:v>3.7561683397491699</c:v>
                </c:pt>
                <c:pt idx="33">
                  <c:v>2.0202241346240002</c:v>
                </c:pt>
                <c:pt idx="34">
                  <c:v>3.2066025136907799</c:v>
                </c:pt>
                <c:pt idx="35">
                  <c:v>3.92514164765675</c:v>
                </c:pt>
                <c:pt idx="36">
                  <c:v>1.9826191618045099</c:v>
                </c:pt>
                <c:pt idx="37">
                  <c:v>0.63474249511957104</c:v>
                </c:pt>
                <c:pt idx="38">
                  <c:v>0.67729250252246798</c:v>
                </c:pt>
                <c:pt idx="39">
                  <c:v>0.77799416591723802</c:v>
                </c:pt>
                <c:pt idx="40">
                  <c:v>1.28663915197054</c:v>
                </c:pt>
                <c:pt idx="41">
                  <c:v>1.1441158176958499</c:v>
                </c:pt>
                <c:pt idx="42">
                  <c:v>1.1561141644914901</c:v>
                </c:pt>
                <c:pt idx="43">
                  <c:v>0.81780334328611604</c:v>
                </c:pt>
                <c:pt idx="44">
                  <c:v>1.08713331788778</c:v>
                </c:pt>
                <c:pt idx="45">
                  <c:v>1.0204525056481299</c:v>
                </c:pt>
                <c:pt idx="46">
                  <c:v>1.2811766868829699</c:v>
                </c:pt>
                <c:pt idx="47">
                  <c:v>0.314927503317594</c:v>
                </c:pt>
                <c:pt idx="48">
                  <c:v>0.31182249702513198</c:v>
                </c:pt>
                <c:pt idx="49">
                  <c:v>0.33589582830667403</c:v>
                </c:pt>
                <c:pt idx="50">
                  <c:v>0.59675417790810203</c:v>
                </c:pt>
                <c:pt idx="51">
                  <c:v>0.462089161475499</c:v>
                </c:pt>
                <c:pt idx="52">
                  <c:v>0.333442501425743</c:v>
                </c:pt>
                <c:pt idx="53">
                  <c:v>0.30871749815841498</c:v>
                </c:pt>
                <c:pt idx="54">
                  <c:v>0.36776999302208402</c:v>
                </c:pt>
                <c:pt idx="55">
                  <c:v>0.74937832857171705</c:v>
                </c:pt>
                <c:pt idx="56">
                  <c:v>0.39730583280324899</c:v>
                </c:pt>
                <c:pt idx="57">
                  <c:v>1.21991998861233</c:v>
                </c:pt>
                <c:pt idx="58">
                  <c:v>0.99246918072303103</c:v>
                </c:pt>
                <c:pt idx="59">
                  <c:v>0.55322666481137195</c:v>
                </c:pt>
                <c:pt idx="60">
                  <c:v>0.53923500234882005</c:v>
                </c:pt>
                <c:pt idx="61">
                  <c:v>0.387473334297538</c:v>
                </c:pt>
                <c:pt idx="62">
                  <c:v>0.30729916195074702</c:v>
                </c:pt>
                <c:pt idx="63">
                  <c:v>0.32911082997918101</c:v>
                </c:pt>
                <c:pt idx="64">
                  <c:v>0.63570083325107896</c:v>
                </c:pt>
                <c:pt idx="65">
                  <c:v>4.4339208523432303</c:v>
                </c:pt>
                <c:pt idx="66">
                  <c:v>1.7676075066626</c:v>
                </c:pt>
                <c:pt idx="67">
                  <c:v>3.1215408317248001</c:v>
                </c:pt>
                <c:pt idx="68">
                  <c:v>1.52298332264026</c:v>
                </c:pt>
                <c:pt idx="69">
                  <c:v>0.65990833232800095</c:v>
                </c:pt>
                <c:pt idx="70">
                  <c:v>0.75424666491647596</c:v>
                </c:pt>
                <c:pt idx="71">
                  <c:v>0.31025083174308099</c:v>
                </c:pt>
                <c:pt idx="72">
                  <c:v>1.2609366681426699</c:v>
                </c:pt>
                <c:pt idx="73">
                  <c:v>0.38618916874130599</c:v>
                </c:pt>
                <c:pt idx="74">
                  <c:v>0.34436750014623002</c:v>
                </c:pt>
                <c:pt idx="75">
                  <c:v>0.30764417007565398</c:v>
                </c:pt>
                <c:pt idx="76">
                  <c:v>0.37967250314851603</c:v>
                </c:pt>
                <c:pt idx="77">
                  <c:v>0.29880833225945602</c:v>
                </c:pt>
                <c:pt idx="78">
                  <c:v>0.79271415119369804</c:v>
                </c:pt>
                <c:pt idx="79">
                  <c:v>3.23981835693121</c:v>
                </c:pt>
                <c:pt idx="80">
                  <c:v>1.68062914500633</c:v>
                </c:pt>
                <c:pt idx="81">
                  <c:v>1.1382891626407701</c:v>
                </c:pt>
                <c:pt idx="82">
                  <c:v>0.49892750034729599</c:v>
                </c:pt>
                <c:pt idx="83">
                  <c:v>1.74238416333993</c:v>
                </c:pt>
                <c:pt idx="84">
                  <c:v>3.2997524819771402</c:v>
                </c:pt>
                <c:pt idx="85">
                  <c:v>1.93010249495506</c:v>
                </c:pt>
                <c:pt idx="86">
                  <c:v>1.3333675051728799</c:v>
                </c:pt>
                <c:pt idx="87">
                  <c:v>0.37037666954100101</c:v>
                </c:pt>
                <c:pt idx="88">
                  <c:v>2.1507491706559998</c:v>
                </c:pt>
                <c:pt idx="89">
                  <c:v>1.0621016707519699</c:v>
                </c:pt>
                <c:pt idx="90">
                  <c:v>0.53969500442345897</c:v>
                </c:pt>
                <c:pt idx="91">
                  <c:v>2.17227335780859</c:v>
                </c:pt>
                <c:pt idx="92">
                  <c:v>0.76607250422239104</c:v>
                </c:pt>
                <c:pt idx="93">
                  <c:v>0.37562833771109599</c:v>
                </c:pt>
                <c:pt idx="94">
                  <c:v>0.32830583405991298</c:v>
                </c:pt>
                <c:pt idx="95">
                  <c:v>0.30095499699314399</c:v>
                </c:pt>
                <c:pt idx="96">
                  <c:v>0.291965835814674</c:v>
                </c:pt>
                <c:pt idx="97">
                  <c:v>0.39569582954049098</c:v>
                </c:pt>
                <c:pt idx="98">
                  <c:v>0.31379666512211102</c:v>
                </c:pt>
                <c:pt idx="99">
                  <c:v>0.310174163778622</c:v>
                </c:pt>
                <c:pt idx="100">
                  <c:v>0.302200831994414</c:v>
                </c:pt>
                <c:pt idx="101">
                  <c:v>0.36569999739527598</c:v>
                </c:pt>
                <c:pt idx="102">
                  <c:v>0.52058584044376999</c:v>
                </c:pt>
                <c:pt idx="103">
                  <c:v>0.38609333549936597</c:v>
                </c:pt>
                <c:pt idx="104">
                  <c:v>0.87403834472099895</c:v>
                </c:pt>
                <c:pt idx="105">
                  <c:v>1.9429058233896801</c:v>
                </c:pt>
                <c:pt idx="106">
                  <c:v>1.19369999945163</c:v>
                </c:pt>
                <c:pt idx="107">
                  <c:v>1.28393666962782</c:v>
                </c:pt>
                <c:pt idx="108">
                  <c:v>1.8522858385245</c:v>
                </c:pt>
                <c:pt idx="109">
                  <c:v>0.58634667024016296</c:v>
                </c:pt>
                <c:pt idx="110">
                  <c:v>0.43186333571871099</c:v>
                </c:pt>
                <c:pt idx="111">
                  <c:v>1.06426747620105</c:v>
                </c:pt>
                <c:pt idx="112">
                  <c:v>2.5531533551216099</c:v>
                </c:pt>
                <c:pt idx="113">
                  <c:v>0.84655332614978196</c:v>
                </c:pt>
                <c:pt idx="114">
                  <c:v>1.37290831153591</c:v>
                </c:pt>
                <c:pt idx="115">
                  <c:v>0.95802666147549997</c:v>
                </c:pt>
                <c:pt idx="116">
                  <c:v>1.3684616895516699</c:v>
                </c:pt>
                <c:pt idx="117">
                  <c:v>0.56081666648387896</c:v>
                </c:pt>
                <c:pt idx="118">
                  <c:v>0.347855834265549</c:v>
                </c:pt>
                <c:pt idx="119">
                  <c:v>0.29208083547651698</c:v>
                </c:pt>
                <c:pt idx="120">
                  <c:v>0.377104170322418</c:v>
                </c:pt>
                <c:pt idx="121">
                  <c:v>0.40872916186849201</c:v>
                </c:pt>
                <c:pt idx="122">
                  <c:v>0.29349916825691802</c:v>
                </c:pt>
                <c:pt idx="123">
                  <c:v>0.33085500503579701</c:v>
                </c:pt>
                <c:pt idx="124">
                  <c:v>0.383448332995176</c:v>
                </c:pt>
                <c:pt idx="125">
                  <c:v>0.32284333012998101</c:v>
                </c:pt>
                <c:pt idx="126">
                  <c:v>0.28761500023305397</c:v>
                </c:pt>
                <c:pt idx="127">
                  <c:v>0.60097083312769695</c:v>
                </c:pt>
                <c:pt idx="128">
                  <c:v>0.90712001845240497</c:v>
                </c:pt>
                <c:pt idx="129">
                  <c:v>2.2435541450977299</c:v>
                </c:pt>
                <c:pt idx="130">
                  <c:v>1.89989581048488</c:v>
                </c:pt>
                <c:pt idx="131">
                  <c:v>0.94955499649047803</c:v>
                </c:pt>
                <c:pt idx="132">
                  <c:v>1.20537249883016</c:v>
                </c:pt>
                <c:pt idx="133">
                  <c:v>0.80047666435440401</c:v>
                </c:pt>
                <c:pt idx="134">
                  <c:v>0.52397833103934899</c:v>
                </c:pt>
                <c:pt idx="135">
                  <c:v>0.62090416173140195</c:v>
                </c:pt>
                <c:pt idx="136">
                  <c:v>3.72690082927544</c:v>
                </c:pt>
                <c:pt idx="137">
                  <c:v>4.7813741632302502</c:v>
                </c:pt>
                <c:pt idx="138">
                  <c:v>5.0506274573008199</c:v>
                </c:pt>
                <c:pt idx="139">
                  <c:v>3.16079420804977</c:v>
                </c:pt>
                <c:pt idx="140">
                  <c:v>1.7145541697740501</c:v>
                </c:pt>
                <c:pt idx="141">
                  <c:v>0.79633666853109997</c:v>
                </c:pt>
                <c:pt idx="142">
                  <c:v>0.45273583660523098</c:v>
                </c:pt>
                <c:pt idx="143">
                  <c:v>0.39017583092053698</c:v>
                </c:pt>
                <c:pt idx="144">
                  <c:v>0.30233500036100502</c:v>
                </c:pt>
                <c:pt idx="145">
                  <c:v>0.282305835659305</c:v>
                </c:pt>
                <c:pt idx="146">
                  <c:v>0.2308625014623</c:v>
                </c:pt>
                <c:pt idx="147">
                  <c:v>0.32182749902208602</c:v>
                </c:pt>
                <c:pt idx="148">
                  <c:v>0.21736916820208199</c:v>
                </c:pt>
                <c:pt idx="149">
                  <c:v>0.27084416747093198</c:v>
                </c:pt>
                <c:pt idx="150">
                  <c:v>0.28203750178217801</c:v>
                </c:pt>
                <c:pt idx="151">
                  <c:v>1.2651149916648801</c:v>
                </c:pt>
                <c:pt idx="152">
                  <c:v>2.0842408476273202</c:v>
                </c:pt>
                <c:pt idx="153">
                  <c:v>1.3721225043137799</c:v>
                </c:pt>
                <c:pt idx="154">
                  <c:v>2.19559921185175</c:v>
                </c:pt>
                <c:pt idx="155">
                  <c:v>2.1763941940665199</c:v>
                </c:pt>
                <c:pt idx="156">
                  <c:v>3.5538449676831498</c:v>
                </c:pt>
                <c:pt idx="157">
                  <c:v>2.3776633433500902</c:v>
                </c:pt>
                <c:pt idx="158">
                  <c:v>1.5031458461284599</c:v>
                </c:pt>
                <c:pt idx="159">
                  <c:v>2.312803337574</c:v>
                </c:pt>
                <c:pt idx="160">
                  <c:v>7.3565308380126897</c:v>
                </c:pt>
                <c:pt idx="161">
                  <c:v>4.6827808700005198</c:v>
                </c:pt>
                <c:pt idx="162">
                  <c:v>2.1840799912810298</c:v>
                </c:pt>
                <c:pt idx="163">
                  <c:v>3.50050414820512</c:v>
                </c:pt>
                <c:pt idx="164">
                  <c:v>2.0642499963442398</c:v>
                </c:pt>
                <c:pt idx="165">
                  <c:v>0.48290416995684299</c:v>
                </c:pt>
                <c:pt idx="166">
                  <c:v>0.340879170596599</c:v>
                </c:pt>
                <c:pt idx="167">
                  <c:v>0.33340416401624601</c:v>
                </c:pt>
                <c:pt idx="168">
                  <c:v>0.27161083283523701</c:v>
                </c:pt>
                <c:pt idx="169">
                  <c:v>0.34607333379487198</c:v>
                </c:pt>
                <c:pt idx="170">
                  <c:v>0.323034997185071</c:v>
                </c:pt>
                <c:pt idx="171">
                  <c:v>0.30421332950393298</c:v>
                </c:pt>
                <c:pt idx="172">
                  <c:v>0.30902416944503702</c:v>
                </c:pt>
                <c:pt idx="173">
                  <c:v>0.27070999853312999</c:v>
                </c:pt>
                <c:pt idx="174">
                  <c:v>0.31203333164254798</c:v>
                </c:pt>
                <c:pt idx="175">
                  <c:v>0.28491249904036497</c:v>
                </c:pt>
                <c:pt idx="176">
                  <c:v>1.04165084138512</c:v>
                </c:pt>
                <c:pt idx="177">
                  <c:v>0.61992667660117096</c:v>
                </c:pt>
                <c:pt idx="178">
                  <c:v>0.389926667461792</c:v>
                </c:pt>
                <c:pt idx="179">
                  <c:v>0.57511499509215303</c:v>
                </c:pt>
                <c:pt idx="180">
                  <c:v>0.41319500625133498</c:v>
                </c:pt>
                <c:pt idx="181">
                  <c:v>0.37447833081086501</c:v>
                </c:pt>
                <c:pt idx="182">
                  <c:v>0.28314916213353403</c:v>
                </c:pt>
                <c:pt idx="183">
                  <c:v>0.31969999728103399</c:v>
                </c:pt>
                <c:pt idx="184">
                  <c:v>3.66175332491596</c:v>
                </c:pt>
                <c:pt idx="185">
                  <c:v>3.9009532898664401</c:v>
                </c:pt>
                <c:pt idx="186">
                  <c:v>1.6437141575912599</c:v>
                </c:pt>
                <c:pt idx="187">
                  <c:v>2.1671941480040502</c:v>
                </c:pt>
                <c:pt idx="188">
                  <c:v>2.85999248643716</c:v>
                </c:pt>
                <c:pt idx="189">
                  <c:v>0.35787999639908402</c:v>
                </c:pt>
                <c:pt idx="190">
                  <c:v>0.323935834914445</c:v>
                </c:pt>
                <c:pt idx="191">
                  <c:v>0.37886750037471401</c:v>
                </c:pt>
                <c:pt idx="192">
                  <c:v>0.45273583546280799</c:v>
                </c:pt>
                <c:pt idx="193">
                  <c:v>1.0711099737882599</c:v>
                </c:pt>
                <c:pt idx="194">
                  <c:v>0.45173917020360599</c:v>
                </c:pt>
                <c:pt idx="195">
                  <c:v>0.48050833319624198</c:v>
                </c:pt>
                <c:pt idx="196">
                  <c:v>0.37288749853769898</c:v>
                </c:pt>
                <c:pt idx="197">
                  <c:v>0.39443083668748502</c:v>
                </c:pt>
                <c:pt idx="198">
                  <c:v>1.14848581855495</c:v>
                </c:pt>
                <c:pt idx="199">
                  <c:v>1.7834774908423401</c:v>
                </c:pt>
                <c:pt idx="200">
                  <c:v>3.7561683397491699</c:v>
                </c:pt>
                <c:pt idx="201">
                  <c:v>2.0202241346240002</c:v>
                </c:pt>
                <c:pt idx="202">
                  <c:v>3.2066025136907799</c:v>
                </c:pt>
                <c:pt idx="203">
                  <c:v>3.92514164765675</c:v>
                </c:pt>
                <c:pt idx="204">
                  <c:v>1.9826191618045099</c:v>
                </c:pt>
                <c:pt idx="205">
                  <c:v>0.63474249511957104</c:v>
                </c:pt>
                <c:pt idx="206">
                  <c:v>0.67729250252246798</c:v>
                </c:pt>
                <c:pt idx="207">
                  <c:v>0.77799416591723802</c:v>
                </c:pt>
                <c:pt idx="208">
                  <c:v>1.28663915197054</c:v>
                </c:pt>
                <c:pt idx="209">
                  <c:v>1.1441158176958499</c:v>
                </c:pt>
                <c:pt idx="210">
                  <c:v>1.1561141644914901</c:v>
                </c:pt>
                <c:pt idx="211">
                  <c:v>0.81780334328611604</c:v>
                </c:pt>
                <c:pt idx="212">
                  <c:v>1.08713331788778</c:v>
                </c:pt>
                <c:pt idx="213">
                  <c:v>1.0204525056481299</c:v>
                </c:pt>
                <c:pt idx="214">
                  <c:v>1.2811766868829699</c:v>
                </c:pt>
                <c:pt idx="215">
                  <c:v>0.314927503317594</c:v>
                </c:pt>
                <c:pt idx="216">
                  <c:v>0.31500417528053098</c:v>
                </c:pt>
                <c:pt idx="217">
                  <c:v>0.35918333808580999</c:v>
                </c:pt>
                <c:pt idx="218">
                  <c:v>0.36159832984209</c:v>
                </c:pt>
                <c:pt idx="219">
                  <c:v>0.31554083618024897</c:v>
                </c:pt>
                <c:pt idx="220">
                  <c:v>0.27736083135008699</c:v>
                </c:pt>
                <c:pt idx="221">
                  <c:v>0.33639416550596501</c:v>
                </c:pt>
                <c:pt idx="222">
                  <c:v>0.57024665474891501</c:v>
                </c:pt>
                <c:pt idx="223">
                  <c:v>0.45817916269103698</c:v>
                </c:pt>
                <c:pt idx="224">
                  <c:v>0.426247501571973</c:v>
                </c:pt>
                <c:pt idx="225">
                  <c:v>2.6455175196131</c:v>
                </c:pt>
                <c:pt idx="226">
                  <c:v>2.2193466722965201</c:v>
                </c:pt>
                <c:pt idx="227">
                  <c:v>2.2417716874678901</c:v>
                </c:pt>
                <c:pt idx="228">
                  <c:v>2.90535998841127</c:v>
                </c:pt>
                <c:pt idx="229">
                  <c:v>1.4528333461284599</c:v>
                </c:pt>
                <c:pt idx="230">
                  <c:v>1.6734416632850899</c:v>
                </c:pt>
                <c:pt idx="231">
                  <c:v>2.1997775233785202</c:v>
                </c:pt>
                <c:pt idx="232">
                  <c:v>4.6280025084813401</c:v>
                </c:pt>
                <c:pt idx="233">
                  <c:v>1.8282508417963901</c:v>
                </c:pt>
                <c:pt idx="234">
                  <c:v>2.4190250327189702</c:v>
                </c:pt>
                <c:pt idx="235">
                  <c:v>1.5896833298603601</c:v>
                </c:pt>
                <c:pt idx="236">
                  <c:v>2.0755775138735699</c:v>
                </c:pt>
                <c:pt idx="237">
                  <c:v>0.47644500076770702</c:v>
                </c:pt>
                <c:pt idx="238">
                  <c:v>0.29380583154658402</c:v>
                </c:pt>
                <c:pt idx="239">
                  <c:v>0.39460333503782702</c:v>
                </c:pt>
                <c:pt idx="240">
                  <c:v>0.27939250042041103</c:v>
                </c:pt>
                <c:pt idx="241">
                  <c:v>0.25955499934653398</c:v>
                </c:pt>
                <c:pt idx="242">
                  <c:v>0.39991250075399798</c:v>
                </c:pt>
                <c:pt idx="243">
                  <c:v>0.33271416661640002</c:v>
                </c:pt>
                <c:pt idx="244">
                  <c:v>0.29447666995227301</c:v>
                </c:pt>
                <c:pt idx="245">
                  <c:v>0.38538416368265899</c:v>
                </c:pt>
                <c:pt idx="246">
                  <c:v>0.87810167657832305</c:v>
                </c:pt>
                <c:pt idx="247">
                  <c:v>0.40792416309316898</c:v>
                </c:pt>
                <c:pt idx="248">
                  <c:v>1.11847083027164</c:v>
                </c:pt>
                <c:pt idx="249">
                  <c:v>0.52622083529829999</c:v>
                </c:pt>
                <c:pt idx="250">
                  <c:v>1.4508399870494999</c:v>
                </c:pt>
                <c:pt idx="251">
                  <c:v>1.78773250460624</c:v>
                </c:pt>
                <c:pt idx="252">
                  <c:v>1.67125666856765</c:v>
                </c:pt>
                <c:pt idx="253">
                  <c:v>1.3242058227956199</c:v>
                </c:pt>
                <c:pt idx="254">
                  <c:v>0.37578166164457699</c:v>
                </c:pt>
                <c:pt idx="255">
                  <c:v>0.39134499738613698</c:v>
                </c:pt>
                <c:pt idx="256">
                  <c:v>2.5138425035277998</c:v>
                </c:pt>
                <c:pt idx="257">
                  <c:v>4.2541374985377001</c:v>
                </c:pt>
                <c:pt idx="258">
                  <c:v>2.0458691106239901</c:v>
                </c:pt>
                <c:pt idx="259">
                  <c:v>1.33413418024778</c:v>
                </c:pt>
                <c:pt idx="260">
                  <c:v>1.60354084680477</c:v>
                </c:pt>
                <c:pt idx="261">
                  <c:v>0.66870582987864802</c:v>
                </c:pt>
                <c:pt idx="262">
                  <c:v>0.73674749106168702</c:v>
                </c:pt>
                <c:pt idx="263">
                  <c:v>0.38103333724041699</c:v>
                </c:pt>
                <c:pt idx="264">
                  <c:v>0.30551666376491299</c:v>
                </c:pt>
                <c:pt idx="265">
                  <c:v>0.361042502522468</c:v>
                </c:pt>
                <c:pt idx="266">
                  <c:v>0.375992497975627</c:v>
                </c:pt>
                <c:pt idx="267">
                  <c:v>0.299804996947447</c:v>
                </c:pt>
                <c:pt idx="268">
                  <c:v>0.33988250019649602</c:v>
                </c:pt>
                <c:pt idx="269">
                  <c:v>0.27732249908149198</c:v>
                </c:pt>
                <c:pt idx="270">
                  <c:v>0.67010499338309004</c:v>
                </c:pt>
                <c:pt idx="271">
                  <c:v>0.46622916529575897</c:v>
                </c:pt>
                <c:pt idx="272">
                  <c:v>1.0675258292754399</c:v>
                </c:pt>
                <c:pt idx="273">
                  <c:v>1.1884674994150799</c:v>
                </c:pt>
                <c:pt idx="274">
                  <c:v>1.1962108335892301</c:v>
                </c:pt>
                <c:pt idx="275">
                  <c:v>1.93843997557957</c:v>
                </c:pt>
                <c:pt idx="276">
                  <c:v>1.3502150156100601</c:v>
                </c:pt>
                <c:pt idx="277">
                  <c:v>0.813797511259715</c:v>
                </c:pt>
                <c:pt idx="278">
                  <c:v>0.64560999915003703</c:v>
                </c:pt>
                <c:pt idx="279">
                  <c:v>0.60052999575932797</c:v>
                </c:pt>
                <c:pt idx="280">
                  <c:v>2.4309467172622599</c:v>
                </c:pt>
                <c:pt idx="281">
                  <c:v>7.37571666081746</c:v>
                </c:pt>
                <c:pt idx="282">
                  <c:v>2.2963007952769501</c:v>
                </c:pt>
                <c:pt idx="283">
                  <c:v>1.17211834788322</c:v>
                </c:pt>
                <c:pt idx="284">
                  <c:v>1.1264058343569401</c:v>
                </c:pt>
                <c:pt idx="285">
                  <c:v>1.8561383289098701</c:v>
                </c:pt>
                <c:pt idx="286">
                  <c:v>0.61135917266209905</c:v>
                </c:pt>
                <c:pt idx="287">
                  <c:v>0.30521000104645801</c:v>
                </c:pt>
                <c:pt idx="288">
                  <c:v>0.377104170322418</c:v>
                </c:pt>
                <c:pt idx="289">
                  <c:v>0.40872916186849201</c:v>
                </c:pt>
                <c:pt idx="290">
                  <c:v>0.29349916825691802</c:v>
                </c:pt>
                <c:pt idx="291">
                  <c:v>0.33085500503579701</c:v>
                </c:pt>
                <c:pt idx="292">
                  <c:v>0.383448332995176</c:v>
                </c:pt>
                <c:pt idx="293">
                  <c:v>0.32284333012998101</c:v>
                </c:pt>
                <c:pt idx="294">
                  <c:v>0.28761500023305397</c:v>
                </c:pt>
                <c:pt idx="295">
                  <c:v>0.60097083312769695</c:v>
                </c:pt>
                <c:pt idx="296">
                  <c:v>0.90712001845240497</c:v>
                </c:pt>
                <c:pt idx="297">
                  <c:v>2.2435541450977299</c:v>
                </c:pt>
                <c:pt idx="298">
                  <c:v>1.89989581048488</c:v>
                </c:pt>
                <c:pt idx="299">
                  <c:v>0.94955499649047803</c:v>
                </c:pt>
                <c:pt idx="300">
                  <c:v>1.20537249883016</c:v>
                </c:pt>
                <c:pt idx="301">
                  <c:v>0.80047666435440401</c:v>
                </c:pt>
                <c:pt idx="302">
                  <c:v>0.52397833103934899</c:v>
                </c:pt>
                <c:pt idx="303">
                  <c:v>0.62090416173140195</c:v>
                </c:pt>
                <c:pt idx="304">
                  <c:v>3.72690082927544</c:v>
                </c:pt>
                <c:pt idx="305">
                  <c:v>4.7813741632302502</c:v>
                </c:pt>
                <c:pt idx="306">
                  <c:v>5.0506274573008199</c:v>
                </c:pt>
                <c:pt idx="307">
                  <c:v>3.16079420804977</c:v>
                </c:pt>
                <c:pt idx="308">
                  <c:v>1.7145541697740501</c:v>
                </c:pt>
                <c:pt idx="309">
                  <c:v>0.79633666853109997</c:v>
                </c:pt>
                <c:pt idx="310">
                  <c:v>0.45273583660523098</c:v>
                </c:pt>
                <c:pt idx="311">
                  <c:v>0.39017583092053698</c:v>
                </c:pt>
                <c:pt idx="312">
                  <c:v>0.30233500036100502</c:v>
                </c:pt>
                <c:pt idx="313">
                  <c:v>0.282305835659305</c:v>
                </c:pt>
                <c:pt idx="314">
                  <c:v>0.2308625014623</c:v>
                </c:pt>
                <c:pt idx="315">
                  <c:v>0.32182749902208602</c:v>
                </c:pt>
                <c:pt idx="316">
                  <c:v>0.21736916820208199</c:v>
                </c:pt>
                <c:pt idx="317">
                  <c:v>0.27084416747093198</c:v>
                </c:pt>
                <c:pt idx="318">
                  <c:v>0.28203750178217801</c:v>
                </c:pt>
                <c:pt idx="319">
                  <c:v>1.2651149916648801</c:v>
                </c:pt>
                <c:pt idx="320">
                  <c:v>2.0842408476273202</c:v>
                </c:pt>
                <c:pt idx="321">
                  <c:v>1.3721225043137799</c:v>
                </c:pt>
                <c:pt idx="322">
                  <c:v>2.19559921185175</c:v>
                </c:pt>
                <c:pt idx="323">
                  <c:v>2.1763941940665199</c:v>
                </c:pt>
                <c:pt idx="324">
                  <c:v>3.5538449676831498</c:v>
                </c:pt>
                <c:pt idx="325">
                  <c:v>2.3776633433500902</c:v>
                </c:pt>
                <c:pt idx="326">
                  <c:v>1.5031458461284599</c:v>
                </c:pt>
                <c:pt idx="327">
                  <c:v>2.312803337574</c:v>
                </c:pt>
                <c:pt idx="328">
                  <c:v>7.3565308380126897</c:v>
                </c:pt>
                <c:pt idx="329">
                  <c:v>4.6827808700005198</c:v>
                </c:pt>
                <c:pt idx="330">
                  <c:v>2.1840799912810298</c:v>
                </c:pt>
                <c:pt idx="331">
                  <c:v>3.50050414820512</c:v>
                </c:pt>
                <c:pt idx="332">
                  <c:v>2.0642499963442398</c:v>
                </c:pt>
                <c:pt idx="333">
                  <c:v>0.48290416995684299</c:v>
                </c:pt>
                <c:pt idx="334">
                  <c:v>0.340879170596599</c:v>
                </c:pt>
                <c:pt idx="335">
                  <c:v>0.33340416401624601</c:v>
                </c:pt>
                <c:pt idx="336">
                  <c:v>0.37394166876872298</c:v>
                </c:pt>
                <c:pt idx="337">
                  <c:v>0.31511916694541697</c:v>
                </c:pt>
                <c:pt idx="338">
                  <c:v>0.38965833872556599</c:v>
                </c:pt>
                <c:pt idx="339">
                  <c:v>0.39013750093678601</c:v>
                </c:pt>
                <c:pt idx="340">
                  <c:v>0.293901671071847</c:v>
                </c:pt>
                <c:pt idx="341">
                  <c:v>0.35512000108758601</c:v>
                </c:pt>
                <c:pt idx="342">
                  <c:v>0.88160917654633397</c:v>
                </c:pt>
                <c:pt idx="343">
                  <c:v>0.461111663778623</c:v>
                </c:pt>
                <c:pt idx="344">
                  <c:v>0.79225416397054904</c:v>
                </c:pt>
                <c:pt idx="345">
                  <c:v>0.77295333350698103</c:v>
                </c:pt>
                <c:pt idx="346">
                  <c:v>0.85659665356079695</c:v>
                </c:pt>
                <c:pt idx="347">
                  <c:v>0.400583332876364</c:v>
                </c:pt>
                <c:pt idx="348">
                  <c:v>1.3651458269357599</c:v>
                </c:pt>
                <c:pt idx="349">
                  <c:v>1.3743075173099799</c:v>
                </c:pt>
                <c:pt idx="350">
                  <c:v>1.2576975083351101</c:v>
                </c:pt>
                <c:pt idx="351">
                  <c:v>0.36435832800964502</c:v>
                </c:pt>
                <c:pt idx="352">
                  <c:v>3.7708500224600199</c:v>
                </c:pt>
                <c:pt idx="353">
                  <c:v>2.9553083367149</c:v>
                </c:pt>
                <c:pt idx="354">
                  <c:v>0.77542584394415104</c:v>
                </c:pt>
                <c:pt idx="355">
                  <c:v>3.4879883263508402</c:v>
                </c:pt>
                <c:pt idx="356">
                  <c:v>1.60275499274333</c:v>
                </c:pt>
                <c:pt idx="357">
                  <c:v>3.96368589043617</c:v>
                </c:pt>
                <c:pt idx="358">
                  <c:v>3.5313050042589502</c:v>
                </c:pt>
                <c:pt idx="359">
                  <c:v>1.2815408431490201</c:v>
                </c:pt>
                <c:pt idx="360">
                  <c:v>0.45273583546280799</c:v>
                </c:pt>
                <c:pt idx="361">
                  <c:v>1.0711099737882599</c:v>
                </c:pt>
                <c:pt idx="362">
                  <c:v>0.45173917020360599</c:v>
                </c:pt>
                <c:pt idx="363">
                  <c:v>0.48050833319624198</c:v>
                </c:pt>
                <c:pt idx="364">
                  <c:v>0.37288749853769898</c:v>
                </c:pt>
                <c:pt idx="365">
                  <c:v>0.39443083668748502</c:v>
                </c:pt>
                <c:pt idx="366">
                  <c:v>1.14848581855495</c:v>
                </c:pt>
                <c:pt idx="367">
                  <c:v>1.7834774908423401</c:v>
                </c:pt>
                <c:pt idx="368">
                  <c:v>3.7561683397491699</c:v>
                </c:pt>
                <c:pt idx="369">
                  <c:v>2.0202241346240002</c:v>
                </c:pt>
                <c:pt idx="370">
                  <c:v>3.2066025136907799</c:v>
                </c:pt>
                <c:pt idx="371">
                  <c:v>3.92514164765675</c:v>
                </c:pt>
                <c:pt idx="372">
                  <c:v>1.9826191618045099</c:v>
                </c:pt>
                <c:pt idx="373">
                  <c:v>0.63474249511957104</c:v>
                </c:pt>
                <c:pt idx="374">
                  <c:v>0.67729250252246798</c:v>
                </c:pt>
                <c:pt idx="375">
                  <c:v>0.77799416591723802</c:v>
                </c:pt>
                <c:pt idx="376">
                  <c:v>1.28663915197054</c:v>
                </c:pt>
                <c:pt idx="377">
                  <c:v>1.1441158176958499</c:v>
                </c:pt>
                <c:pt idx="378">
                  <c:v>1.1561141644914901</c:v>
                </c:pt>
                <c:pt idx="379">
                  <c:v>0.81780334328611604</c:v>
                </c:pt>
                <c:pt idx="380">
                  <c:v>1.08713331788778</c:v>
                </c:pt>
                <c:pt idx="381">
                  <c:v>1.0204525056481299</c:v>
                </c:pt>
                <c:pt idx="382">
                  <c:v>1.2811766868829699</c:v>
                </c:pt>
                <c:pt idx="383">
                  <c:v>0.314927503317594</c:v>
                </c:pt>
                <c:pt idx="384">
                  <c:v>0.31500417528053098</c:v>
                </c:pt>
                <c:pt idx="385">
                  <c:v>0.35918333808580999</c:v>
                </c:pt>
                <c:pt idx="386">
                  <c:v>0.36159832984209</c:v>
                </c:pt>
                <c:pt idx="387">
                  <c:v>0.31554083618024897</c:v>
                </c:pt>
                <c:pt idx="388">
                  <c:v>0.27736083135008699</c:v>
                </c:pt>
                <c:pt idx="389">
                  <c:v>0.33639416550596501</c:v>
                </c:pt>
                <c:pt idx="390">
                  <c:v>0.57024665474891501</c:v>
                </c:pt>
                <c:pt idx="391">
                  <c:v>0.45817916269103698</c:v>
                </c:pt>
                <c:pt idx="392">
                  <c:v>0.426247501571973</c:v>
                </c:pt>
                <c:pt idx="393">
                  <c:v>2.6455175196131</c:v>
                </c:pt>
                <c:pt idx="394">
                  <c:v>2.2193466722965201</c:v>
                </c:pt>
                <c:pt idx="395">
                  <c:v>2.2417716874678901</c:v>
                </c:pt>
                <c:pt idx="396">
                  <c:v>2.90535998841127</c:v>
                </c:pt>
                <c:pt idx="397">
                  <c:v>1.4528333461284599</c:v>
                </c:pt>
                <c:pt idx="398">
                  <c:v>1.6734416632850899</c:v>
                </c:pt>
                <c:pt idx="399">
                  <c:v>2.1997775233785202</c:v>
                </c:pt>
                <c:pt idx="400">
                  <c:v>4.6280025084813401</c:v>
                </c:pt>
                <c:pt idx="401">
                  <c:v>1.8282508417963901</c:v>
                </c:pt>
                <c:pt idx="402">
                  <c:v>2.4190250327189702</c:v>
                </c:pt>
                <c:pt idx="403">
                  <c:v>1.5896833298603601</c:v>
                </c:pt>
                <c:pt idx="404">
                  <c:v>2.0755775138735699</c:v>
                </c:pt>
                <c:pt idx="405">
                  <c:v>0.47644500076770702</c:v>
                </c:pt>
                <c:pt idx="406">
                  <c:v>0.29380583154658402</c:v>
                </c:pt>
                <c:pt idx="407">
                  <c:v>0.39460333503782702</c:v>
                </c:pt>
                <c:pt idx="408">
                  <c:v>0.27939250042041103</c:v>
                </c:pt>
                <c:pt idx="409">
                  <c:v>0.25955499934653398</c:v>
                </c:pt>
                <c:pt idx="410">
                  <c:v>0.39991250075399798</c:v>
                </c:pt>
                <c:pt idx="411">
                  <c:v>0.33271416661640002</c:v>
                </c:pt>
                <c:pt idx="412">
                  <c:v>0.29447666995227301</c:v>
                </c:pt>
                <c:pt idx="413">
                  <c:v>0.38538416368265899</c:v>
                </c:pt>
                <c:pt idx="414">
                  <c:v>0.87810167657832305</c:v>
                </c:pt>
                <c:pt idx="415">
                  <c:v>0.40792416309316898</c:v>
                </c:pt>
                <c:pt idx="416">
                  <c:v>1.11847083027164</c:v>
                </c:pt>
                <c:pt idx="417">
                  <c:v>0.52622083529829999</c:v>
                </c:pt>
                <c:pt idx="418">
                  <c:v>1.4508399870494999</c:v>
                </c:pt>
                <c:pt idx="419">
                  <c:v>1.78773250460624</c:v>
                </c:pt>
                <c:pt idx="420">
                  <c:v>1.67125666856765</c:v>
                </c:pt>
                <c:pt idx="421">
                  <c:v>1.3242058227956199</c:v>
                </c:pt>
                <c:pt idx="422">
                  <c:v>0.37578166164457699</c:v>
                </c:pt>
                <c:pt idx="423">
                  <c:v>0.39134499738613698</c:v>
                </c:pt>
                <c:pt idx="424">
                  <c:v>2.5138425035277998</c:v>
                </c:pt>
                <c:pt idx="425">
                  <c:v>4.2541374985377001</c:v>
                </c:pt>
                <c:pt idx="426">
                  <c:v>2.0458691106239901</c:v>
                </c:pt>
                <c:pt idx="427">
                  <c:v>1.33413418024778</c:v>
                </c:pt>
                <c:pt idx="428">
                  <c:v>1.60354084680477</c:v>
                </c:pt>
                <c:pt idx="429">
                  <c:v>0.66870582987864802</c:v>
                </c:pt>
                <c:pt idx="430">
                  <c:v>0.73674749106168702</c:v>
                </c:pt>
                <c:pt idx="431">
                  <c:v>0.38103333724041699</c:v>
                </c:pt>
                <c:pt idx="432">
                  <c:v>0.30551666376491299</c:v>
                </c:pt>
                <c:pt idx="433">
                  <c:v>0.361042502522468</c:v>
                </c:pt>
                <c:pt idx="434">
                  <c:v>0.375992497975627</c:v>
                </c:pt>
                <c:pt idx="435">
                  <c:v>0.299804996947447</c:v>
                </c:pt>
                <c:pt idx="436">
                  <c:v>0.33988250019649602</c:v>
                </c:pt>
                <c:pt idx="437">
                  <c:v>0.27732249908149198</c:v>
                </c:pt>
                <c:pt idx="438">
                  <c:v>0.67010499338309004</c:v>
                </c:pt>
                <c:pt idx="439">
                  <c:v>0.46622916529575897</c:v>
                </c:pt>
                <c:pt idx="440">
                  <c:v>1.0675258292754399</c:v>
                </c:pt>
                <c:pt idx="441">
                  <c:v>1.1884674994150799</c:v>
                </c:pt>
                <c:pt idx="442">
                  <c:v>1.1962108335892301</c:v>
                </c:pt>
                <c:pt idx="443">
                  <c:v>1.93843997557957</c:v>
                </c:pt>
                <c:pt idx="444">
                  <c:v>1.3502150156100601</c:v>
                </c:pt>
                <c:pt idx="445">
                  <c:v>0.813797511259715</c:v>
                </c:pt>
                <c:pt idx="446">
                  <c:v>0.64560999915003703</c:v>
                </c:pt>
                <c:pt idx="447">
                  <c:v>0.60052999575932797</c:v>
                </c:pt>
                <c:pt idx="448">
                  <c:v>2.4309467172622599</c:v>
                </c:pt>
                <c:pt idx="449">
                  <c:v>7.37571666081746</c:v>
                </c:pt>
                <c:pt idx="450">
                  <c:v>2.2963007952769501</c:v>
                </c:pt>
                <c:pt idx="451">
                  <c:v>1.17211834788322</c:v>
                </c:pt>
                <c:pt idx="452">
                  <c:v>1.1264058343569401</c:v>
                </c:pt>
                <c:pt idx="453">
                  <c:v>1.8561383289098701</c:v>
                </c:pt>
                <c:pt idx="454">
                  <c:v>0.61135917266209905</c:v>
                </c:pt>
                <c:pt idx="455">
                  <c:v>0.30521000104645801</c:v>
                </c:pt>
                <c:pt idx="456">
                  <c:v>0.377104170322418</c:v>
                </c:pt>
                <c:pt idx="457">
                  <c:v>0.40872916186849201</c:v>
                </c:pt>
                <c:pt idx="458">
                  <c:v>0.29349916825691802</c:v>
                </c:pt>
                <c:pt idx="459">
                  <c:v>0.33085500503579701</c:v>
                </c:pt>
                <c:pt idx="460">
                  <c:v>0.383448332995176</c:v>
                </c:pt>
                <c:pt idx="461">
                  <c:v>0.32284333012998101</c:v>
                </c:pt>
                <c:pt idx="462">
                  <c:v>0.28761500023305397</c:v>
                </c:pt>
                <c:pt idx="463">
                  <c:v>0.60097083312769695</c:v>
                </c:pt>
                <c:pt idx="464">
                  <c:v>0.90712001845240497</c:v>
                </c:pt>
                <c:pt idx="465">
                  <c:v>2.2435541450977299</c:v>
                </c:pt>
                <c:pt idx="466">
                  <c:v>1.89989581048488</c:v>
                </c:pt>
                <c:pt idx="467">
                  <c:v>0.94955499649047803</c:v>
                </c:pt>
                <c:pt idx="468">
                  <c:v>1.20537249883016</c:v>
                </c:pt>
                <c:pt idx="469">
                  <c:v>0.80047666435440401</c:v>
                </c:pt>
                <c:pt idx="470">
                  <c:v>0.52397833103934899</c:v>
                </c:pt>
                <c:pt idx="471">
                  <c:v>0.62090416173140195</c:v>
                </c:pt>
                <c:pt idx="472">
                  <c:v>3.72690082927544</c:v>
                </c:pt>
                <c:pt idx="473">
                  <c:v>4.7813741632302502</c:v>
                </c:pt>
                <c:pt idx="474">
                  <c:v>5.0506274573008199</c:v>
                </c:pt>
                <c:pt idx="475">
                  <c:v>3.16079420804977</c:v>
                </c:pt>
                <c:pt idx="476">
                  <c:v>1.7145541697740501</c:v>
                </c:pt>
                <c:pt idx="477">
                  <c:v>0.79633666853109997</c:v>
                </c:pt>
                <c:pt idx="478">
                  <c:v>0.45273583660523098</c:v>
                </c:pt>
                <c:pt idx="479">
                  <c:v>0.39017583092053698</c:v>
                </c:pt>
                <c:pt idx="480">
                  <c:v>0.30233500036100502</c:v>
                </c:pt>
                <c:pt idx="481">
                  <c:v>0.282305835659305</c:v>
                </c:pt>
                <c:pt idx="482">
                  <c:v>0.2308625014623</c:v>
                </c:pt>
                <c:pt idx="483">
                  <c:v>0.32182749902208602</c:v>
                </c:pt>
                <c:pt idx="484">
                  <c:v>0.21736916820208199</c:v>
                </c:pt>
                <c:pt idx="485">
                  <c:v>0.27084416747093198</c:v>
                </c:pt>
                <c:pt idx="486">
                  <c:v>0.28203750178217801</c:v>
                </c:pt>
                <c:pt idx="487">
                  <c:v>1.2651149916648801</c:v>
                </c:pt>
                <c:pt idx="488">
                  <c:v>2.0842408476273202</c:v>
                </c:pt>
                <c:pt idx="489">
                  <c:v>1.3721225043137799</c:v>
                </c:pt>
                <c:pt idx="490">
                  <c:v>2.19559921185175</c:v>
                </c:pt>
                <c:pt idx="491">
                  <c:v>2.1763941940665199</c:v>
                </c:pt>
                <c:pt idx="492">
                  <c:v>3.5538449676831498</c:v>
                </c:pt>
                <c:pt idx="493">
                  <c:v>2.3776633433500902</c:v>
                </c:pt>
                <c:pt idx="494">
                  <c:v>1.5031458461284599</c:v>
                </c:pt>
                <c:pt idx="495">
                  <c:v>2.312803337574</c:v>
                </c:pt>
                <c:pt idx="496">
                  <c:v>7.3565308380126897</c:v>
                </c:pt>
                <c:pt idx="497">
                  <c:v>4.6827808700005198</c:v>
                </c:pt>
                <c:pt idx="498">
                  <c:v>2.1840799912810298</c:v>
                </c:pt>
                <c:pt idx="499">
                  <c:v>3.50050414820512</c:v>
                </c:pt>
                <c:pt idx="500">
                  <c:v>2.0642499963442398</c:v>
                </c:pt>
                <c:pt idx="501">
                  <c:v>0.48290416995684299</c:v>
                </c:pt>
                <c:pt idx="502">
                  <c:v>0.340879170596599</c:v>
                </c:pt>
                <c:pt idx="503">
                  <c:v>0.33340416401624601</c:v>
                </c:pt>
                <c:pt idx="504">
                  <c:v>0.37394166876872298</c:v>
                </c:pt>
                <c:pt idx="505">
                  <c:v>0.31511916694541697</c:v>
                </c:pt>
                <c:pt idx="506">
                  <c:v>0.38965833872556599</c:v>
                </c:pt>
                <c:pt idx="507">
                  <c:v>0.39013750093678601</c:v>
                </c:pt>
                <c:pt idx="508">
                  <c:v>0.293901671071847</c:v>
                </c:pt>
                <c:pt idx="509">
                  <c:v>0.35512000108758601</c:v>
                </c:pt>
                <c:pt idx="510">
                  <c:v>0.88160917654633397</c:v>
                </c:pt>
                <c:pt idx="511">
                  <c:v>0.461111663778623</c:v>
                </c:pt>
                <c:pt idx="512">
                  <c:v>0.79225416397054904</c:v>
                </c:pt>
                <c:pt idx="513">
                  <c:v>0.77295333350698103</c:v>
                </c:pt>
                <c:pt idx="514">
                  <c:v>0.85659665356079695</c:v>
                </c:pt>
                <c:pt idx="515">
                  <c:v>0.400583332876364</c:v>
                </c:pt>
                <c:pt idx="516">
                  <c:v>1.3651458269357599</c:v>
                </c:pt>
                <c:pt idx="517">
                  <c:v>1.3743075173099799</c:v>
                </c:pt>
                <c:pt idx="518">
                  <c:v>1.2576975083351101</c:v>
                </c:pt>
                <c:pt idx="519">
                  <c:v>0.36435832800964502</c:v>
                </c:pt>
                <c:pt idx="520">
                  <c:v>3.7708500224600199</c:v>
                </c:pt>
                <c:pt idx="521">
                  <c:v>2.9553083367149</c:v>
                </c:pt>
                <c:pt idx="522">
                  <c:v>0.77542584394415104</c:v>
                </c:pt>
                <c:pt idx="523">
                  <c:v>3.4879883263508402</c:v>
                </c:pt>
                <c:pt idx="524">
                  <c:v>1.60275499274333</c:v>
                </c:pt>
                <c:pt idx="525">
                  <c:v>3.96368589043617</c:v>
                </c:pt>
                <c:pt idx="526">
                  <c:v>3.5313050042589502</c:v>
                </c:pt>
                <c:pt idx="527">
                  <c:v>1.2815408431490201</c:v>
                </c:pt>
                <c:pt idx="528">
                  <c:v>0.28086833531657801</c:v>
                </c:pt>
                <c:pt idx="529">
                  <c:v>0.24305249989032701</c:v>
                </c:pt>
                <c:pt idx="530">
                  <c:v>0.35973916483422103</c:v>
                </c:pt>
                <c:pt idx="531">
                  <c:v>0.26854416966438199</c:v>
                </c:pt>
                <c:pt idx="532">
                  <c:v>0.27097833183904402</c:v>
                </c:pt>
                <c:pt idx="533">
                  <c:v>0.32987749819954199</c:v>
                </c:pt>
                <c:pt idx="534">
                  <c:v>0.307337504501144</c:v>
                </c:pt>
                <c:pt idx="535">
                  <c:v>1.4304083366692</c:v>
                </c:pt>
                <c:pt idx="536">
                  <c:v>0.90788665639857402</c:v>
                </c:pt>
                <c:pt idx="537">
                  <c:v>1.24374415986239</c:v>
                </c:pt>
                <c:pt idx="538">
                  <c:v>1.9025025029977101</c:v>
                </c:pt>
                <c:pt idx="539">
                  <c:v>1.1827941568692499</c:v>
                </c:pt>
                <c:pt idx="540">
                  <c:v>1.0326808249205299</c:v>
                </c:pt>
                <c:pt idx="541">
                  <c:v>0.51301500747601203</c:v>
                </c:pt>
                <c:pt idx="542">
                  <c:v>0.33510999823609899</c:v>
                </c:pt>
                <c:pt idx="543">
                  <c:v>0.59669667293628004</c:v>
                </c:pt>
                <c:pt idx="544">
                  <c:v>3.7735141930977498</c:v>
                </c:pt>
                <c:pt idx="545">
                  <c:v>4.1964074786504</c:v>
                </c:pt>
                <c:pt idx="546">
                  <c:v>2.66246083587408</c:v>
                </c:pt>
                <c:pt idx="547">
                  <c:v>1.9148649797836901</c:v>
                </c:pt>
                <c:pt idx="548">
                  <c:v>1.6720233299334799</c:v>
                </c:pt>
                <c:pt idx="549">
                  <c:v>2.7001616807778599</c:v>
                </c:pt>
                <c:pt idx="550">
                  <c:v>0.41022416775425202</c:v>
                </c:pt>
                <c:pt idx="551">
                  <c:v>0.32405083286265501</c:v>
                </c:pt>
                <c:pt idx="552">
                  <c:v>0.31182249702513198</c:v>
                </c:pt>
                <c:pt idx="553">
                  <c:v>0.33589582830667403</c:v>
                </c:pt>
                <c:pt idx="554">
                  <c:v>0.59675417790810203</c:v>
                </c:pt>
                <c:pt idx="555">
                  <c:v>0.462089161475499</c:v>
                </c:pt>
                <c:pt idx="556">
                  <c:v>0.333442501425743</c:v>
                </c:pt>
                <c:pt idx="557">
                  <c:v>0.30871749815841498</c:v>
                </c:pt>
                <c:pt idx="558">
                  <c:v>0.36776999302208402</c:v>
                </c:pt>
                <c:pt idx="559">
                  <c:v>0.74937832857171705</c:v>
                </c:pt>
                <c:pt idx="560">
                  <c:v>0.39730583280324899</c:v>
                </c:pt>
                <c:pt idx="561">
                  <c:v>1.21991998861233</c:v>
                </c:pt>
                <c:pt idx="562">
                  <c:v>0.99246918072303103</c:v>
                </c:pt>
                <c:pt idx="563">
                  <c:v>0.55322666481137195</c:v>
                </c:pt>
                <c:pt idx="564">
                  <c:v>0.53923500234882005</c:v>
                </c:pt>
                <c:pt idx="565">
                  <c:v>0.387473334297538</c:v>
                </c:pt>
                <c:pt idx="566">
                  <c:v>0.30729916195074702</c:v>
                </c:pt>
                <c:pt idx="567">
                  <c:v>0.32911082997918101</c:v>
                </c:pt>
                <c:pt idx="568">
                  <c:v>0.63570083325107896</c:v>
                </c:pt>
                <c:pt idx="569">
                  <c:v>4.4339208523432303</c:v>
                </c:pt>
                <c:pt idx="570">
                  <c:v>1.7676075066626</c:v>
                </c:pt>
                <c:pt idx="571">
                  <c:v>3.1215408317248001</c:v>
                </c:pt>
                <c:pt idx="572">
                  <c:v>1.52298332264026</c:v>
                </c:pt>
                <c:pt idx="573">
                  <c:v>0.65990833232800095</c:v>
                </c:pt>
                <c:pt idx="574">
                  <c:v>0.75424666491647596</c:v>
                </c:pt>
                <c:pt idx="575">
                  <c:v>0.31025083174308099</c:v>
                </c:pt>
                <c:pt idx="576">
                  <c:v>0.33093166386087702</c:v>
                </c:pt>
                <c:pt idx="577">
                  <c:v>0.33123833114902101</c:v>
                </c:pt>
                <c:pt idx="578">
                  <c:v>0.370491658349831</c:v>
                </c:pt>
                <c:pt idx="579">
                  <c:v>0.32652333358923602</c:v>
                </c:pt>
                <c:pt idx="580">
                  <c:v>0.32004499912261902</c:v>
                </c:pt>
                <c:pt idx="581">
                  <c:v>0.31778333187103203</c:v>
                </c:pt>
                <c:pt idx="582">
                  <c:v>0.86010415752728797</c:v>
                </c:pt>
                <c:pt idx="583">
                  <c:v>0.94963167473673704</c:v>
                </c:pt>
                <c:pt idx="584">
                  <c:v>0.72900417288144403</c:v>
                </c:pt>
                <c:pt idx="585">
                  <c:v>0.43891666735211998</c:v>
                </c:pt>
                <c:pt idx="586">
                  <c:v>0.65615166604518804</c:v>
                </c:pt>
                <c:pt idx="587">
                  <c:v>1.0661075050632101</c:v>
                </c:pt>
                <c:pt idx="588">
                  <c:v>1.3172099949916201</c:v>
                </c:pt>
                <c:pt idx="589">
                  <c:v>1.09019998848438</c:v>
                </c:pt>
                <c:pt idx="590">
                  <c:v>0.57929333632191005</c:v>
                </c:pt>
                <c:pt idx="591">
                  <c:v>3.4978975288073202</c:v>
                </c:pt>
                <c:pt idx="592">
                  <c:v>4.3562383619944303</c:v>
                </c:pt>
                <c:pt idx="593">
                  <c:v>2.2272050027052499</c:v>
                </c:pt>
                <c:pt idx="594">
                  <c:v>3.25191251069307</c:v>
                </c:pt>
                <c:pt idx="595">
                  <c:v>0.33894332905610303</c:v>
                </c:pt>
                <c:pt idx="596">
                  <c:v>0.92916165838638998</c:v>
                </c:pt>
                <c:pt idx="597">
                  <c:v>0.42594083428382801</c:v>
                </c:pt>
                <c:pt idx="598">
                  <c:v>0.43788166182736499</c:v>
                </c:pt>
                <c:pt idx="599">
                  <c:v>0.32949416637420598</c:v>
                </c:pt>
                <c:pt idx="600">
                  <c:v>0.30551666376491299</c:v>
                </c:pt>
                <c:pt idx="601">
                  <c:v>0.361042502522468</c:v>
                </c:pt>
                <c:pt idx="602">
                  <c:v>0.375992497975627</c:v>
                </c:pt>
                <c:pt idx="603">
                  <c:v>0.299804996947447</c:v>
                </c:pt>
                <c:pt idx="604">
                  <c:v>0.33988250019649602</c:v>
                </c:pt>
                <c:pt idx="605">
                  <c:v>0.27732249908149198</c:v>
                </c:pt>
                <c:pt idx="606">
                  <c:v>0.67010499338309004</c:v>
                </c:pt>
                <c:pt idx="607">
                  <c:v>0.46622916529575897</c:v>
                </c:pt>
                <c:pt idx="608">
                  <c:v>1.0675258292754399</c:v>
                </c:pt>
                <c:pt idx="609">
                  <c:v>1.1884674994150799</c:v>
                </c:pt>
                <c:pt idx="610">
                  <c:v>1.1962108335892301</c:v>
                </c:pt>
                <c:pt idx="611">
                  <c:v>1.93843997557957</c:v>
                </c:pt>
                <c:pt idx="612">
                  <c:v>1.3502150156100601</c:v>
                </c:pt>
                <c:pt idx="613">
                  <c:v>0.813797511259715</c:v>
                </c:pt>
                <c:pt idx="614">
                  <c:v>0.64560999915003703</c:v>
                </c:pt>
                <c:pt idx="615">
                  <c:v>0.60052999575932797</c:v>
                </c:pt>
                <c:pt idx="616">
                  <c:v>2.4309467172622599</c:v>
                </c:pt>
                <c:pt idx="617">
                  <c:v>7.37571666081746</c:v>
                </c:pt>
                <c:pt idx="618">
                  <c:v>2.2963007952769501</c:v>
                </c:pt>
                <c:pt idx="619">
                  <c:v>1.17211834788322</c:v>
                </c:pt>
                <c:pt idx="620">
                  <c:v>1.1264058343569401</c:v>
                </c:pt>
                <c:pt idx="621">
                  <c:v>1.8561383289098701</c:v>
                </c:pt>
                <c:pt idx="622">
                  <c:v>0.61135917266209905</c:v>
                </c:pt>
                <c:pt idx="623">
                  <c:v>0.30521000104645801</c:v>
                </c:pt>
                <c:pt idx="624">
                  <c:v>0.377104170322418</c:v>
                </c:pt>
                <c:pt idx="625">
                  <c:v>0.40872916186849201</c:v>
                </c:pt>
                <c:pt idx="626">
                  <c:v>0.29349916825691802</c:v>
                </c:pt>
                <c:pt idx="627">
                  <c:v>0.33085500503579701</c:v>
                </c:pt>
                <c:pt idx="628">
                  <c:v>0.383448332995176</c:v>
                </c:pt>
                <c:pt idx="629">
                  <c:v>0.32284333012998101</c:v>
                </c:pt>
                <c:pt idx="630">
                  <c:v>0.28761500023305397</c:v>
                </c:pt>
                <c:pt idx="631">
                  <c:v>0.60097083312769695</c:v>
                </c:pt>
                <c:pt idx="632">
                  <c:v>0.90712001845240497</c:v>
                </c:pt>
                <c:pt idx="633">
                  <c:v>2.2435541450977299</c:v>
                </c:pt>
                <c:pt idx="634">
                  <c:v>1.89989581048488</c:v>
                </c:pt>
                <c:pt idx="635">
                  <c:v>0.94955499649047803</c:v>
                </c:pt>
                <c:pt idx="636">
                  <c:v>1.20537249883016</c:v>
                </c:pt>
                <c:pt idx="637">
                  <c:v>0.80047666435440401</c:v>
                </c:pt>
                <c:pt idx="638">
                  <c:v>0.52397833103934899</c:v>
                </c:pt>
                <c:pt idx="639">
                  <c:v>0.62090416173140195</c:v>
                </c:pt>
                <c:pt idx="640">
                  <c:v>3.72690082927544</c:v>
                </c:pt>
                <c:pt idx="641">
                  <c:v>4.7813741632302502</c:v>
                </c:pt>
                <c:pt idx="642">
                  <c:v>5.0506274573008199</c:v>
                </c:pt>
                <c:pt idx="643">
                  <c:v>3.16079420804977</c:v>
                </c:pt>
                <c:pt idx="644">
                  <c:v>1.7145541697740501</c:v>
                </c:pt>
                <c:pt idx="645">
                  <c:v>0.79633666853109997</c:v>
                </c:pt>
                <c:pt idx="646">
                  <c:v>0.45273583660523098</c:v>
                </c:pt>
                <c:pt idx="647">
                  <c:v>0.39017583092053698</c:v>
                </c:pt>
                <c:pt idx="648">
                  <c:v>0.30233500036100502</c:v>
                </c:pt>
                <c:pt idx="649">
                  <c:v>0.282305835659305</c:v>
                </c:pt>
                <c:pt idx="650">
                  <c:v>0.2308625014623</c:v>
                </c:pt>
                <c:pt idx="651">
                  <c:v>0.32182749902208602</c:v>
                </c:pt>
                <c:pt idx="652">
                  <c:v>0.21736916820208199</c:v>
                </c:pt>
                <c:pt idx="653">
                  <c:v>0.27084416747093198</c:v>
                </c:pt>
                <c:pt idx="654">
                  <c:v>0.28203750178217801</c:v>
                </c:pt>
                <c:pt idx="655">
                  <c:v>1.2651149916648801</c:v>
                </c:pt>
                <c:pt idx="656">
                  <c:v>2.0842408476273202</c:v>
                </c:pt>
                <c:pt idx="657">
                  <c:v>1.3721225043137799</c:v>
                </c:pt>
                <c:pt idx="658">
                  <c:v>2.19559921185175</c:v>
                </c:pt>
                <c:pt idx="659">
                  <c:v>2.1763941940665199</c:v>
                </c:pt>
                <c:pt idx="660">
                  <c:v>3.5538449676831498</c:v>
                </c:pt>
                <c:pt idx="661">
                  <c:v>2.3776633433500902</c:v>
                </c:pt>
                <c:pt idx="662">
                  <c:v>1.5031458461284599</c:v>
                </c:pt>
                <c:pt idx="663">
                  <c:v>2.312803337574</c:v>
                </c:pt>
                <c:pt idx="664">
                  <c:v>7.3565308380126897</c:v>
                </c:pt>
                <c:pt idx="665">
                  <c:v>4.6827808700005198</c:v>
                </c:pt>
                <c:pt idx="666">
                  <c:v>2.1840799912810298</c:v>
                </c:pt>
                <c:pt idx="667">
                  <c:v>3.50050414820512</c:v>
                </c:pt>
                <c:pt idx="668">
                  <c:v>2.0642499963442398</c:v>
                </c:pt>
                <c:pt idx="669">
                  <c:v>0.48290416995684299</c:v>
                </c:pt>
                <c:pt idx="670">
                  <c:v>0.340879170596599</c:v>
                </c:pt>
                <c:pt idx="671">
                  <c:v>0.33340416401624601</c:v>
                </c:pt>
                <c:pt idx="672">
                  <c:v>0.27161083283523701</c:v>
                </c:pt>
                <c:pt idx="673">
                  <c:v>0.34607333379487198</c:v>
                </c:pt>
                <c:pt idx="674">
                  <c:v>0.323034997185071</c:v>
                </c:pt>
                <c:pt idx="675">
                  <c:v>0.30421332950393298</c:v>
                </c:pt>
                <c:pt idx="676">
                  <c:v>0.30902416944503702</c:v>
                </c:pt>
                <c:pt idx="677">
                  <c:v>0.27070999853312999</c:v>
                </c:pt>
                <c:pt idx="678">
                  <c:v>0.31203333164254798</c:v>
                </c:pt>
                <c:pt idx="679">
                  <c:v>0.28491249904036497</c:v>
                </c:pt>
                <c:pt idx="680">
                  <c:v>1.04165084138512</c:v>
                </c:pt>
                <c:pt idx="681">
                  <c:v>0.61992667660117096</c:v>
                </c:pt>
                <c:pt idx="682">
                  <c:v>0.389926667461792</c:v>
                </c:pt>
                <c:pt idx="683">
                  <c:v>0.57511499509215303</c:v>
                </c:pt>
                <c:pt idx="684">
                  <c:v>0.41319500625133498</c:v>
                </c:pt>
                <c:pt idx="685">
                  <c:v>0.37447833081086501</c:v>
                </c:pt>
                <c:pt idx="686">
                  <c:v>0.28314916213353403</c:v>
                </c:pt>
                <c:pt idx="687">
                  <c:v>0.31969999728103399</c:v>
                </c:pt>
                <c:pt idx="688">
                  <c:v>3.66175332491596</c:v>
                </c:pt>
                <c:pt idx="689">
                  <c:v>3.9009532898664401</c:v>
                </c:pt>
                <c:pt idx="690">
                  <c:v>1.6437141575912599</c:v>
                </c:pt>
                <c:pt idx="691">
                  <c:v>2.1671941480040502</c:v>
                </c:pt>
                <c:pt idx="692">
                  <c:v>2.85999248643716</c:v>
                </c:pt>
                <c:pt idx="693">
                  <c:v>0.35787999639908402</c:v>
                </c:pt>
                <c:pt idx="694">
                  <c:v>0.323935834914445</c:v>
                </c:pt>
                <c:pt idx="695">
                  <c:v>0.37886750037471401</c:v>
                </c:pt>
                <c:pt idx="696">
                  <c:v>0.45273583546280799</c:v>
                </c:pt>
                <c:pt idx="697">
                  <c:v>1.0711099737882599</c:v>
                </c:pt>
                <c:pt idx="698">
                  <c:v>0.45173917020360599</c:v>
                </c:pt>
                <c:pt idx="699">
                  <c:v>0.48050833319624198</c:v>
                </c:pt>
                <c:pt idx="700">
                  <c:v>0.37288749853769898</c:v>
                </c:pt>
                <c:pt idx="701">
                  <c:v>0.39443083668748502</c:v>
                </c:pt>
                <c:pt idx="702">
                  <c:v>1.14848581855495</c:v>
                </c:pt>
                <c:pt idx="703">
                  <c:v>1.7834774908423401</c:v>
                </c:pt>
                <c:pt idx="704">
                  <c:v>3.7561683397491699</c:v>
                </c:pt>
                <c:pt idx="705">
                  <c:v>2.0202241346240002</c:v>
                </c:pt>
                <c:pt idx="706">
                  <c:v>3.2066025136907799</c:v>
                </c:pt>
                <c:pt idx="707">
                  <c:v>3.92514164765675</c:v>
                </c:pt>
                <c:pt idx="708">
                  <c:v>1.9826191618045099</c:v>
                </c:pt>
                <c:pt idx="709">
                  <c:v>0.63474249511957104</c:v>
                </c:pt>
                <c:pt idx="710">
                  <c:v>0.67729250252246798</c:v>
                </c:pt>
                <c:pt idx="711">
                  <c:v>0.77799416591723802</c:v>
                </c:pt>
                <c:pt idx="712">
                  <c:v>1.28663915197054</c:v>
                </c:pt>
                <c:pt idx="713">
                  <c:v>1.1441158176958499</c:v>
                </c:pt>
                <c:pt idx="714">
                  <c:v>1.1561141644914901</c:v>
                </c:pt>
                <c:pt idx="715">
                  <c:v>0.81780334328611604</c:v>
                </c:pt>
                <c:pt idx="716">
                  <c:v>1.08713331788778</c:v>
                </c:pt>
                <c:pt idx="717">
                  <c:v>1.0204525056481299</c:v>
                </c:pt>
                <c:pt idx="718">
                  <c:v>1.2811766868829699</c:v>
                </c:pt>
                <c:pt idx="719">
                  <c:v>0.314927503317594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C-4795-BE31-4D406C21BEBA}"/>
            </c:ext>
          </c:extLst>
        </c:ser>
        <c:ser>
          <c:idx val="0"/>
          <c:order val="1"/>
          <c:tx>
            <c:v>Synthetic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Usage!$C$7298:$C$8017</c:f>
              <c:numCache>
                <c:formatCode>0.00</c:formatCode>
                <c:ptCount val="720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0.38</c:v>
                </c:pt>
                <c:pt idx="5">
                  <c:v>0.46</c:v>
                </c:pt>
                <c:pt idx="6">
                  <c:v>0.73</c:v>
                </c:pt>
                <c:pt idx="7">
                  <c:v>1.29</c:v>
                </c:pt>
                <c:pt idx="8">
                  <c:v>1.98</c:v>
                </c:pt>
                <c:pt idx="9">
                  <c:v>2.31</c:v>
                </c:pt>
                <c:pt idx="10">
                  <c:v>2.2200000000000002</c:v>
                </c:pt>
                <c:pt idx="11">
                  <c:v>1.99</c:v>
                </c:pt>
                <c:pt idx="12">
                  <c:v>1.66</c:v>
                </c:pt>
                <c:pt idx="13">
                  <c:v>0.47</c:v>
                </c:pt>
                <c:pt idx="14">
                  <c:v>0.9</c:v>
                </c:pt>
                <c:pt idx="15">
                  <c:v>2</c:v>
                </c:pt>
                <c:pt idx="16">
                  <c:v>3.55</c:v>
                </c:pt>
                <c:pt idx="17">
                  <c:v>4.3499999999999996</c:v>
                </c:pt>
                <c:pt idx="18">
                  <c:v>4.1100000000000003</c:v>
                </c:pt>
                <c:pt idx="19">
                  <c:v>3.48</c:v>
                </c:pt>
                <c:pt idx="20">
                  <c:v>2.66</c:v>
                </c:pt>
                <c:pt idx="21">
                  <c:v>1.86</c:v>
                </c:pt>
                <c:pt idx="22">
                  <c:v>1.22</c:v>
                </c:pt>
                <c:pt idx="23">
                  <c:v>0.8</c:v>
                </c:pt>
                <c:pt idx="24">
                  <c:v>0.36</c:v>
                </c:pt>
                <c:pt idx="25">
                  <c:v>0.36</c:v>
                </c:pt>
                <c:pt idx="26">
                  <c:v>0.36</c:v>
                </c:pt>
                <c:pt idx="27">
                  <c:v>0.37</c:v>
                </c:pt>
                <c:pt idx="28">
                  <c:v>0.4</c:v>
                </c:pt>
                <c:pt idx="29">
                  <c:v>0.56000000000000005</c:v>
                </c:pt>
                <c:pt idx="30">
                  <c:v>1.0900000000000001</c:v>
                </c:pt>
                <c:pt idx="31">
                  <c:v>2.19</c:v>
                </c:pt>
                <c:pt idx="32">
                  <c:v>3.54</c:v>
                </c:pt>
                <c:pt idx="33">
                  <c:v>4.18</c:v>
                </c:pt>
                <c:pt idx="34">
                  <c:v>4.0199999999999996</c:v>
                </c:pt>
                <c:pt idx="35">
                  <c:v>3.55</c:v>
                </c:pt>
                <c:pt idx="36">
                  <c:v>2.91</c:v>
                </c:pt>
                <c:pt idx="37">
                  <c:v>0.47</c:v>
                </c:pt>
                <c:pt idx="38">
                  <c:v>0.89</c:v>
                </c:pt>
                <c:pt idx="39">
                  <c:v>1.97</c:v>
                </c:pt>
                <c:pt idx="40">
                  <c:v>3.5</c:v>
                </c:pt>
                <c:pt idx="41">
                  <c:v>4.28</c:v>
                </c:pt>
                <c:pt idx="42">
                  <c:v>4.05</c:v>
                </c:pt>
                <c:pt idx="43">
                  <c:v>3.43</c:v>
                </c:pt>
                <c:pt idx="44">
                  <c:v>2.62</c:v>
                </c:pt>
                <c:pt idx="45">
                  <c:v>1.83</c:v>
                </c:pt>
                <c:pt idx="46">
                  <c:v>1.21</c:v>
                </c:pt>
                <c:pt idx="47">
                  <c:v>0.79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0.36</c:v>
                </c:pt>
                <c:pt idx="52">
                  <c:v>0.38</c:v>
                </c:pt>
                <c:pt idx="53">
                  <c:v>0.44</c:v>
                </c:pt>
                <c:pt idx="54">
                  <c:v>0.65</c:v>
                </c:pt>
                <c:pt idx="55">
                  <c:v>1.0900000000000001</c:v>
                </c:pt>
                <c:pt idx="56">
                  <c:v>1.63</c:v>
                </c:pt>
                <c:pt idx="57">
                  <c:v>1.88</c:v>
                </c:pt>
                <c:pt idx="58">
                  <c:v>1.82</c:v>
                </c:pt>
                <c:pt idx="59">
                  <c:v>1.63</c:v>
                </c:pt>
                <c:pt idx="60">
                  <c:v>1.38</c:v>
                </c:pt>
                <c:pt idx="61">
                  <c:v>0.47</c:v>
                </c:pt>
                <c:pt idx="62">
                  <c:v>0.89</c:v>
                </c:pt>
                <c:pt idx="63">
                  <c:v>1.97</c:v>
                </c:pt>
                <c:pt idx="64">
                  <c:v>3.5</c:v>
                </c:pt>
                <c:pt idx="65">
                  <c:v>4.28</c:v>
                </c:pt>
                <c:pt idx="66">
                  <c:v>4.04</c:v>
                </c:pt>
                <c:pt idx="67">
                  <c:v>3.43</c:v>
                </c:pt>
                <c:pt idx="68">
                  <c:v>2.62</c:v>
                </c:pt>
                <c:pt idx="69">
                  <c:v>1.83</c:v>
                </c:pt>
                <c:pt idx="70">
                  <c:v>1.21</c:v>
                </c:pt>
                <c:pt idx="71">
                  <c:v>0.79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0.36</c:v>
                </c:pt>
                <c:pt idx="76">
                  <c:v>0.39</c:v>
                </c:pt>
                <c:pt idx="77">
                  <c:v>0.49</c:v>
                </c:pt>
                <c:pt idx="78">
                  <c:v>0.84</c:v>
                </c:pt>
                <c:pt idx="79">
                  <c:v>1.55</c:v>
                </c:pt>
                <c:pt idx="80">
                  <c:v>2.4300000000000002</c:v>
                </c:pt>
                <c:pt idx="81">
                  <c:v>2.85</c:v>
                </c:pt>
                <c:pt idx="82">
                  <c:v>2.75</c:v>
                </c:pt>
                <c:pt idx="83">
                  <c:v>2.44</c:v>
                </c:pt>
                <c:pt idx="84">
                  <c:v>2.02</c:v>
                </c:pt>
                <c:pt idx="85">
                  <c:v>0.47</c:v>
                </c:pt>
                <c:pt idx="86">
                  <c:v>0.9</c:v>
                </c:pt>
                <c:pt idx="87">
                  <c:v>1.98</c:v>
                </c:pt>
                <c:pt idx="88">
                  <c:v>3.52</c:v>
                </c:pt>
                <c:pt idx="89">
                  <c:v>4.3099999999999996</c:v>
                </c:pt>
                <c:pt idx="90">
                  <c:v>4.07</c:v>
                </c:pt>
                <c:pt idx="91">
                  <c:v>3.45</c:v>
                </c:pt>
                <c:pt idx="92">
                  <c:v>2.64</c:v>
                </c:pt>
                <c:pt idx="93">
                  <c:v>1.84</c:v>
                </c:pt>
                <c:pt idx="94">
                  <c:v>1.21</c:v>
                </c:pt>
                <c:pt idx="95">
                  <c:v>0.8</c:v>
                </c:pt>
                <c:pt idx="96">
                  <c:v>0.36</c:v>
                </c:pt>
                <c:pt idx="97">
                  <c:v>0.36</c:v>
                </c:pt>
                <c:pt idx="98">
                  <c:v>0.37</c:v>
                </c:pt>
                <c:pt idx="99">
                  <c:v>0.38</c:v>
                </c:pt>
                <c:pt idx="100">
                  <c:v>0.45</c:v>
                </c:pt>
                <c:pt idx="101">
                  <c:v>0.68</c:v>
                </c:pt>
                <c:pt idx="102">
                  <c:v>1.25</c:v>
                </c:pt>
                <c:pt idx="103">
                  <c:v>2.2200000000000002</c:v>
                </c:pt>
                <c:pt idx="104">
                  <c:v>3.24</c:v>
                </c:pt>
                <c:pt idx="105">
                  <c:v>3.7</c:v>
                </c:pt>
                <c:pt idx="106">
                  <c:v>3.34</c:v>
                </c:pt>
                <c:pt idx="107">
                  <c:v>2.4900000000000002</c:v>
                </c:pt>
                <c:pt idx="108">
                  <c:v>1.57</c:v>
                </c:pt>
                <c:pt idx="109">
                  <c:v>0.42</c:v>
                </c:pt>
                <c:pt idx="110">
                  <c:v>0.69</c:v>
                </c:pt>
                <c:pt idx="111">
                  <c:v>1.57</c:v>
                </c:pt>
                <c:pt idx="112">
                  <c:v>3.02</c:v>
                </c:pt>
                <c:pt idx="113">
                  <c:v>3.81</c:v>
                </c:pt>
                <c:pt idx="114">
                  <c:v>3.33</c:v>
                </c:pt>
                <c:pt idx="115">
                  <c:v>2.25</c:v>
                </c:pt>
                <c:pt idx="116">
                  <c:v>1.25</c:v>
                </c:pt>
                <c:pt idx="117">
                  <c:v>0.67</c:v>
                </c:pt>
                <c:pt idx="118">
                  <c:v>0.44</c:v>
                </c:pt>
                <c:pt idx="119">
                  <c:v>0.38</c:v>
                </c:pt>
                <c:pt idx="120">
                  <c:v>0.36</c:v>
                </c:pt>
                <c:pt idx="121">
                  <c:v>0.36</c:v>
                </c:pt>
                <c:pt idx="122">
                  <c:v>0.37</c:v>
                </c:pt>
                <c:pt idx="123">
                  <c:v>0.37</c:v>
                </c:pt>
                <c:pt idx="124">
                  <c:v>0.42</c:v>
                </c:pt>
                <c:pt idx="125">
                  <c:v>0.56000000000000005</c:v>
                </c:pt>
                <c:pt idx="126">
                  <c:v>0.91</c:v>
                </c:pt>
                <c:pt idx="127">
                  <c:v>1.5</c:v>
                </c:pt>
                <c:pt idx="128">
                  <c:v>2.13</c:v>
                </c:pt>
                <c:pt idx="129">
                  <c:v>2.41</c:v>
                </c:pt>
                <c:pt idx="130">
                  <c:v>2.19</c:v>
                </c:pt>
                <c:pt idx="131">
                  <c:v>1.67</c:v>
                </c:pt>
                <c:pt idx="132">
                  <c:v>1.1000000000000001</c:v>
                </c:pt>
                <c:pt idx="133">
                  <c:v>0.42</c:v>
                </c:pt>
                <c:pt idx="134">
                  <c:v>0.69</c:v>
                </c:pt>
                <c:pt idx="135">
                  <c:v>1.57</c:v>
                </c:pt>
                <c:pt idx="136">
                  <c:v>3.02</c:v>
                </c:pt>
                <c:pt idx="137">
                  <c:v>3.81</c:v>
                </c:pt>
                <c:pt idx="138">
                  <c:v>3.33</c:v>
                </c:pt>
                <c:pt idx="139">
                  <c:v>2.25</c:v>
                </c:pt>
                <c:pt idx="140">
                  <c:v>1.25</c:v>
                </c:pt>
                <c:pt idx="141">
                  <c:v>0.67</c:v>
                </c:pt>
                <c:pt idx="142">
                  <c:v>0.44</c:v>
                </c:pt>
                <c:pt idx="143">
                  <c:v>0.38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0.37</c:v>
                </c:pt>
                <c:pt idx="148">
                  <c:v>0.4</c:v>
                </c:pt>
                <c:pt idx="149">
                  <c:v>0.56000000000000005</c:v>
                </c:pt>
                <c:pt idx="150">
                  <c:v>1.08</c:v>
                </c:pt>
                <c:pt idx="151">
                  <c:v>2.1800000000000002</c:v>
                </c:pt>
                <c:pt idx="152">
                  <c:v>3.52</c:v>
                </c:pt>
                <c:pt idx="153">
                  <c:v>4.16</c:v>
                </c:pt>
                <c:pt idx="154">
                  <c:v>3.99</c:v>
                </c:pt>
                <c:pt idx="155">
                  <c:v>3.53</c:v>
                </c:pt>
                <c:pt idx="156">
                  <c:v>2.89</c:v>
                </c:pt>
                <c:pt idx="157">
                  <c:v>0.47</c:v>
                </c:pt>
                <c:pt idx="158">
                  <c:v>0.9</c:v>
                </c:pt>
                <c:pt idx="159">
                  <c:v>1.99</c:v>
                </c:pt>
                <c:pt idx="160">
                  <c:v>3.53</c:v>
                </c:pt>
                <c:pt idx="161">
                  <c:v>4.3099999999999996</c:v>
                </c:pt>
                <c:pt idx="162">
                  <c:v>4.08</c:v>
                </c:pt>
                <c:pt idx="163">
                  <c:v>3.45</c:v>
                </c:pt>
                <c:pt idx="164">
                  <c:v>2.64</c:v>
                </c:pt>
                <c:pt idx="165">
                  <c:v>1.84</c:v>
                </c:pt>
                <c:pt idx="166">
                  <c:v>1.22</c:v>
                </c:pt>
                <c:pt idx="167">
                  <c:v>0.8</c:v>
                </c:pt>
                <c:pt idx="168">
                  <c:v>0.36</c:v>
                </c:pt>
                <c:pt idx="169">
                  <c:v>0.36</c:v>
                </c:pt>
                <c:pt idx="170">
                  <c:v>0.36</c:v>
                </c:pt>
                <c:pt idx="171">
                  <c:v>0.36</c:v>
                </c:pt>
                <c:pt idx="172">
                  <c:v>0.38</c:v>
                </c:pt>
                <c:pt idx="173">
                  <c:v>0.48</c:v>
                </c:pt>
                <c:pt idx="174">
                  <c:v>0.78</c:v>
                </c:pt>
                <c:pt idx="175">
                  <c:v>1.42</c:v>
                </c:pt>
                <c:pt idx="176">
                  <c:v>2.2000000000000002</c:v>
                </c:pt>
                <c:pt idx="177">
                  <c:v>2.58</c:v>
                </c:pt>
                <c:pt idx="178">
                  <c:v>2.48</c:v>
                </c:pt>
                <c:pt idx="179">
                  <c:v>2.21</c:v>
                </c:pt>
                <c:pt idx="180">
                  <c:v>1.84</c:v>
                </c:pt>
                <c:pt idx="181">
                  <c:v>0.47</c:v>
                </c:pt>
                <c:pt idx="182">
                  <c:v>0.89</c:v>
                </c:pt>
                <c:pt idx="183">
                  <c:v>1.97</c:v>
                </c:pt>
                <c:pt idx="184">
                  <c:v>3.5</c:v>
                </c:pt>
                <c:pt idx="185">
                  <c:v>4.28</c:v>
                </c:pt>
                <c:pt idx="186">
                  <c:v>4.05</c:v>
                </c:pt>
                <c:pt idx="187">
                  <c:v>3.43</c:v>
                </c:pt>
                <c:pt idx="188">
                  <c:v>2.62</c:v>
                </c:pt>
                <c:pt idx="189">
                  <c:v>1.83</c:v>
                </c:pt>
                <c:pt idx="190">
                  <c:v>1.21</c:v>
                </c:pt>
                <c:pt idx="191">
                  <c:v>0.79</c:v>
                </c:pt>
                <c:pt idx="192">
                  <c:v>0.36</c:v>
                </c:pt>
                <c:pt idx="193">
                  <c:v>0.36</c:v>
                </c:pt>
                <c:pt idx="194">
                  <c:v>0.36</c:v>
                </c:pt>
                <c:pt idx="195">
                  <c:v>0.36</c:v>
                </c:pt>
                <c:pt idx="196">
                  <c:v>0.38</c:v>
                </c:pt>
                <c:pt idx="197">
                  <c:v>0.45</c:v>
                </c:pt>
                <c:pt idx="198">
                  <c:v>0.7</c:v>
                </c:pt>
                <c:pt idx="199">
                  <c:v>1.22</c:v>
                </c:pt>
                <c:pt idx="200">
                  <c:v>1.86</c:v>
                </c:pt>
                <c:pt idx="201">
                  <c:v>2.16</c:v>
                </c:pt>
                <c:pt idx="202">
                  <c:v>2.08</c:v>
                </c:pt>
                <c:pt idx="203">
                  <c:v>1.86</c:v>
                </c:pt>
                <c:pt idx="204">
                  <c:v>1.56</c:v>
                </c:pt>
                <c:pt idx="205">
                  <c:v>0.47</c:v>
                </c:pt>
                <c:pt idx="206">
                  <c:v>0.9</c:v>
                </c:pt>
                <c:pt idx="207">
                  <c:v>1.99</c:v>
                </c:pt>
                <c:pt idx="208">
                  <c:v>3.53</c:v>
                </c:pt>
                <c:pt idx="209">
                  <c:v>4.32</c:v>
                </c:pt>
                <c:pt idx="210">
                  <c:v>4.08</c:v>
                </c:pt>
                <c:pt idx="211">
                  <c:v>3.46</c:v>
                </c:pt>
                <c:pt idx="212">
                  <c:v>2.64</c:v>
                </c:pt>
                <c:pt idx="213">
                  <c:v>1.85</c:v>
                </c:pt>
                <c:pt idx="214">
                  <c:v>1.22</c:v>
                </c:pt>
                <c:pt idx="215">
                  <c:v>0.8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0.38</c:v>
                </c:pt>
                <c:pt idx="221">
                  <c:v>0.44</c:v>
                </c:pt>
                <c:pt idx="222">
                  <c:v>0.67</c:v>
                </c:pt>
                <c:pt idx="223">
                  <c:v>1.1299999999999999</c:v>
                </c:pt>
                <c:pt idx="224">
                  <c:v>1.7</c:v>
                </c:pt>
                <c:pt idx="225">
                  <c:v>1.97</c:v>
                </c:pt>
                <c:pt idx="226">
                  <c:v>1.9</c:v>
                </c:pt>
                <c:pt idx="227">
                  <c:v>1.7</c:v>
                </c:pt>
                <c:pt idx="228">
                  <c:v>1.43</c:v>
                </c:pt>
                <c:pt idx="229">
                  <c:v>0.47</c:v>
                </c:pt>
                <c:pt idx="230">
                  <c:v>0.89</c:v>
                </c:pt>
                <c:pt idx="231">
                  <c:v>1.98</c:v>
                </c:pt>
                <c:pt idx="232">
                  <c:v>3.52</c:v>
                </c:pt>
                <c:pt idx="233">
                  <c:v>4.3099999999999996</c:v>
                </c:pt>
                <c:pt idx="234">
                  <c:v>4.07</c:v>
                </c:pt>
                <c:pt idx="235">
                  <c:v>3.45</c:v>
                </c:pt>
                <c:pt idx="236">
                  <c:v>2.63</c:v>
                </c:pt>
                <c:pt idx="237">
                  <c:v>1.84</c:v>
                </c:pt>
                <c:pt idx="238">
                  <c:v>1.21</c:v>
                </c:pt>
                <c:pt idx="239">
                  <c:v>0.8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0.37</c:v>
                </c:pt>
                <c:pt idx="244">
                  <c:v>0.4</c:v>
                </c:pt>
                <c:pt idx="245">
                  <c:v>0.54</c:v>
                </c:pt>
                <c:pt idx="246">
                  <c:v>1.03</c:v>
                </c:pt>
                <c:pt idx="247">
                  <c:v>2.0299999999999998</c:v>
                </c:pt>
                <c:pt idx="248">
                  <c:v>3.27</c:v>
                </c:pt>
                <c:pt idx="249">
                  <c:v>3.85</c:v>
                </c:pt>
                <c:pt idx="250">
                  <c:v>3.7</c:v>
                </c:pt>
                <c:pt idx="251">
                  <c:v>3.28</c:v>
                </c:pt>
                <c:pt idx="252">
                  <c:v>2.69</c:v>
                </c:pt>
                <c:pt idx="253">
                  <c:v>0.47</c:v>
                </c:pt>
                <c:pt idx="254">
                  <c:v>0.89</c:v>
                </c:pt>
                <c:pt idx="255">
                  <c:v>1.97</c:v>
                </c:pt>
                <c:pt idx="256">
                  <c:v>3.5</c:v>
                </c:pt>
                <c:pt idx="257">
                  <c:v>4.28</c:v>
                </c:pt>
                <c:pt idx="258">
                  <c:v>4.05</c:v>
                </c:pt>
                <c:pt idx="259">
                  <c:v>3.43</c:v>
                </c:pt>
                <c:pt idx="260">
                  <c:v>2.62</c:v>
                </c:pt>
                <c:pt idx="261">
                  <c:v>1.83</c:v>
                </c:pt>
                <c:pt idx="262">
                  <c:v>1.21</c:v>
                </c:pt>
                <c:pt idx="263">
                  <c:v>0.79</c:v>
                </c:pt>
                <c:pt idx="264">
                  <c:v>0.36</c:v>
                </c:pt>
                <c:pt idx="265">
                  <c:v>0.36</c:v>
                </c:pt>
                <c:pt idx="266">
                  <c:v>0.37</c:v>
                </c:pt>
                <c:pt idx="267">
                  <c:v>0.38</c:v>
                </c:pt>
                <c:pt idx="268">
                  <c:v>0.44</c:v>
                </c:pt>
                <c:pt idx="269">
                  <c:v>0.65</c:v>
                </c:pt>
                <c:pt idx="270">
                  <c:v>1.1499999999999999</c:v>
                </c:pt>
                <c:pt idx="271">
                  <c:v>2.0099999999999998</c:v>
                </c:pt>
                <c:pt idx="272">
                  <c:v>2.92</c:v>
                </c:pt>
                <c:pt idx="273">
                  <c:v>3.32</c:v>
                </c:pt>
                <c:pt idx="274">
                  <c:v>3</c:v>
                </c:pt>
                <c:pt idx="275">
                  <c:v>2.25</c:v>
                </c:pt>
                <c:pt idx="276">
                  <c:v>1.43</c:v>
                </c:pt>
                <c:pt idx="277">
                  <c:v>0.42</c:v>
                </c:pt>
                <c:pt idx="278">
                  <c:v>0.69</c:v>
                </c:pt>
                <c:pt idx="279">
                  <c:v>1.57</c:v>
                </c:pt>
                <c:pt idx="280">
                  <c:v>3.02</c:v>
                </c:pt>
                <c:pt idx="281">
                  <c:v>3.82</c:v>
                </c:pt>
                <c:pt idx="282">
                  <c:v>3.33</c:v>
                </c:pt>
                <c:pt idx="283">
                  <c:v>2.25</c:v>
                </c:pt>
                <c:pt idx="284">
                  <c:v>1.25</c:v>
                </c:pt>
                <c:pt idx="285">
                  <c:v>0.67</c:v>
                </c:pt>
                <c:pt idx="286">
                  <c:v>0.44</c:v>
                </c:pt>
                <c:pt idx="287">
                  <c:v>0.38</c:v>
                </c:pt>
                <c:pt idx="288">
                  <c:v>0.36</c:v>
                </c:pt>
                <c:pt idx="289">
                  <c:v>0.36</c:v>
                </c:pt>
                <c:pt idx="290">
                  <c:v>0.37</c:v>
                </c:pt>
                <c:pt idx="291">
                  <c:v>0.38</c:v>
                </c:pt>
                <c:pt idx="292">
                  <c:v>0.45</c:v>
                </c:pt>
                <c:pt idx="293">
                  <c:v>0.67</c:v>
                </c:pt>
                <c:pt idx="294">
                  <c:v>1.23</c:v>
                </c:pt>
                <c:pt idx="295">
                  <c:v>2.16</c:v>
                </c:pt>
                <c:pt idx="296">
                  <c:v>3.15</c:v>
                </c:pt>
                <c:pt idx="297">
                  <c:v>3.59</c:v>
                </c:pt>
                <c:pt idx="298">
                  <c:v>3.25</c:v>
                </c:pt>
                <c:pt idx="299">
                  <c:v>2.42</c:v>
                </c:pt>
                <c:pt idx="300">
                  <c:v>1.53</c:v>
                </c:pt>
                <c:pt idx="301">
                  <c:v>0.42</c:v>
                </c:pt>
                <c:pt idx="302">
                  <c:v>0.69</c:v>
                </c:pt>
                <c:pt idx="303">
                  <c:v>1.57</c:v>
                </c:pt>
                <c:pt idx="304">
                  <c:v>3.02</c:v>
                </c:pt>
                <c:pt idx="305">
                  <c:v>3.82</c:v>
                </c:pt>
                <c:pt idx="306">
                  <c:v>3.33</c:v>
                </c:pt>
                <c:pt idx="307">
                  <c:v>2.25</c:v>
                </c:pt>
                <c:pt idx="308">
                  <c:v>1.25</c:v>
                </c:pt>
                <c:pt idx="309">
                  <c:v>0.67</c:v>
                </c:pt>
                <c:pt idx="310">
                  <c:v>0.44</c:v>
                </c:pt>
                <c:pt idx="311">
                  <c:v>0.38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0.37</c:v>
                </c:pt>
                <c:pt idx="316">
                  <c:v>0.43</c:v>
                </c:pt>
                <c:pt idx="317">
                  <c:v>0.71</c:v>
                </c:pt>
                <c:pt idx="318">
                  <c:v>1.62</c:v>
                </c:pt>
                <c:pt idx="319">
                  <c:v>3.52</c:v>
                </c:pt>
                <c:pt idx="320">
                  <c:v>5.86</c:v>
                </c:pt>
                <c:pt idx="321">
                  <c:v>6.97</c:v>
                </c:pt>
                <c:pt idx="322">
                  <c:v>6.68</c:v>
                </c:pt>
                <c:pt idx="323">
                  <c:v>5.88</c:v>
                </c:pt>
                <c:pt idx="324">
                  <c:v>4.7699999999999996</c:v>
                </c:pt>
                <c:pt idx="325">
                  <c:v>0.47</c:v>
                </c:pt>
                <c:pt idx="326">
                  <c:v>0.89</c:v>
                </c:pt>
                <c:pt idx="327">
                  <c:v>1.97</c:v>
                </c:pt>
                <c:pt idx="328">
                  <c:v>3.5</c:v>
                </c:pt>
                <c:pt idx="329">
                  <c:v>4.29</c:v>
                </c:pt>
                <c:pt idx="330">
                  <c:v>4.05</c:v>
                </c:pt>
                <c:pt idx="331">
                  <c:v>3.43</c:v>
                </c:pt>
                <c:pt idx="332">
                  <c:v>2.62</c:v>
                </c:pt>
                <c:pt idx="333">
                  <c:v>1.83</c:v>
                </c:pt>
                <c:pt idx="334">
                  <c:v>1.21</c:v>
                </c:pt>
                <c:pt idx="335">
                  <c:v>0.79</c:v>
                </c:pt>
                <c:pt idx="336">
                  <c:v>0.36</c:v>
                </c:pt>
                <c:pt idx="337">
                  <c:v>0.36</c:v>
                </c:pt>
                <c:pt idx="338">
                  <c:v>0.36</c:v>
                </c:pt>
                <c:pt idx="339">
                  <c:v>0.36</c:v>
                </c:pt>
                <c:pt idx="340">
                  <c:v>0.38</c:v>
                </c:pt>
                <c:pt idx="341">
                  <c:v>0.44</c:v>
                </c:pt>
                <c:pt idx="342">
                  <c:v>0.66</c:v>
                </c:pt>
                <c:pt idx="343">
                  <c:v>1.1100000000000001</c:v>
                </c:pt>
                <c:pt idx="344">
                  <c:v>1.65</c:v>
                </c:pt>
                <c:pt idx="345">
                  <c:v>1.92</c:v>
                </c:pt>
                <c:pt idx="346">
                  <c:v>1.85</c:v>
                </c:pt>
                <c:pt idx="347">
                  <c:v>1.66</c:v>
                </c:pt>
                <c:pt idx="348">
                  <c:v>1.4</c:v>
                </c:pt>
                <c:pt idx="349">
                  <c:v>0.47</c:v>
                </c:pt>
                <c:pt idx="350">
                  <c:v>0.89</c:v>
                </c:pt>
                <c:pt idx="351">
                  <c:v>1.98</c:v>
                </c:pt>
                <c:pt idx="352">
                  <c:v>3.52</c:v>
                </c:pt>
                <c:pt idx="353">
                  <c:v>4.3099999999999996</c:v>
                </c:pt>
                <c:pt idx="354">
                  <c:v>4.07</c:v>
                </c:pt>
                <c:pt idx="355">
                  <c:v>3.45</c:v>
                </c:pt>
                <c:pt idx="356">
                  <c:v>2.64</c:v>
                </c:pt>
                <c:pt idx="357">
                  <c:v>1.84</c:v>
                </c:pt>
                <c:pt idx="358">
                  <c:v>1.21</c:v>
                </c:pt>
                <c:pt idx="359">
                  <c:v>0.8</c:v>
                </c:pt>
                <c:pt idx="360">
                  <c:v>0.36</c:v>
                </c:pt>
                <c:pt idx="361">
                  <c:v>0.36</c:v>
                </c:pt>
                <c:pt idx="362">
                  <c:v>0.36</c:v>
                </c:pt>
                <c:pt idx="363">
                  <c:v>0.36</c:v>
                </c:pt>
                <c:pt idx="364">
                  <c:v>0.38</c:v>
                </c:pt>
                <c:pt idx="365">
                  <c:v>0.45</c:v>
                </c:pt>
                <c:pt idx="366">
                  <c:v>0.7</c:v>
                </c:pt>
                <c:pt idx="367">
                  <c:v>1.22</c:v>
                </c:pt>
                <c:pt idx="368">
                  <c:v>1.85</c:v>
                </c:pt>
                <c:pt idx="369">
                  <c:v>2.15</c:v>
                </c:pt>
                <c:pt idx="370">
                  <c:v>2.0699999999999998</c:v>
                </c:pt>
                <c:pt idx="371">
                  <c:v>1.86</c:v>
                </c:pt>
                <c:pt idx="372">
                  <c:v>1.56</c:v>
                </c:pt>
                <c:pt idx="373">
                  <c:v>0.47</c:v>
                </c:pt>
                <c:pt idx="374">
                  <c:v>0.9</c:v>
                </c:pt>
                <c:pt idx="375">
                  <c:v>1.99</c:v>
                </c:pt>
                <c:pt idx="376">
                  <c:v>3.53</c:v>
                </c:pt>
                <c:pt idx="377">
                  <c:v>4.32</c:v>
                </c:pt>
                <c:pt idx="378">
                  <c:v>4.09</c:v>
                </c:pt>
                <c:pt idx="379">
                  <c:v>3.46</c:v>
                </c:pt>
                <c:pt idx="380">
                  <c:v>2.64</c:v>
                </c:pt>
                <c:pt idx="381">
                  <c:v>1.85</c:v>
                </c:pt>
                <c:pt idx="382">
                  <c:v>1.22</c:v>
                </c:pt>
                <c:pt idx="383">
                  <c:v>0.8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0.36</c:v>
                </c:pt>
                <c:pt idx="388">
                  <c:v>0.38</c:v>
                </c:pt>
                <c:pt idx="389">
                  <c:v>0.46</c:v>
                </c:pt>
                <c:pt idx="390">
                  <c:v>0.72</c:v>
                </c:pt>
                <c:pt idx="391">
                  <c:v>1.25</c:v>
                </c:pt>
                <c:pt idx="392">
                  <c:v>1.91</c:v>
                </c:pt>
                <c:pt idx="393">
                  <c:v>2.23</c:v>
                </c:pt>
                <c:pt idx="394">
                  <c:v>2.14</c:v>
                </c:pt>
                <c:pt idx="395">
                  <c:v>1.92</c:v>
                </c:pt>
                <c:pt idx="396">
                  <c:v>1.61</c:v>
                </c:pt>
                <c:pt idx="397">
                  <c:v>0.47</c:v>
                </c:pt>
                <c:pt idx="398">
                  <c:v>0.89</c:v>
                </c:pt>
                <c:pt idx="399">
                  <c:v>1.97</c:v>
                </c:pt>
                <c:pt idx="400">
                  <c:v>3.5</c:v>
                </c:pt>
                <c:pt idx="401">
                  <c:v>4.28</c:v>
                </c:pt>
                <c:pt idx="402">
                  <c:v>4.05</c:v>
                </c:pt>
                <c:pt idx="403">
                  <c:v>3.43</c:v>
                </c:pt>
                <c:pt idx="404">
                  <c:v>2.62</c:v>
                </c:pt>
                <c:pt idx="405">
                  <c:v>1.83</c:v>
                </c:pt>
                <c:pt idx="406">
                  <c:v>1.21</c:v>
                </c:pt>
                <c:pt idx="407">
                  <c:v>0.79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0.38</c:v>
                </c:pt>
                <c:pt idx="413">
                  <c:v>0.45</c:v>
                </c:pt>
                <c:pt idx="414">
                  <c:v>0.69</c:v>
                </c:pt>
                <c:pt idx="415">
                  <c:v>1.2</c:v>
                </c:pt>
                <c:pt idx="416">
                  <c:v>1.82</c:v>
                </c:pt>
                <c:pt idx="417">
                  <c:v>2.11</c:v>
                </c:pt>
                <c:pt idx="418">
                  <c:v>2.04</c:v>
                </c:pt>
                <c:pt idx="419">
                  <c:v>1.83</c:v>
                </c:pt>
                <c:pt idx="420">
                  <c:v>1.53</c:v>
                </c:pt>
                <c:pt idx="421">
                  <c:v>0.47</c:v>
                </c:pt>
                <c:pt idx="422">
                  <c:v>0.89</c:v>
                </c:pt>
                <c:pt idx="423">
                  <c:v>1.98</c:v>
                </c:pt>
                <c:pt idx="424">
                  <c:v>3.51</c:v>
                </c:pt>
                <c:pt idx="425">
                  <c:v>4.3</c:v>
                </c:pt>
                <c:pt idx="426">
                  <c:v>4.0599999999999996</c:v>
                </c:pt>
                <c:pt idx="427">
                  <c:v>3.44</c:v>
                </c:pt>
                <c:pt idx="428">
                  <c:v>2.63</c:v>
                </c:pt>
                <c:pt idx="429">
                  <c:v>1.84</c:v>
                </c:pt>
                <c:pt idx="430">
                  <c:v>1.21</c:v>
                </c:pt>
                <c:pt idx="431">
                  <c:v>0.79</c:v>
                </c:pt>
                <c:pt idx="432">
                  <c:v>0.36</c:v>
                </c:pt>
                <c:pt idx="433">
                  <c:v>0.36</c:v>
                </c:pt>
                <c:pt idx="434">
                  <c:v>0.37</c:v>
                </c:pt>
                <c:pt idx="435">
                  <c:v>0.37</c:v>
                </c:pt>
                <c:pt idx="436">
                  <c:v>0.41</c:v>
                </c:pt>
                <c:pt idx="437">
                  <c:v>0.53</c:v>
                </c:pt>
                <c:pt idx="438">
                  <c:v>0.82</c:v>
                </c:pt>
                <c:pt idx="439">
                  <c:v>1.32</c:v>
                </c:pt>
                <c:pt idx="440">
                  <c:v>1.84</c:v>
                </c:pt>
                <c:pt idx="441">
                  <c:v>2.08</c:v>
                </c:pt>
                <c:pt idx="442">
                  <c:v>1.89</c:v>
                </c:pt>
                <c:pt idx="443">
                  <c:v>1.45</c:v>
                </c:pt>
                <c:pt idx="444">
                  <c:v>0.98</c:v>
                </c:pt>
                <c:pt idx="445">
                  <c:v>0.42</c:v>
                </c:pt>
                <c:pt idx="446">
                  <c:v>0.69</c:v>
                </c:pt>
                <c:pt idx="447">
                  <c:v>1.57</c:v>
                </c:pt>
                <c:pt idx="448">
                  <c:v>3.02</c:v>
                </c:pt>
                <c:pt idx="449">
                  <c:v>3.82</c:v>
                </c:pt>
                <c:pt idx="450">
                  <c:v>3.33</c:v>
                </c:pt>
                <c:pt idx="451">
                  <c:v>2.25</c:v>
                </c:pt>
                <c:pt idx="452">
                  <c:v>1.25</c:v>
                </c:pt>
                <c:pt idx="453">
                  <c:v>0.67</c:v>
                </c:pt>
                <c:pt idx="454">
                  <c:v>0.44</c:v>
                </c:pt>
                <c:pt idx="455">
                  <c:v>0.38</c:v>
                </c:pt>
                <c:pt idx="456">
                  <c:v>0.36</c:v>
                </c:pt>
                <c:pt idx="457">
                  <c:v>0.36</c:v>
                </c:pt>
                <c:pt idx="458">
                  <c:v>0.37</c:v>
                </c:pt>
                <c:pt idx="459">
                  <c:v>0.38</c:v>
                </c:pt>
                <c:pt idx="460">
                  <c:v>0.44</c:v>
                </c:pt>
                <c:pt idx="461">
                  <c:v>0.63</c:v>
                </c:pt>
                <c:pt idx="462">
                  <c:v>1.1100000000000001</c:v>
                </c:pt>
                <c:pt idx="463">
                  <c:v>1.92</c:v>
                </c:pt>
                <c:pt idx="464">
                  <c:v>2.78</c:v>
                </c:pt>
                <c:pt idx="465">
                  <c:v>3.16</c:v>
                </c:pt>
                <c:pt idx="466">
                  <c:v>2.87</c:v>
                </c:pt>
                <c:pt idx="467">
                  <c:v>2.15</c:v>
                </c:pt>
                <c:pt idx="468">
                  <c:v>1.38</c:v>
                </c:pt>
                <c:pt idx="469">
                  <c:v>0.42</c:v>
                </c:pt>
                <c:pt idx="470">
                  <c:v>0.69</c:v>
                </c:pt>
                <c:pt idx="471">
                  <c:v>1.57</c:v>
                </c:pt>
                <c:pt idx="472">
                  <c:v>3.02</c:v>
                </c:pt>
                <c:pt idx="473">
                  <c:v>3.82</c:v>
                </c:pt>
                <c:pt idx="474">
                  <c:v>3.33</c:v>
                </c:pt>
                <c:pt idx="475">
                  <c:v>2.25</c:v>
                </c:pt>
                <c:pt idx="476">
                  <c:v>1.25</c:v>
                </c:pt>
                <c:pt idx="477">
                  <c:v>0.67</c:v>
                </c:pt>
                <c:pt idx="478">
                  <c:v>0.44</c:v>
                </c:pt>
                <c:pt idx="479">
                  <c:v>0.38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0.37</c:v>
                </c:pt>
                <c:pt idx="484">
                  <c:v>0.43</c:v>
                </c:pt>
                <c:pt idx="485">
                  <c:v>0.72</c:v>
                </c:pt>
                <c:pt idx="486">
                  <c:v>1.66</c:v>
                </c:pt>
                <c:pt idx="487">
                  <c:v>3.62</c:v>
                </c:pt>
                <c:pt idx="488">
                  <c:v>6.03</c:v>
                </c:pt>
                <c:pt idx="489">
                  <c:v>7.17</c:v>
                </c:pt>
                <c:pt idx="490">
                  <c:v>6.87</c:v>
                </c:pt>
                <c:pt idx="491">
                  <c:v>6.05</c:v>
                </c:pt>
                <c:pt idx="492">
                  <c:v>4.91</c:v>
                </c:pt>
                <c:pt idx="493">
                  <c:v>0.47</c:v>
                </c:pt>
                <c:pt idx="494">
                  <c:v>0.9</c:v>
                </c:pt>
                <c:pt idx="495">
                  <c:v>2</c:v>
                </c:pt>
                <c:pt idx="496">
                  <c:v>3.55</c:v>
                </c:pt>
                <c:pt idx="497">
                  <c:v>4.34</c:v>
                </c:pt>
                <c:pt idx="498">
                  <c:v>4.0999999999999996</c:v>
                </c:pt>
                <c:pt idx="499">
                  <c:v>3.47</c:v>
                </c:pt>
                <c:pt idx="500">
                  <c:v>2.65</c:v>
                </c:pt>
                <c:pt idx="501">
                  <c:v>1.85</c:v>
                </c:pt>
                <c:pt idx="502">
                  <c:v>1.22</c:v>
                </c:pt>
                <c:pt idx="503">
                  <c:v>0.8</c:v>
                </c:pt>
                <c:pt idx="504">
                  <c:v>0.36</c:v>
                </c:pt>
                <c:pt idx="505">
                  <c:v>0.36</c:v>
                </c:pt>
                <c:pt idx="506">
                  <c:v>0.36</c:v>
                </c:pt>
                <c:pt idx="507">
                  <c:v>0.36</c:v>
                </c:pt>
                <c:pt idx="508">
                  <c:v>0.39</c:v>
                </c:pt>
                <c:pt idx="509">
                  <c:v>0.5</c:v>
                </c:pt>
                <c:pt idx="510">
                  <c:v>0.86</c:v>
                </c:pt>
                <c:pt idx="511">
                  <c:v>1.61</c:v>
                </c:pt>
                <c:pt idx="512">
                  <c:v>2.5299999999999998</c:v>
                </c:pt>
                <c:pt idx="513">
                  <c:v>2.97</c:v>
                </c:pt>
                <c:pt idx="514">
                  <c:v>2.86</c:v>
                </c:pt>
                <c:pt idx="515">
                  <c:v>2.54</c:v>
                </c:pt>
                <c:pt idx="516">
                  <c:v>2.1</c:v>
                </c:pt>
                <c:pt idx="517">
                  <c:v>0.47</c:v>
                </c:pt>
                <c:pt idx="518">
                  <c:v>0.89</c:v>
                </c:pt>
                <c:pt idx="519">
                  <c:v>1.97</c:v>
                </c:pt>
                <c:pt idx="520">
                  <c:v>3.5</c:v>
                </c:pt>
                <c:pt idx="521">
                  <c:v>4.29</c:v>
                </c:pt>
                <c:pt idx="522">
                  <c:v>4.05</c:v>
                </c:pt>
                <c:pt idx="523">
                  <c:v>3.43</c:v>
                </c:pt>
                <c:pt idx="524">
                  <c:v>2.62</c:v>
                </c:pt>
                <c:pt idx="525">
                  <c:v>1.83</c:v>
                </c:pt>
                <c:pt idx="526">
                  <c:v>1.21</c:v>
                </c:pt>
                <c:pt idx="527">
                  <c:v>0.79</c:v>
                </c:pt>
                <c:pt idx="528">
                  <c:v>0.36</c:v>
                </c:pt>
                <c:pt idx="529">
                  <c:v>0.36</c:v>
                </c:pt>
                <c:pt idx="530">
                  <c:v>0.36</c:v>
                </c:pt>
                <c:pt idx="531">
                  <c:v>0.36</c:v>
                </c:pt>
                <c:pt idx="532">
                  <c:v>0.38</c:v>
                </c:pt>
                <c:pt idx="533">
                  <c:v>0.46</c:v>
                </c:pt>
                <c:pt idx="534">
                  <c:v>0.73</c:v>
                </c:pt>
                <c:pt idx="535">
                  <c:v>1.29</c:v>
                </c:pt>
                <c:pt idx="536">
                  <c:v>1.97</c:v>
                </c:pt>
                <c:pt idx="537">
                  <c:v>2.2999999999999998</c:v>
                </c:pt>
                <c:pt idx="538">
                  <c:v>2.21</c:v>
                </c:pt>
                <c:pt idx="539">
                  <c:v>1.98</c:v>
                </c:pt>
                <c:pt idx="540">
                  <c:v>1.65</c:v>
                </c:pt>
                <c:pt idx="541">
                  <c:v>0.47</c:v>
                </c:pt>
                <c:pt idx="542">
                  <c:v>0.89</c:v>
                </c:pt>
                <c:pt idx="543">
                  <c:v>1.98</c:v>
                </c:pt>
                <c:pt idx="544">
                  <c:v>3.51</c:v>
                </c:pt>
                <c:pt idx="545">
                  <c:v>4.3</c:v>
                </c:pt>
                <c:pt idx="546">
                  <c:v>4.0599999999999996</c:v>
                </c:pt>
                <c:pt idx="547">
                  <c:v>3.44</c:v>
                </c:pt>
                <c:pt idx="548">
                  <c:v>2.63</c:v>
                </c:pt>
                <c:pt idx="549">
                  <c:v>1.84</c:v>
                </c:pt>
                <c:pt idx="550">
                  <c:v>1.21</c:v>
                </c:pt>
                <c:pt idx="551">
                  <c:v>0.79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0.37</c:v>
                </c:pt>
                <c:pt idx="556">
                  <c:v>0.4</c:v>
                </c:pt>
                <c:pt idx="557">
                  <c:v>0.56999999999999995</c:v>
                </c:pt>
                <c:pt idx="558">
                  <c:v>1.1399999999999999</c:v>
                </c:pt>
                <c:pt idx="559">
                  <c:v>2.31</c:v>
                </c:pt>
                <c:pt idx="560">
                  <c:v>3.74</c:v>
                </c:pt>
                <c:pt idx="561">
                  <c:v>4.43</c:v>
                </c:pt>
                <c:pt idx="562">
                  <c:v>4.25</c:v>
                </c:pt>
                <c:pt idx="563">
                  <c:v>3.76</c:v>
                </c:pt>
                <c:pt idx="564">
                  <c:v>3.07</c:v>
                </c:pt>
                <c:pt idx="565">
                  <c:v>0.47</c:v>
                </c:pt>
                <c:pt idx="566">
                  <c:v>0.89</c:v>
                </c:pt>
                <c:pt idx="567">
                  <c:v>1.98</c:v>
                </c:pt>
                <c:pt idx="568">
                  <c:v>3.51</c:v>
                </c:pt>
                <c:pt idx="569">
                  <c:v>4.29</c:v>
                </c:pt>
                <c:pt idx="570">
                  <c:v>4.0599999999999996</c:v>
                </c:pt>
                <c:pt idx="571">
                  <c:v>3.44</c:v>
                </c:pt>
                <c:pt idx="572">
                  <c:v>2.62</c:v>
                </c:pt>
                <c:pt idx="573">
                  <c:v>1.84</c:v>
                </c:pt>
                <c:pt idx="574">
                  <c:v>1.21</c:v>
                </c:pt>
                <c:pt idx="575">
                  <c:v>0.79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0.37</c:v>
                </c:pt>
                <c:pt idx="580">
                  <c:v>0.4</c:v>
                </c:pt>
                <c:pt idx="581">
                  <c:v>0.56000000000000005</c:v>
                </c:pt>
                <c:pt idx="582">
                  <c:v>1.07</c:v>
                </c:pt>
                <c:pt idx="583">
                  <c:v>2.16</c:v>
                </c:pt>
                <c:pt idx="584">
                  <c:v>3.48</c:v>
                </c:pt>
                <c:pt idx="585">
                  <c:v>4.1100000000000003</c:v>
                </c:pt>
                <c:pt idx="586">
                  <c:v>3.95</c:v>
                </c:pt>
                <c:pt idx="587">
                  <c:v>3.49</c:v>
                </c:pt>
                <c:pt idx="588">
                  <c:v>2.86</c:v>
                </c:pt>
                <c:pt idx="589">
                  <c:v>0.47</c:v>
                </c:pt>
                <c:pt idx="590">
                  <c:v>0.89</c:v>
                </c:pt>
                <c:pt idx="591">
                  <c:v>1.98</c:v>
                </c:pt>
                <c:pt idx="592">
                  <c:v>3.52</c:v>
                </c:pt>
                <c:pt idx="593">
                  <c:v>4.3</c:v>
                </c:pt>
                <c:pt idx="594">
                  <c:v>4.07</c:v>
                </c:pt>
                <c:pt idx="595">
                  <c:v>3.45</c:v>
                </c:pt>
                <c:pt idx="596">
                  <c:v>2.63</c:v>
                </c:pt>
                <c:pt idx="597">
                  <c:v>1.84</c:v>
                </c:pt>
                <c:pt idx="598">
                  <c:v>1.21</c:v>
                </c:pt>
                <c:pt idx="599">
                  <c:v>0.8</c:v>
                </c:pt>
                <c:pt idx="600">
                  <c:v>0.36</c:v>
                </c:pt>
                <c:pt idx="601">
                  <c:v>0.36</c:v>
                </c:pt>
                <c:pt idx="602">
                  <c:v>0.37</c:v>
                </c:pt>
                <c:pt idx="603">
                  <c:v>0.38</c:v>
                </c:pt>
                <c:pt idx="604">
                  <c:v>0.43</c:v>
                </c:pt>
                <c:pt idx="605">
                  <c:v>0.61</c:v>
                </c:pt>
                <c:pt idx="606">
                  <c:v>1.04</c:v>
                </c:pt>
                <c:pt idx="607">
                  <c:v>1.78</c:v>
                </c:pt>
                <c:pt idx="608">
                  <c:v>2.56</c:v>
                </c:pt>
                <c:pt idx="609">
                  <c:v>2.9</c:v>
                </c:pt>
                <c:pt idx="610">
                  <c:v>2.63</c:v>
                </c:pt>
                <c:pt idx="611">
                  <c:v>1.98</c:v>
                </c:pt>
                <c:pt idx="612">
                  <c:v>1.28</c:v>
                </c:pt>
                <c:pt idx="613">
                  <c:v>0.42</c:v>
                </c:pt>
                <c:pt idx="614">
                  <c:v>0.69</c:v>
                </c:pt>
                <c:pt idx="615">
                  <c:v>1.57</c:v>
                </c:pt>
                <c:pt idx="616">
                  <c:v>3.02</c:v>
                </c:pt>
                <c:pt idx="617">
                  <c:v>3.81</c:v>
                </c:pt>
                <c:pt idx="618">
                  <c:v>3.33</c:v>
                </c:pt>
                <c:pt idx="619">
                  <c:v>2.25</c:v>
                </c:pt>
                <c:pt idx="620">
                  <c:v>1.25</c:v>
                </c:pt>
                <c:pt idx="621">
                  <c:v>0.67</c:v>
                </c:pt>
                <c:pt idx="622">
                  <c:v>0.44</c:v>
                </c:pt>
                <c:pt idx="623">
                  <c:v>0.38</c:v>
                </c:pt>
                <c:pt idx="624">
                  <c:v>0.36</c:v>
                </c:pt>
                <c:pt idx="625">
                  <c:v>0.36</c:v>
                </c:pt>
                <c:pt idx="626">
                  <c:v>0.37</c:v>
                </c:pt>
                <c:pt idx="627">
                  <c:v>0.38</c:v>
                </c:pt>
                <c:pt idx="628">
                  <c:v>0.45</c:v>
                </c:pt>
                <c:pt idx="629">
                  <c:v>0.7</c:v>
                </c:pt>
                <c:pt idx="630">
                  <c:v>1.3</c:v>
                </c:pt>
                <c:pt idx="631">
                  <c:v>2.3199999999999998</c:v>
                </c:pt>
                <c:pt idx="632">
                  <c:v>3.4</c:v>
                </c:pt>
                <c:pt idx="633">
                  <c:v>3.88</c:v>
                </c:pt>
                <c:pt idx="634">
                  <c:v>3.51</c:v>
                </c:pt>
                <c:pt idx="635">
                  <c:v>2.61</c:v>
                </c:pt>
                <c:pt idx="636">
                  <c:v>1.64</c:v>
                </c:pt>
                <c:pt idx="637">
                  <c:v>0.42</c:v>
                </c:pt>
                <c:pt idx="638">
                  <c:v>0.69</c:v>
                </c:pt>
                <c:pt idx="639">
                  <c:v>1.57</c:v>
                </c:pt>
                <c:pt idx="640">
                  <c:v>3.02</c:v>
                </c:pt>
                <c:pt idx="641">
                  <c:v>3.82</c:v>
                </c:pt>
                <c:pt idx="642">
                  <c:v>3.33</c:v>
                </c:pt>
                <c:pt idx="643">
                  <c:v>2.25</c:v>
                </c:pt>
                <c:pt idx="644">
                  <c:v>1.25</c:v>
                </c:pt>
                <c:pt idx="645">
                  <c:v>0.67</c:v>
                </c:pt>
                <c:pt idx="646">
                  <c:v>0.44</c:v>
                </c:pt>
                <c:pt idx="647">
                  <c:v>0.38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0.39</c:v>
                </c:pt>
                <c:pt idx="653">
                  <c:v>0.5</c:v>
                </c:pt>
                <c:pt idx="654">
                  <c:v>0.88</c:v>
                </c:pt>
                <c:pt idx="655">
                  <c:v>1.67</c:v>
                </c:pt>
                <c:pt idx="656">
                  <c:v>2.64</c:v>
                </c:pt>
                <c:pt idx="657">
                  <c:v>3.11</c:v>
                </c:pt>
                <c:pt idx="658">
                  <c:v>2.98</c:v>
                </c:pt>
                <c:pt idx="659">
                  <c:v>2.65</c:v>
                </c:pt>
                <c:pt idx="660">
                  <c:v>2.19</c:v>
                </c:pt>
                <c:pt idx="661">
                  <c:v>0.47</c:v>
                </c:pt>
                <c:pt idx="662">
                  <c:v>0.9</c:v>
                </c:pt>
                <c:pt idx="663">
                  <c:v>1.99</c:v>
                </c:pt>
                <c:pt idx="664">
                  <c:v>3.54</c:v>
                </c:pt>
                <c:pt idx="665">
                  <c:v>4.33</c:v>
                </c:pt>
                <c:pt idx="666">
                  <c:v>4.09</c:v>
                </c:pt>
                <c:pt idx="667">
                  <c:v>3.46</c:v>
                </c:pt>
                <c:pt idx="668">
                  <c:v>2.65</c:v>
                </c:pt>
                <c:pt idx="669">
                  <c:v>1.85</c:v>
                </c:pt>
                <c:pt idx="670">
                  <c:v>1.22</c:v>
                </c:pt>
                <c:pt idx="671">
                  <c:v>0.8</c:v>
                </c:pt>
                <c:pt idx="672">
                  <c:v>0.36</c:v>
                </c:pt>
                <c:pt idx="673">
                  <c:v>0.36</c:v>
                </c:pt>
                <c:pt idx="674">
                  <c:v>0.36</c:v>
                </c:pt>
                <c:pt idx="675">
                  <c:v>0.37</c:v>
                </c:pt>
                <c:pt idx="676">
                  <c:v>0.39</c:v>
                </c:pt>
                <c:pt idx="677">
                  <c:v>0.53</c:v>
                </c:pt>
                <c:pt idx="678">
                  <c:v>0.99</c:v>
                </c:pt>
                <c:pt idx="679">
                  <c:v>1.94</c:v>
                </c:pt>
                <c:pt idx="680">
                  <c:v>3.11</c:v>
                </c:pt>
                <c:pt idx="681">
                  <c:v>3.67</c:v>
                </c:pt>
                <c:pt idx="682">
                  <c:v>3.52</c:v>
                </c:pt>
                <c:pt idx="683">
                  <c:v>3.12</c:v>
                </c:pt>
                <c:pt idx="684">
                  <c:v>2.57</c:v>
                </c:pt>
                <c:pt idx="685">
                  <c:v>0.47</c:v>
                </c:pt>
                <c:pt idx="686">
                  <c:v>0.89</c:v>
                </c:pt>
                <c:pt idx="687">
                  <c:v>1.98</c:v>
                </c:pt>
                <c:pt idx="688">
                  <c:v>3.51</c:v>
                </c:pt>
                <c:pt idx="689">
                  <c:v>4.3</c:v>
                </c:pt>
                <c:pt idx="690">
                  <c:v>4.0599999999999996</c:v>
                </c:pt>
                <c:pt idx="691">
                  <c:v>3.44</c:v>
                </c:pt>
                <c:pt idx="692">
                  <c:v>2.63</c:v>
                </c:pt>
                <c:pt idx="693">
                  <c:v>1.84</c:v>
                </c:pt>
                <c:pt idx="694">
                  <c:v>1.21</c:v>
                </c:pt>
                <c:pt idx="695">
                  <c:v>0.79</c:v>
                </c:pt>
                <c:pt idx="696">
                  <c:v>0.36</c:v>
                </c:pt>
                <c:pt idx="697">
                  <c:v>0.36</c:v>
                </c:pt>
                <c:pt idx="698">
                  <c:v>0.36</c:v>
                </c:pt>
                <c:pt idx="699">
                  <c:v>0.37</c:v>
                </c:pt>
                <c:pt idx="700">
                  <c:v>0.39</c:v>
                </c:pt>
                <c:pt idx="701">
                  <c:v>0.54</c:v>
                </c:pt>
                <c:pt idx="702">
                  <c:v>1</c:v>
                </c:pt>
                <c:pt idx="703">
                  <c:v>1.98</c:v>
                </c:pt>
                <c:pt idx="704">
                  <c:v>3.17</c:v>
                </c:pt>
                <c:pt idx="705">
                  <c:v>3.74</c:v>
                </c:pt>
                <c:pt idx="706">
                  <c:v>3.59</c:v>
                </c:pt>
                <c:pt idx="707">
                  <c:v>3.18</c:v>
                </c:pt>
                <c:pt idx="708">
                  <c:v>2.61</c:v>
                </c:pt>
                <c:pt idx="709">
                  <c:v>0.47</c:v>
                </c:pt>
                <c:pt idx="710">
                  <c:v>0.89</c:v>
                </c:pt>
                <c:pt idx="711">
                  <c:v>1.97</c:v>
                </c:pt>
                <c:pt idx="712">
                  <c:v>3.49</c:v>
                </c:pt>
                <c:pt idx="713">
                  <c:v>4.2699999999999996</c:v>
                </c:pt>
                <c:pt idx="714">
                  <c:v>4.03</c:v>
                </c:pt>
                <c:pt idx="715">
                  <c:v>3.42</c:v>
                </c:pt>
                <c:pt idx="716">
                  <c:v>2.61</c:v>
                </c:pt>
                <c:pt idx="717">
                  <c:v>1.83</c:v>
                </c:pt>
                <c:pt idx="718">
                  <c:v>1.21</c:v>
                </c:pt>
                <c:pt idx="719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C-4795-BE31-4D406C21B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404608"/>
        <c:axId val="412399688"/>
      </c:barChart>
      <c:catAx>
        <c:axId val="41240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99688"/>
        <c:crosses val="autoZero"/>
        <c:auto val="1"/>
        <c:lblAlgn val="ctr"/>
        <c:lblOffset val="100"/>
        <c:noMultiLvlLbl val="0"/>
      </c:catAx>
      <c:valAx>
        <c:axId val="412399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40460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3979660422572255"/>
          <c:y val="0.12853336673408675"/>
          <c:w val="0.14299828394008285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December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invertIfNegative val="0"/>
          <c:val>
            <c:numRef>
              <c:f>Usage!$D$8018:$D$8761</c:f>
              <c:numCache>
                <c:formatCode>General</c:formatCode>
                <c:ptCount val="744"/>
                <c:pt idx="0">
                  <c:v>0.53179833432038603</c:v>
                </c:pt>
                <c:pt idx="1">
                  <c:v>0.50381499568621302</c:v>
                </c:pt>
                <c:pt idx="2">
                  <c:v>0.538046660323938</c:v>
                </c:pt>
                <c:pt idx="3">
                  <c:v>0.48920999407768201</c:v>
                </c:pt>
                <c:pt idx="4">
                  <c:v>0.52545415908098203</c:v>
                </c:pt>
                <c:pt idx="5">
                  <c:v>0.47753750155369401</c:v>
                </c:pt>
                <c:pt idx="6">
                  <c:v>0.68802583932876504</c:v>
                </c:pt>
                <c:pt idx="7">
                  <c:v>1.3587249860167501</c:v>
                </c:pt>
                <c:pt idx="8">
                  <c:v>1.70460669616858</c:v>
                </c:pt>
                <c:pt idx="9">
                  <c:v>2.7029983383417102</c:v>
                </c:pt>
                <c:pt idx="10">
                  <c:v>1.15574999908606</c:v>
                </c:pt>
                <c:pt idx="11">
                  <c:v>0.78859333892663297</c:v>
                </c:pt>
                <c:pt idx="12">
                  <c:v>0.78295832693576795</c:v>
                </c:pt>
                <c:pt idx="13">
                  <c:v>2.1443666734298001</c:v>
                </c:pt>
                <c:pt idx="14">
                  <c:v>2.15655666271845</c:v>
                </c:pt>
                <c:pt idx="15">
                  <c:v>0.97617750446001705</c:v>
                </c:pt>
                <c:pt idx="16">
                  <c:v>0.93420250336329103</c:v>
                </c:pt>
                <c:pt idx="17">
                  <c:v>0.834439991116524</c:v>
                </c:pt>
                <c:pt idx="18">
                  <c:v>4.00788414597511</c:v>
                </c:pt>
                <c:pt idx="19">
                  <c:v>4.6974433263142901</c:v>
                </c:pt>
                <c:pt idx="20">
                  <c:v>4.7404150040944399</c:v>
                </c:pt>
                <c:pt idx="21">
                  <c:v>4.1034300732612596</c:v>
                </c:pt>
                <c:pt idx="22">
                  <c:v>2.4200216865539499</c:v>
                </c:pt>
                <c:pt idx="23">
                  <c:v>1.03925502290328</c:v>
                </c:pt>
                <c:pt idx="24">
                  <c:v>0.57222083369890797</c:v>
                </c:pt>
                <c:pt idx="25">
                  <c:v>0.57668666323025997</c:v>
                </c:pt>
                <c:pt idx="26">
                  <c:v>0.61145500361919403</c:v>
                </c:pt>
                <c:pt idx="27">
                  <c:v>0.59914999753236697</c:v>
                </c:pt>
                <c:pt idx="28">
                  <c:v>0.51483583450317305</c:v>
                </c:pt>
                <c:pt idx="29">
                  <c:v>0.54532999585072195</c:v>
                </c:pt>
                <c:pt idx="30">
                  <c:v>0.791027509669463</c:v>
                </c:pt>
                <c:pt idx="31">
                  <c:v>1.5472866743803</c:v>
                </c:pt>
                <c:pt idx="32">
                  <c:v>1.3964833358923501</c:v>
                </c:pt>
                <c:pt idx="33">
                  <c:v>3.3884750723838799</c:v>
                </c:pt>
                <c:pt idx="34">
                  <c:v>1.4583341828981999</c:v>
                </c:pt>
                <c:pt idx="35">
                  <c:v>0.81103751023610404</c:v>
                </c:pt>
                <c:pt idx="36">
                  <c:v>1.38697665909926</c:v>
                </c:pt>
                <c:pt idx="37">
                  <c:v>1.5838183345397301</c:v>
                </c:pt>
                <c:pt idx="38">
                  <c:v>3.21597494443257</c:v>
                </c:pt>
                <c:pt idx="39">
                  <c:v>0.803255836367607</c:v>
                </c:pt>
                <c:pt idx="40">
                  <c:v>2.5630816497405302</c:v>
                </c:pt>
                <c:pt idx="41">
                  <c:v>6.0173175096511802</c:v>
                </c:pt>
                <c:pt idx="42">
                  <c:v>5.2837133137384997</c:v>
                </c:pt>
                <c:pt idx="43">
                  <c:v>5.9193758312861098</c:v>
                </c:pt>
                <c:pt idx="44">
                  <c:v>2.3318741321563698</c:v>
                </c:pt>
                <c:pt idx="45">
                  <c:v>6.2164207700888303</c:v>
                </c:pt>
                <c:pt idx="46">
                  <c:v>1.5149716677268299</c:v>
                </c:pt>
                <c:pt idx="47">
                  <c:v>1.04092250029245</c:v>
                </c:pt>
                <c:pt idx="48">
                  <c:v>0.36253750155369402</c:v>
                </c:pt>
                <c:pt idx="49">
                  <c:v>0.55023666789134296</c:v>
                </c:pt>
                <c:pt idx="50">
                  <c:v>0.58073083837827</c:v>
                </c:pt>
                <c:pt idx="51">
                  <c:v>0.59531667013963097</c:v>
                </c:pt>
                <c:pt idx="52">
                  <c:v>0.57837332874536496</c:v>
                </c:pt>
                <c:pt idx="53">
                  <c:v>0.34400333474079697</c:v>
                </c:pt>
                <c:pt idx="54">
                  <c:v>1.1069516862432101</c:v>
                </c:pt>
                <c:pt idx="55">
                  <c:v>2.5162000131607001</c:v>
                </c:pt>
                <c:pt idx="56">
                  <c:v>4.8050258064270004</c:v>
                </c:pt>
                <c:pt idx="57">
                  <c:v>4.1071866138776096</c:v>
                </c:pt>
                <c:pt idx="58">
                  <c:v>3.7316157937049801</c:v>
                </c:pt>
                <c:pt idx="59">
                  <c:v>2.1477208300431498</c:v>
                </c:pt>
                <c:pt idx="60">
                  <c:v>2.3830108533302901</c:v>
                </c:pt>
                <c:pt idx="61">
                  <c:v>2.05926668604214</c:v>
                </c:pt>
                <c:pt idx="62">
                  <c:v>3.0797958825031899</c:v>
                </c:pt>
                <c:pt idx="63">
                  <c:v>5.6311474959055499</c:v>
                </c:pt>
                <c:pt idx="64">
                  <c:v>5.2079091485341298</c:v>
                </c:pt>
                <c:pt idx="65">
                  <c:v>4.7710241365432697</c:v>
                </c:pt>
                <c:pt idx="66">
                  <c:v>1.6165166833003299</c:v>
                </c:pt>
                <c:pt idx="67">
                  <c:v>1.40418833951155</c:v>
                </c:pt>
                <c:pt idx="68">
                  <c:v>0.57438666542371097</c:v>
                </c:pt>
                <c:pt idx="69">
                  <c:v>1.33963500102361</c:v>
                </c:pt>
                <c:pt idx="70">
                  <c:v>0.86754082898298801</c:v>
                </c:pt>
                <c:pt idx="71">
                  <c:v>0.98309668143590201</c:v>
                </c:pt>
                <c:pt idx="72">
                  <c:v>0.41978833238283703</c:v>
                </c:pt>
                <c:pt idx="73">
                  <c:v>0.36734833349784202</c:v>
                </c:pt>
                <c:pt idx="74">
                  <c:v>0.32410833383599902</c:v>
                </c:pt>
                <c:pt idx="75">
                  <c:v>0.35878083469966998</c:v>
                </c:pt>
                <c:pt idx="76">
                  <c:v>0.29696833424270103</c:v>
                </c:pt>
                <c:pt idx="77">
                  <c:v>0.37108583964407399</c:v>
                </c:pt>
                <c:pt idx="78">
                  <c:v>0.963623310923576</c:v>
                </c:pt>
                <c:pt idx="79">
                  <c:v>1.7759833326935699</c:v>
                </c:pt>
                <c:pt idx="80">
                  <c:v>2.98768082549174</c:v>
                </c:pt>
                <c:pt idx="81">
                  <c:v>1.50674917191266</c:v>
                </c:pt>
                <c:pt idx="82">
                  <c:v>4.5367882903416996</c:v>
                </c:pt>
                <c:pt idx="83">
                  <c:v>1.97508665939172</c:v>
                </c:pt>
                <c:pt idx="84">
                  <c:v>0.939933337171872</c:v>
                </c:pt>
                <c:pt idx="85">
                  <c:v>1.25936501085758</c:v>
                </c:pt>
                <c:pt idx="86">
                  <c:v>1.0192449949185001</c:v>
                </c:pt>
                <c:pt idx="87">
                  <c:v>3.19585000932216</c:v>
                </c:pt>
                <c:pt idx="88">
                  <c:v>0.79717999557653996</c:v>
                </c:pt>
                <c:pt idx="89">
                  <c:v>3.9892925061782099</c:v>
                </c:pt>
                <c:pt idx="90">
                  <c:v>5.1975783236821496</c:v>
                </c:pt>
                <c:pt idx="91">
                  <c:v>3.0605525273084599</c:v>
                </c:pt>
                <c:pt idx="92">
                  <c:v>1.8422808553775101</c:v>
                </c:pt>
                <c:pt idx="93">
                  <c:v>1.5562375032901701</c:v>
                </c:pt>
                <c:pt idx="94">
                  <c:v>1.5617000003655701</c:v>
                </c:pt>
                <c:pt idx="95">
                  <c:v>0.54623083243767401</c:v>
                </c:pt>
                <c:pt idx="96">
                  <c:v>0.50450499822696004</c:v>
                </c:pt>
                <c:pt idx="97">
                  <c:v>0.55642749577760697</c:v>
                </c:pt>
                <c:pt idx="98">
                  <c:v>0.45164333124955502</c:v>
                </c:pt>
                <c:pt idx="99">
                  <c:v>0.52386333594719503</c:v>
                </c:pt>
                <c:pt idx="100">
                  <c:v>0.40315166684488402</c:v>
                </c:pt>
                <c:pt idx="101">
                  <c:v>0.85009916923940099</c:v>
                </c:pt>
                <c:pt idx="102">
                  <c:v>0.81893415749072995</c:v>
                </c:pt>
                <c:pt idx="103">
                  <c:v>1.01370583216349</c:v>
                </c:pt>
                <c:pt idx="104">
                  <c:v>1.4833658391733899</c:v>
                </c:pt>
                <c:pt idx="105">
                  <c:v>2.4738608352343201</c:v>
                </c:pt>
                <c:pt idx="106">
                  <c:v>2.48012836535771</c:v>
                </c:pt>
                <c:pt idx="107">
                  <c:v>3.5225841609636901</c:v>
                </c:pt>
                <c:pt idx="108">
                  <c:v>2.7589457932114501</c:v>
                </c:pt>
                <c:pt idx="109">
                  <c:v>1.13754165684183</c:v>
                </c:pt>
                <c:pt idx="110">
                  <c:v>0.65768499791622104</c:v>
                </c:pt>
                <c:pt idx="111">
                  <c:v>0.51736583277583104</c:v>
                </c:pt>
                <c:pt idx="112">
                  <c:v>1.9279942047595899</c:v>
                </c:pt>
                <c:pt idx="113">
                  <c:v>4.26262831052144</c:v>
                </c:pt>
                <c:pt idx="114">
                  <c:v>6.2958858666716404</c:v>
                </c:pt>
                <c:pt idx="115">
                  <c:v>5.2223033320903696</c:v>
                </c:pt>
                <c:pt idx="116">
                  <c:v>1.5056949834028801</c:v>
                </c:pt>
                <c:pt idx="117">
                  <c:v>2.0157583393653198</c:v>
                </c:pt>
                <c:pt idx="118">
                  <c:v>0.90506917039553303</c:v>
                </c:pt>
                <c:pt idx="119">
                  <c:v>1.69899079461892</c:v>
                </c:pt>
                <c:pt idx="120">
                  <c:v>0.348239170089364</c:v>
                </c:pt>
                <c:pt idx="121">
                  <c:v>0.33493749760091301</c:v>
                </c:pt>
                <c:pt idx="122">
                  <c:v>0.39015667249759001</c:v>
                </c:pt>
                <c:pt idx="123">
                  <c:v>0.395408335526784</c:v>
                </c:pt>
                <c:pt idx="124">
                  <c:v>0.36755916697283503</c:v>
                </c:pt>
                <c:pt idx="125">
                  <c:v>0.69551999519268604</c:v>
                </c:pt>
                <c:pt idx="126">
                  <c:v>0.81914498011270998</c:v>
                </c:pt>
                <c:pt idx="127">
                  <c:v>3.1631669845580999</c:v>
                </c:pt>
                <c:pt idx="128">
                  <c:v>3.4681125169992399</c:v>
                </c:pt>
                <c:pt idx="129">
                  <c:v>1.02110414793094</c:v>
                </c:pt>
                <c:pt idx="130">
                  <c:v>0.89400999873876597</c:v>
                </c:pt>
                <c:pt idx="131">
                  <c:v>1.3618491478760999</c:v>
                </c:pt>
                <c:pt idx="132">
                  <c:v>1.1382700025041801</c:v>
                </c:pt>
                <c:pt idx="133">
                  <c:v>1.06656751056512</c:v>
                </c:pt>
                <c:pt idx="134">
                  <c:v>2.7103199884295401</c:v>
                </c:pt>
                <c:pt idx="135">
                  <c:v>0.959847513635953</c:v>
                </c:pt>
                <c:pt idx="136">
                  <c:v>1.1146950067082999</c:v>
                </c:pt>
                <c:pt idx="137">
                  <c:v>1.6385008239746</c:v>
                </c:pt>
                <c:pt idx="138">
                  <c:v>0.70485415935516404</c:v>
                </c:pt>
                <c:pt idx="139">
                  <c:v>4.3447766738136497</c:v>
                </c:pt>
                <c:pt idx="140">
                  <c:v>5.3040682367483702</c:v>
                </c:pt>
                <c:pt idx="141">
                  <c:v>4.69776912689208</c:v>
                </c:pt>
                <c:pt idx="142">
                  <c:v>5.22335756858189</c:v>
                </c:pt>
                <c:pt idx="143">
                  <c:v>0.58099916597207302</c:v>
                </c:pt>
                <c:pt idx="144">
                  <c:v>0.52959416747093202</c:v>
                </c:pt>
                <c:pt idx="145">
                  <c:v>0.55579499592383697</c:v>
                </c:pt>
                <c:pt idx="146">
                  <c:v>0.49174000263214102</c:v>
                </c:pt>
                <c:pt idx="147">
                  <c:v>0.53526750087737995</c:v>
                </c:pt>
                <c:pt idx="148">
                  <c:v>0.52027916630109095</c:v>
                </c:pt>
                <c:pt idx="149">
                  <c:v>0.52315417041381096</c:v>
                </c:pt>
                <c:pt idx="150">
                  <c:v>1.4279933277765899</c:v>
                </c:pt>
                <c:pt idx="151">
                  <c:v>1.39211332360903</c:v>
                </c:pt>
                <c:pt idx="152">
                  <c:v>1.0854620138406701</c:v>
                </c:pt>
                <c:pt idx="153">
                  <c:v>0.57283416827519695</c:v>
                </c:pt>
                <c:pt idx="154">
                  <c:v>1.99457917918761</c:v>
                </c:pt>
                <c:pt idx="155">
                  <c:v>2.2622608633836099</c:v>
                </c:pt>
                <c:pt idx="156">
                  <c:v>2.2472533452510799</c:v>
                </c:pt>
                <c:pt idx="157">
                  <c:v>0.68814083556334105</c:v>
                </c:pt>
                <c:pt idx="158">
                  <c:v>2.4866833243767399</c:v>
                </c:pt>
                <c:pt idx="159">
                  <c:v>0.84120583216349198</c:v>
                </c:pt>
                <c:pt idx="160">
                  <c:v>0.66161417225996599</c:v>
                </c:pt>
                <c:pt idx="161">
                  <c:v>4.8062141450246196</c:v>
                </c:pt>
                <c:pt idx="162">
                  <c:v>6.00825168450673</c:v>
                </c:pt>
                <c:pt idx="163">
                  <c:v>5.6009983666737799</c:v>
                </c:pt>
                <c:pt idx="164">
                  <c:v>5.30127006053924</c:v>
                </c:pt>
                <c:pt idx="165">
                  <c:v>1.12433584844072</c:v>
                </c:pt>
                <c:pt idx="166">
                  <c:v>0.52601000467936199</c:v>
                </c:pt>
                <c:pt idx="167">
                  <c:v>0.50404499500989897</c:v>
                </c:pt>
                <c:pt idx="168">
                  <c:v>0.53179833432038603</c:v>
                </c:pt>
                <c:pt idx="169">
                  <c:v>0.50381499568621302</c:v>
                </c:pt>
                <c:pt idx="170">
                  <c:v>0.538046660323938</c:v>
                </c:pt>
                <c:pt idx="171">
                  <c:v>0.48920999407768201</c:v>
                </c:pt>
                <c:pt idx="172">
                  <c:v>0.52545415908098203</c:v>
                </c:pt>
                <c:pt idx="173">
                  <c:v>0.47753750155369401</c:v>
                </c:pt>
                <c:pt idx="174">
                  <c:v>0.68802583932876504</c:v>
                </c:pt>
                <c:pt idx="175">
                  <c:v>1.3587249860167501</c:v>
                </c:pt>
                <c:pt idx="176">
                  <c:v>1.70460669616858</c:v>
                </c:pt>
                <c:pt idx="177">
                  <c:v>2.7029983383417102</c:v>
                </c:pt>
                <c:pt idx="178">
                  <c:v>1.15574999908606</c:v>
                </c:pt>
                <c:pt idx="179">
                  <c:v>0.78859333892663297</c:v>
                </c:pt>
                <c:pt idx="180">
                  <c:v>0.78295832693576795</c:v>
                </c:pt>
                <c:pt idx="181">
                  <c:v>2.1443666734298001</c:v>
                </c:pt>
                <c:pt idx="182">
                  <c:v>2.15655666271845</c:v>
                </c:pt>
                <c:pt idx="183">
                  <c:v>0.97617750446001705</c:v>
                </c:pt>
                <c:pt idx="184">
                  <c:v>0.93420250336329103</c:v>
                </c:pt>
                <c:pt idx="185">
                  <c:v>0.834439991116524</c:v>
                </c:pt>
                <c:pt idx="186">
                  <c:v>4.00788414597511</c:v>
                </c:pt>
                <c:pt idx="187">
                  <c:v>4.6974433263142901</c:v>
                </c:pt>
                <c:pt idx="188">
                  <c:v>4.7404150040944399</c:v>
                </c:pt>
                <c:pt idx="189">
                  <c:v>4.1034300732612596</c:v>
                </c:pt>
                <c:pt idx="190">
                  <c:v>2.4200216865539499</c:v>
                </c:pt>
                <c:pt idx="191">
                  <c:v>1.03925502290328</c:v>
                </c:pt>
                <c:pt idx="192">
                  <c:v>0.57222083369890797</c:v>
                </c:pt>
                <c:pt idx="193">
                  <c:v>0.57668666323025997</c:v>
                </c:pt>
                <c:pt idx="194">
                  <c:v>0.61145500361919403</c:v>
                </c:pt>
                <c:pt idx="195">
                  <c:v>0.59914999753236697</c:v>
                </c:pt>
                <c:pt idx="196">
                  <c:v>0.51483583450317305</c:v>
                </c:pt>
                <c:pt idx="197">
                  <c:v>0.54532999585072195</c:v>
                </c:pt>
                <c:pt idx="198">
                  <c:v>0.791027509669463</c:v>
                </c:pt>
                <c:pt idx="199">
                  <c:v>1.5472866743803</c:v>
                </c:pt>
                <c:pt idx="200">
                  <c:v>1.3964833358923501</c:v>
                </c:pt>
                <c:pt idx="201">
                  <c:v>3.3884750723838799</c:v>
                </c:pt>
                <c:pt idx="202">
                  <c:v>1.4583341828981999</c:v>
                </c:pt>
                <c:pt idx="203">
                  <c:v>0.81103751023610404</c:v>
                </c:pt>
                <c:pt idx="204">
                  <c:v>1.38697665909926</c:v>
                </c:pt>
                <c:pt idx="205">
                  <c:v>1.5838183345397301</c:v>
                </c:pt>
                <c:pt idx="206">
                  <c:v>3.21597494443257</c:v>
                </c:pt>
                <c:pt idx="207">
                  <c:v>0.803255836367607</c:v>
                </c:pt>
                <c:pt idx="208">
                  <c:v>2.5630816497405302</c:v>
                </c:pt>
                <c:pt idx="209">
                  <c:v>6.0173175096511802</c:v>
                </c:pt>
                <c:pt idx="210">
                  <c:v>5.2837133137384997</c:v>
                </c:pt>
                <c:pt idx="211">
                  <c:v>5.9193758312861098</c:v>
                </c:pt>
                <c:pt idx="212">
                  <c:v>2.3318741321563698</c:v>
                </c:pt>
                <c:pt idx="213">
                  <c:v>6.2164207700888303</c:v>
                </c:pt>
                <c:pt idx="214">
                  <c:v>1.5149716677268299</c:v>
                </c:pt>
                <c:pt idx="215">
                  <c:v>1.04092250029245</c:v>
                </c:pt>
                <c:pt idx="216">
                  <c:v>0.36253750155369402</c:v>
                </c:pt>
                <c:pt idx="217">
                  <c:v>0.55023666789134296</c:v>
                </c:pt>
                <c:pt idx="218">
                  <c:v>0.58073083837827</c:v>
                </c:pt>
                <c:pt idx="219">
                  <c:v>0.59531667013963097</c:v>
                </c:pt>
                <c:pt idx="220">
                  <c:v>0.57837332874536496</c:v>
                </c:pt>
                <c:pt idx="221">
                  <c:v>0.34400333474079697</c:v>
                </c:pt>
                <c:pt idx="222">
                  <c:v>1.1069516862432101</c:v>
                </c:pt>
                <c:pt idx="223">
                  <c:v>2.5162000131607001</c:v>
                </c:pt>
                <c:pt idx="224">
                  <c:v>4.8050258064270004</c:v>
                </c:pt>
                <c:pt idx="225">
                  <c:v>4.1071866138776096</c:v>
                </c:pt>
                <c:pt idx="226">
                  <c:v>3.7316157937049801</c:v>
                </c:pt>
                <c:pt idx="227">
                  <c:v>2.1477208300431498</c:v>
                </c:pt>
                <c:pt idx="228">
                  <c:v>2.3830108533302901</c:v>
                </c:pt>
                <c:pt idx="229">
                  <c:v>2.05926668604214</c:v>
                </c:pt>
                <c:pt idx="230">
                  <c:v>3.0797958825031899</c:v>
                </c:pt>
                <c:pt idx="231">
                  <c:v>5.6311474959055499</c:v>
                </c:pt>
                <c:pt idx="232">
                  <c:v>5.2079091485341298</c:v>
                </c:pt>
                <c:pt idx="233">
                  <c:v>4.7710241365432697</c:v>
                </c:pt>
                <c:pt idx="234">
                  <c:v>1.6165166833003299</c:v>
                </c:pt>
                <c:pt idx="235">
                  <c:v>1.40418833951155</c:v>
                </c:pt>
                <c:pt idx="236">
                  <c:v>0.57438666542371097</c:v>
                </c:pt>
                <c:pt idx="237">
                  <c:v>1.33963500102361</c:v>
                </c:pt>
                <c:pt idx="238">
                  <c:v>0.86754082898298801</c:v>
                </c:pt>
                <c:pt idx="239">
                  <c:v>0.98309668143590201</c:v>
                </c:pt>
                <c:pt idx="240">
                  <c:v>0.41978833238283703</c:v>
                </c:pt>
                <c:pt idx="241">
                  <c:v>0.36734833349784202</c:v>
                </c:pt>
                <c:pt idx="242">
                  <c:v>0.32410833383599902</c:v>
                </c:pt>
                <c:pt idx="243">
                  <c:v>0.35878083469966998</c:v>
                </c:pt>
                <c:pt idx="244">
                  <c:v>0.29696833424270103</c:v>
                </c:pt>
                <c:pt idx="245">
                  <c:v>0.37108583964407399</c:v>
                </c:pt>
                <c:pt idx="246">
                  <c:v>0.963623310923576</c:v>
                </c:pt>
                <c:pt idx="247">
                  <c:v>1.7759833326935699</c:v>
                </c:pt>
                <c:pt idx="248">
                  <c:v>2.98768082549174</c:v>
                </c:pt>
                <c:pt idx="249">
                  <c:v>1.50674917191266</c:v>
                </c:pt>
                <c:pt idx="250">
                  <c:v>4.5367882903416996</c:v>
                </c:pt>
                <c:pt idx="251">
                  <c:v>1.97508665939172</c:v>
                </c:pt>
                <c:pt idx="252">
                  <c:v>0.939933337171872</c:v>
                </c:pt>
                <c:pt idx="253">
                  <c:v>1.25936501085758</c:v>
                </c:pt>
                <c:pt idx="254">
                  <c:v>1.0192449949185001</c:v>
                </c:pt>
                <c:pt idx="255">
                  <c:v>3.19585000932216</c:v>
                </c:pt>
                <c:pt idx="256">
                  <c:v>0.79717999557653996</c:v>
                </c:pt>
                <c:pt idx="257">
                  <c:v>3.9892925061782099</c:v>
                </c:pt>
                <c:pt idx="258">
                  <c:v>5.1975783236821496</c:v>
                </c:pt>
                <c:pt idx="259">
                  <c:v>3.0605525273084599</c:v>
                </c:pt>
                <c:pt idx="260">
                  <c:v>1.8422808553775101</c:v>
                </c:pt>
                <c:pt idx="261">
                  <c:v>1.5562375032901701</c:v>
                </c:pt>
                <c:pt idx="262">
                  <c:v>1.5617000003655701</c:v>
                </c:pt>
                <c:pt idx="263">
                  <c:v>0.54623083243767401</c:v>
                </c:pt>
                <c:pt idx="264">
                  <c:v>0.50450499822696004</c:v>
                </c:pt>
                <c:pt idx="265">
                  <c:v>0.55642749577760697</c:v>
                </c:pt>
                <c:pt idx="266">
                  <c:v>0.45164333124955502</c:v>
                </c:pt>
                <c:pt idx="267">
                  <c:v>0.52386333594719503</c:v>
                </c:pt>
                <c:pt idx="268">
                  <c:v>0.40315166684488402</c:v>
                </c:pt>
                <c:pt idx="269">
                  <c:v>0.85009916923940099</c:v>
                </c:pt>
                <c:pt idx="270">
                  <c:v>0.81893415749072995</c:v>
                </c:pt>
                <c:pt idx="271">
                  <c:v>1.01370583216349</c:v>
                </c:pt>
                <c:pt idx="272">
                  <c:v>1.4833658391733899</c:v>
                </c:pt>
                <c:pt idx="273">
                  <c:v>2.4738608352343201</c:v>
                </c:pt>
                <c:pt idx="274">
                  <c:v>2.48012836535771</c:v>
                </c:pt>
                <c:pt idx="275">
                  <c:v>3.5225841609636901</c:v>
                </c:pt>
                <c:pt idx="276">
                  <c:v>2.7589457932114501</c:v>
                </c:pt>
                <c:pt idx="277">
                  <c:v>1.13754165684183</c:v>
                </c:pt>
                <c:pt idx="278">
                  <c:v>0.65768499791622104</c:v>
                </c:pt>
                <c:pt idx="279">
                  <c:v>0.51736583277583104</c:v>
                </c:pt>
                <c:pt idx="280">
                  <c:v>1.9279942047595899</c:v>
                </c:pt>
                <c:pt idx="281">
                  <c:v>4.26262831052144</c:v>
                </c:pt>
                <c:pt idx="282">
                  <c:v>6.2958858666716404</c:v>
                </c:pt>
                <c:pt idx="283">
                  <c:v>5.2223033320903696</c:v>
                </c:pt>
                <c:pt idx="284">
                  <c:v>1.5056949834028801</c:v>
                </c:pt>
                <c:pt idx="285">
                  <c:v>2.0157583393653198</c:v>
                </c:pt>
                <c:pt idx="286">
                  <c:v>0.90506917039553303</c:v>
                </c:pt>
                <c:pt idx="287">
                  <c:v>1.69899079461892</c:v>
                </c:pt>
                <c:pt idx="288">
                  <c:v>0.348239170089364</c:v>
                </c:pt>
                <c:pt idx="289">
                  <c:v>0.33493749760091301</c:v>
                </c:pt>
                <c:pt idx="290">
                  <c:v>0.39015667249759001</c:v>
                </c:pt>
                <c:pt idx="291">
                  <c:v>0.395408335526784</c:v>
                </c:pt>
                <c:pt idx="292">
                  <c:v>0.36755916697283503</c:v>
                </c:pt>
                <c:pt idx="293">
                  <c:v>0.69551999519268604</c:v>
                </c:pt>
                <c:pt idx="294">
                  <c:v>0.81914498011270998</c:v>
                </c:pt>
                <c:pt idx="295">
                  <c:v>3.1631669845580999</c:v>
                </c:pt>
                <c:pt idx="296">
                  <c:v>3.4681125169992399</c:v>
                </c:pt>
                <c:pt idx="297">
                  <c:v>1.02110414793094</c:v>
                </c:pt>
                <c:pt idx="298">
                  <c:v>0.89400999873876597</c:v>
                </c:pt>
                <c:pt idx="299">
                  <c:v>1.3618491478760999</c:v>
                </c:pt>
                <c:pt idx="300">
                  <c:v>1.1382700025041801</c:v>
                </c:pt>
                <c:pt idx="301">
                  <c:v>1.06656751056512</c:v>
                </c:pt>
                <c:pt idx="302">
                  <c:v>2.7103199884295401</c:v>
                </c:pt>
                <c:pt idx="303">
                  <c:v>0.959847513635953</c:v>
                </c:pt>
                <c:pt idx="304">
                  <c:v>1.1146950067082999</c:v>
                </c:pt>
                <c:pt idx="305">
                  <c:v>1.6385008239746</c:v>
                </c:pt>
                <c:pt idx="306">
                  <c:v>0.70485415935516404</c:v>
                </c:pt>
                <c:pt idx="307">
                  <c:v>4.3447766738136497</c:v>
                </c:pt>
                <c:pt idx="308">
                  <c:v>5.3040682367483702</c:v>
                </c:pt>
                <c:pt idx="309">
                  <c:v>4.69776912689208</c:v>
                </c:pt>
                <c:pt idx="310">
                  <c:v>5.22335756858189</c:v>
                </c:pt>
                <c:pt idx="311">
                  <c:v>0.58099916597207302</c:v>
                </c:pt>
                <c:pt idx="312">
                  <c:v>0.52959416747093202</c:v>
                </c:pt>
                <c:pt idx="313">
                  <c:v>0.55579499592383697</c:v>
                </c:pt>
                <c:pt idx="314">
                  <c:v>0.49174000263214102</c:v>
                </c:pt>
                <c:pt idx="315">
                  <c:v>0.53526750087737995</c:v>
                </c:pt>
                <c:pt idx="316">
                  <c:v>0.52027916630109095</c:v>
                </c:pt>
                <c:pt idx="317">
                  <c:v>0.52315417041381096</c:v>
                </c:pt>
                <c:pt idx="318">
                  <c:v>1.4279933277765899</c:v>
                </c:pt>
                <c:pt idx="319">
                  <c:v>1.39211332360903</c:v>
                </c:pt>
                <c:pt idx="320">
                  <c:v>1.0854620138406701</c:v>
                </c:pt>
                <c:pt idx="321">
                  <c:v>0.57283416827519695</c:v>
                </c:pt>
                <c:pt idx="322">
                  <c:v>1.99457917918761</c:v>
                </c:pt>
                <c:pt idx="323">
                  <c:v>2.2622608633836099</c:v>
                </c:pt>
                <c:pt idx="324">
                  <c:v>2.2472533452510799</c:v>
                </c:pt>
                <c:pt idx="325">
                  <c:v>0.68814083556334105</c:v>
                </c:pt>
                <c:pt idx="326">
                  <c:v>2.4866833243767399</c:v>
                </c:pt>
                <c:pt idx="327">
                  <c:v>0.84120583216349198</c:v>
                </c:pt>
                <c:pt idx="328">
                  <c:v>0.66161417225996599</c:v>
                </c:pt>
                <c:pt idx="329">
                  <c:v>4.8062141450246196</c:v>
                </c:pt>
                <c:pt idx="330">
                  <c:v>6.00825168450673</c:v>
                </c:pt>
                <c:pt idx="331">
                  <c:v>5.6009983666737799</c:v>
                </c:pt>
                <c:pt idx="332">
                  <c:v>5.30127006053924</c:v>
                </c:pt>
                <c:pt idx="333">
                  <c:v>1.12433584844072</c:v>
                </c:pt>
                <c:pt idx="334">
                  <c:v>0.52601000467936199</c:v>
                </c:pt>
                <c:pt idx="335">
                  <c:v>0.50404499500989897</c:v>
                </c:pt>
                <c:pt idx="336">
                  <c:v>0.53179833432038603</c:v>
                </c:pt>
                <c:pt idx="337">
                  <c:v>0.50381499568621302</c:v>
                </c:pt>
                <c:pt idx="338">
                  <c:v>0.538046660323938</c:v>
                </c:pt>
                <c:pt idx="339">
                  <c:v>0.48920999407768201</c:v>
                </c:pt>
                <c:pt idx="340">
                  <c:v>0.52545415908098203</c:v>
                </c:pt>
                <c:pt idx="341">
                  <c:v>0.47753750155369401</c:v>
                </c:pt>
                <c:pt idx="342">
                  <c:v>0.68802583932876504</c:v>
                </c:pt>
                <c:pt idx="343">
                  <c:v>1.3587249860167501</c:v>
                </c:pt>
                <c:pt idx="344">
                  <c:v>1.70460669616858</c:v>
                </c:pt>
                <c:pt idx="345">
                  <c:v>2.7029983383417102</c:v>
                </c:pt>
                <c:pt idx="346">
                  <c:v>1.15574999908606</c:v>
                </c:pt>
                <c:pt idx="347">
                  <c:v>0.78859333892663297</c:v>
                </c:pt>
                <c:pt idx="348">
                  <c:v>0.78295832693576795</c:v>
                </c:pt>
                <c:pt idx="349">
                  <c:v>2.1443666734298001</c:v>
                </c:pt>
                <c:pt idx="350">
                  <c:v>2.15655666271845</c:v>
                </c:pt>
                <c:pt idx="351">
                  <c:v>0.97617750446001705</c:v>
                </c:pt>
                <c:pt idx="352">
                  <c:v>0.93420250336329103</c:v>
                </c:pt>
                <c:pt idx="353">
                  <c:v>0.834439991116524</c:v>
                </c:pt>
                <c:pt idx="354">
                  <c:v>4.00788414597511</c:v>
                </c:pt>
                <c:pt idx="355">
                  <c:v>4.6974433263142901</c:v>
                </c:pt>
                <c:pt idx="356">
                  <c:v>4.7404150040944399</c:v>
                </c:pt>
                <c:pt idx="357">
                  <c:v>4.1034300732612596</c:v>
                </c:pt>
                <c:pt idx="358">
                  <c:v>2.4200216865539499</c:v>
                </c:pt>
                <c:pt idx="359">
                  <c:v>1.03925502290328</c:v>
                </c:pt>
                <c:pt idx="360">
                  <c:v>0.57222083369890797</c:v>
                </c:pt>
                <c:pt idx="361">
                  <c:v>0.57668666323025997</c:v>
                </c:pt>
                <c:pt idx="362">
                  <c:v>0.61145500361919403</c:v>
                </c:pt>
                <c:pt idx="363">
                  <c:v>0.59914999753236697</c:v>
                </c:pt>
                <c:pt idx="364">
                  <c:v>0.51483583450317305</c:v>
                </c:pt>
                <c:pt idx="365">
                  <c:v>0.54532999585072195</c:v>
                </c:pt>
                <c:pt idx="366">
                  <c:v>0.791027509669463</c:v>
                </c:pt>
                <c:pt idx="367">
                  <c:v>1.5472866743803</c:v>
                </c:pt>
                <c:pt idx="368">
                  <c:v>1.3964833358923501</c:v>
                </c:pt>
                <c:pt idx="369">
                  <c:v>3.3884750723838799</c:v>
                </c:pt>
                <c:pt idx="370">
                  <c:v>1.4583341828981999</c:v>
                </c:pt>
                <c:pt idx="371">
                  <c:v>0.81103751023610404</c:v>
                </c:pt>
                <c:pt idx="372">
                  <c:v>1.38697665909926</c:v>
                </c:pt>
                <c:pt idx="373">
                  <c:v>1.5838183345397301</c:v>
                </c:pt>
                <c:pt idx="374">
                  <c:v>3.21597494443257</c:v>
                </c:pt>
                <c:pt idx="375">
                  <c:v>0.803255836367607</c:v>
                </c:pt>
                <c:pt idx="376">
                  <c:v>2.5630816497405302</c:v>
                </c:pt>
                <c:pt idx="377">
                  <c:v>6.0173175096511802</c:v>
                </c:pt>
                <c:pt idx="378">
                  <c:v>5.2837133137384997</c:v>
                </c:pt>
                <c:pt idx="379">
                  <c:v>5.9193758312861098</c:v>
                </c:pt>
                <c:pt idx="380">
                  <c:v>2.3318741321563698</c:v>
                </c:pt>
                <c:pt idx="381">
                  <c:v>6.2164207700888303</c:v>
                </c:pt>
                <c:pt idx="382">
                  <c:v>1.5149716677268299</c:v>
                </c:pt>
                <c:pt idx="383">
                  <c:v>1.04092250029245</c:v>
                </c:pt>
                <c:pt idx="384">
                  <c:v>0.36253750155369402</c:v>
                </c:pt>
                <c:pt idx="385">
                  <c:v>0.55023666789134296</c:v>
                </c:pt>
                <c:pt idx="386">
                  <c:v>0.58073083837827</c:v>
                </c:pt>
                <c:pt idx="387">
                  <c:v>0.59531667013963097</c:v>
                </c:pt>
                <c:pt idx="388">
                  <c:v>0.57837332874536496</c:v>
                </c:pt>
                <c:pt idx="389">
                  <c:v>0.34400333474079697</c:v>
                </c:pt>
                <c:pt idx="390">
                  <c:v>1.1069516862432101</c:v>
                </c:pt>
                <c:pt idx="391">
                  <c:v>2.5162000131607001</c:v>
                </c:pt>
                <c:pt idx="392">
                  <c:v>4.8050258064270004</c:v>
                </c:pt>
                <c:pt idx="393">
                  <c:v>4.1071866138776096</c:v>
                </c:pt>
                <c:pt idx="394">
                  <c:v>3.7316157937049801</c:v>
                </c:pt>
                <c:pt idx="395">
                  <c:v>2.1477208300431498</c:v>
                </c:pt>
                <c:pt idx="396">
                  <c:v>2.3830108533302901</c:v>
                </c:pt>
                <c:pt idx="397">
                  <c:v>2.05926668604214</c:v>
                </c:pt>
                <c:pt idx="398">
                  <c:v>3.0797958825031899</c:v>
                </c:pt>
                <c:pt idx="399">
                  <c:v>5.6311474959055499</c:v>
                </c:pt>
                <c:pt idx="400">
                  <c:v>5.2079091485341298</c:v>
                </c:pt>
                <c:pt idx="401">
                  <c:v>4.7710241365432697</c:v>
                </c:pt>
                <c:pt idx="402">
                  <c:v>1.6165166833003299</c:v>
                </c:pt>
                <c:pt idx="403">
                  <c:v>1.40418833951155</c:v>
                </c:pt>
                <c:pt idx="404">
                  <c:v>0.57438666542371097</c:v>
                </c:pt>
                <c:pt idx="405">
                  <c:v>1.33963500102361</c:v>
                </c:pt>
                <c:pt idx="406">
                  <c:v>0.86754082898298801</c:v>
                </c:pt>
                <c:pt idx="407">
                  <c:v>0.98309668143590201</c:v>
                </c:pt>
                <c:pt idx="408">
                  <c:v>0.41978833238283703</c:v>
                </c:pt>
                <c:pt idx="409">
                  <c:v>0.36734833349784202</c:v>
                </c:pt>
                <c:pt idx="410">
                  <c:v>0.32410833383599902</c:v>
                </c:pt>
                <c:pt idx="411">
                  <c:v>0.35878083469966998</c:v>
                </c:pt>
                <c:pt idx="412">
                  <c:v>0.29696833424270103</c:v>
                </c:pt>
                <c:pt idx="413">
                  <c:v>0.37108583964407399</c:v>
                </c:pt>
                <c:pt idx="414">
                  <c:v>0.963623310923576</c:v>
                </c:pt>
                <c:pt idx="415">
                  <c:v>1.7759833326935699</c:v>
                </c:pt>
                <c:pt idx="416">
                  <c:v>2.98768082549174</c:v>
                </c:pt>
                <c:pt idx="417">
                  <c:v>1.50674917191266</c:v>
                </c:pt>
                <c:pt idx="418">
                  <c:v>4.5367882903416996</c:v>
                </c:pt>
                <c:pt idx="419">
                  <c:v>1.97508665939172</c:v>
                </c:pt>
                <c:pt idx="420">
                  <c:v>0.939933337171872</c:v>
                </c:pt>
                <c:pt idx="421">
                  <c:v>1.25936501085758</c:v>
                </c:pt>
                <c:pt idx="422">
                  <c:v>1.0192449949185001</c:v>
                </c:pt>
                <c:pt idx="423">
                  <c:v>3.19585000932216</c:v>
                </c:pt>
                <c:pt idx="424">
                  <c:v>0.79717999557653996</c:v>
                </c:pt>
                <c:pt idx="425">
                  <c:v>3.9892925061782099</c:v>
                </c:pt>
                <c:pt idx="426">
                  <c:v>5.1975783236821496</c:v>
                </c:pt>
                <c:pt idx="427">
                  <c:v>3.0605525273084599</c:v>
                </c:pt>
                <c:pt idx="428">
                  <c:v>1.8422808553775101</c:v>
                </c:pt>
                <c:pt idx="429">
                  <c:v>1.5562375032901701</c:v>
                </c:pt>
                <c:pt idx="430">
                  <c:v>1.5617000003655701</c:v>
                </c:pt>
                <c:pt idx="431">
                  <c:v>0.54623083243767401</c:v>
                </c:pt>
                <c:pt idx="432">
                  <c:v>0.50450499822696004</c:v>
                </c:pt>
                <c:pt idx="433">
                  <c:v>0.55642749577760697</c:v>
                </c:pt>
                <c:pt idx="434">
                  <c:v>0.45164333124955502</c:v>
                </c:pt>
                <c:pt idx="435">
                  <c:v>0.52386333594719503</c:v>
                </c:pt>
                <c:pt idx="436">
                  <c:v>0.40315166684488402</c:v>
                </c:pt>
                <c:pt idx="437">
                  <c:v>0.85009916923940099</c:v>
                </c:pt>
                <c:pt idx="438">
                  <c:v>0.81893415749072995</c:v>
                </c:pt>
                <c:pt idx="439">
                  <c:v>1.01370583216349</c:v>
                </c:pt>
                <c:pt idx="440">
                  <c:v>1.4833658391733899</c:v>
                </c:pt>
                <c:pt idx="441">
                  <c:v>2.4738608352343201</c:v>
                </c:pt>
                <c:pt idx="442">
                  <c:v>2.48012836535771</c:v>
                </c:pt>
                <c:pt idx="443">
                  <c:v>3.5225841609636901</c:v>
                </c:pt>
                <c:pt idx="444">
                  <c:v>2.7589457932114501</c:v>
                </c:pt>
                <c:pt idx="445">
                  <c:v>1.13754165684183</c:v>
                </c:pt>
                <c:pt idx="446">
                  <c:v>0.65768499791622104</c:v>
                </c:pt>
                <c:pt idx="447">
                  <c:v>0.51736583277583104</c:v>
                </c:pt>
                <c:pt idx="448">
                  <c:v>1.9279942047595899</c:v>
                </c:pt>
                <c:pt idx="449">
                  <c:v>4.26262831052144</c:v>
                </c:pt>
                <c:pt idx="450">
                  <c:v>6.2958858666716404</c:v>
                </c:pt>
                <c:pt idx="451">
                  <c:v>5.2223033320903696</c:v>
                </c:pt>
                <c:pt idx="452">
                  <c:v>1.5056949834028801</c:v>
                </c:pt>
                <c:pt idx="453">
                  <c:v>2.0157583393653198</c:v>
                </c:pt>
                <c:pt idx="454">
                  <c:v>0.90506917039553303</c:v>
                </c:pt>
                <c:pt idx="455">
                  <c:v>1.69899079461892</c:v>
                </c:pt>
                <c:pt idx="456">
                  <c:v>0.348239170089364</c:v>
                </c:pt>
                <c:pt idx="457">
                  <c:v>0.33493749760091301</c:v>
                </c:pt>
                <c:pt idx="458">
                  <c:v>0.39015667249759001</c:v>
                </c:pt>
                <c:pt idx="459">
                  <c:v>0.395408335526784</c:v>
                </c:pt>
                <c:pt idx="460">
                  <c:v>0.36755916697283503</c:v>
                </c:pt>
                <c:pt idx="461">
                  <c:v>0.69551999519268604</c:v>
                </c:pt>
                <c:pt idx="462">
                  <c:v>0.81914498011270998</c:v>
                </c:pt>
                <c:pt idx="463">
                  <c:v>3.1631669845580999</c:v>
                </c:pt>
                <c:pt idx="464">
                  <c:v>3.4681125169992399</c:v>
                </c:pt>
                <c:pt idx="465">
                  <c:v>1.02110414793094</c:v>
                </c:pt>
                <c:pt idx="466">
                  <c:v>0.89400999873876597</c:v>
                </c:pt>
                <c:pt idx="467">
                  <c:v>1.3618491478760999</c:v>
                </c:pt>
                <c:pt idx="468">
                  <c:v>1.1382700025041801</c:v>
                </c:pt>
                <c:pt idx="469">
                  <c:v>1.06656751056512</c:v>
                </c:pt>
                <c:pt idx="470">
                  <c:v>2.7103199884295401</c:v>
                </c:pt>
                <c:pt idx="471">
                  <c:v>0.959847513635953</c:v>
                </c:pt>
                <c:pt idx="472">
                  <c:v>1.1146950067082999</c:v>
                </c:pt>
                <c:pt idx="473">
                  <c:v>1.6385008239746</c:v>
                </c:pt>
                <c:pt idx="474">
                  <c:v>0.70485415935516404</c:v>
                </c:pt>
                <c:pt idx="475">
                  <c:v>4.3447766738136497</c:v>
                </c:pt>
                <c:pt idx="476">
                  <c:v>5.3040682367483702</c:v>
                </c:pt>
                <c:pt idx="477">
                  <c:v>4.69776912689208</c:v>
                </c:pt>
                <c:pt idx="478">
                  <c:v>5.22335756858189</c:v>
                </c:pt>
                <c:pt idx="479">
                  <c:v>0.58099916597207302</c:v>
                </c:pt>
                <c:pt idx="480">
                  <c:v>0.52959416747093202</c:v>
                </c:pt>
                <c:pt idx="481">
                  <c:v>0.55579499592383697</c:v>
                </c:pt>
                <c:pt idx="482">
                  <c:v>0.49174000263214102</c:v>
                </c:pt>
                <c:pt idx="483">
                  <c:v>0.53526750087737995</c:v>
                </c:pt>
                <c:pt idx="484">
                  <c:v>0.52027916630109095</c:v>
                </c:pt>
                <c:pt idx="485">
                  <c:v>0.52315417041381096</c:v>
                </c:pt>
                <c:pt idx="486">
                  <c:v>1.4279933277765899</c:v>
                </c:pt>
                <c:pt idx="487">
                  <c:v>1.39211332360903</c:v>
                </c:pt>
                <c:pt idx="488">
                  <c:v>1.0854620138406701</c:v>
                </c:pt>
                <c:pt idx="489">
                  <c:v>0.57283416827519695</c:v>
                </c:pt>
                <c:pt idx="490">
                  <c:v>1.99457917918761</c:v>
                </c:pt>
                <c:pt idx="491">
                  <c:v>2.2622608633836099</c:v>
                </c:pt>
                <c:pt idx="492">
                  <c:v>2.2472533452510799</c:v>
                </c:pt>
                <c:pt idx="493">
                  <c:v>0.68814083556334105</c:v>
                </c:pt>
                <c:pt idx="494">
                  <c:v>2.4866833243767399</c:v>
                </c:pt>
                <c:pt idx="495">
                  <c:v>0.84120583216349198</c:v>
                </c:pt>
                <c:pt idx="496">
                  <c:v>0.66161417225996599</c:v>
                </c:pt>
                <c:pt idx="497">
                  <c:v>4.8062141450246196</c:v>
                </c:pt>
                <c:pt idx="498">
                  <c:v>6.00825168450673</c:v>
                </c:pt>
                <c:pt idx="499">
                  <c:v>5.6009983666737799</c:v>
                </c:pt>
                <c:pt idx="500">
                  <c:v>5.30127006053924</c:v>
                </c:pt>
                <c:pt idx="501">
                  <c:v>1.12433584844072</c:v>
                </c:pt>
                <c:pt idx="502">
                  <c:v>0.52601000467936199</c:v>
                </c:pt>
                <c:pt idx="503">
                  <c:v>0.50404499500989897</c:v>
                </c:pt>
                <c:pt idx="504">
                  <c:v>0.53179833432038603</c:v>
                </c:pt>
                <c:pt idx="505">
                  <c:v>0.50381499568621302</c:v>
                </c:pt>
                <c:pt idx="506">
                  <c:v>0.538046660323938</c:v>
                </c:pt>
                <c:pt idx="507">
                  <c:v>0.48920999407768201</c:v>
                </c:pt>
                <c:pt idx="508">
                  <c:v>0.52545415908098203</c:v>
                </c:pt>
                <c:pt idx="509">
                  <c:v>0.47753750155369401</c:v>
                </c:pt>
                <c:pt idx="510">
                  <c:v>0.68802583932876504</c:v>
                </c:pt>
                <c:pt idx="511">
                  <c:v>1.3587249860167501</c:v>
                </c:pt>
                <c:pt idx="512">
                  <c:v>1.70460669616858</c:v>
                </c:pt>
                <c:pt idx="513">
                  <c:v>2.7029983383417102</c:v>
                </c:pt>
                <c:pt idx="514">
                  <c:v>1.15574999908606</c:v>
                </c:pt>
                <c:pt idx="515">
                  <c:v>0.78859333892663297</c:v>
                </c:pt>
                <c:pt idx="516">
                  <c:v>0.78295832693576795</c:v>
                </c:pt>
                <c:pt idx="517">
                  <c:v>2.1443666734298001</c:v>
                </c:pt>
                <c:pt idx="518">
                  <c:v>2.15655666271845</c:v>
                </c:pt>
                <c:pt idx="519">
                  <c:v>0.97617750446001705</c:v>
                </c:pt>
                <c:pt idx="520">
                  <c:v>0.93420250336329103</c:v>
                </c:pt>
                <c:pt idx="521">
                  <c:v>0.834439991116524</c:v>
                </c:pt>
                <c:pt idx="522">
                  <c:v>4.00788414597511</c:v>
                </c:pt>
                <c:pt idx="523">
                  <c:v>4.6974433263142901</c:v>
                </c:pt>
                <c:pt idx="524">
                  <c:v>4.7404150040944399</c:v>
                </c:pt>
                <c:pt idx="525">
                  <c:v>4.1034300732612596</c:v>
                </c:pt>
                <c:pt idx="526">
                  <c:v>2.4200216865539499</c:v>
                </c:pt>
                <c:pt idx="527">
                  <c:v>1.03925502290328</c:v>
                </c:pt>
                <c:pt idx="528">
                  <c:v>0.57222083369890797</c:v>
                </c:pt>
                <c:pt idx="529">
                  <c:v>0.57668666323025997</c:v>
                </c:pt>
                <c:pt idx="530">
                  <c:v>0.61145500361919403</c:v>
                </c:pt>
                <c:pt idx="531">
                  <c:v>0.59914999753236697</c:v>
                </c:pt>
                <c:pt idx="532">
                  <c:v>0.51483583450317305</c:v>
                </c:pt>
                <c:pt idx="533">
                  <c:v>0.54532999585072195</c:v>
                </c:pt>
                <c:pt idx="534">
                  <c:v>0.791027509669463</c:v>
                </c:pt>
                <c:pt idx="535">
                  <c:v>1.5472866743803</c:v>
                </c:pt>
                <c:pt idx="536">
                  <c:v>1.3964833358923501</c:v>
                </c:pt>
                <c:pt idx="537">
                  <c:v>3.3884750723838799</c:v>
                </c:pt>
                <c:pt idx="538">
                  <c:v>1.4583341828981999</c:v>
                </c:pt>
                <c:pt idx="539">
                  <c:v>0.81103751023610404</c:v>
                </c:pt>
                <c:pt idx="540">
                  <c:v>1.38697665909926</c:v>
                </c:pt>
                <c:pt idx="541">
                  <c:v>1.5838183345397301</c:v>
                </c:pt>
                <c:pt idx="542">
                  <c:v>3.21597494443257</c:v>
                </c:pt>
                <c:pt idx="543">
                  <c:v>0.803255836367607</c:v>
                </c:pt>
                <c:pt idx="544">
                  <c:v>2.5630816497405302</c:v>
                </c:pt>
                <c:pt idx="545">
                  <c:v>6.0173175096511802</c:v>
                </c:pt>
                <c:pt idx="546">
                  <c:v>5.2837133137384997</c:v>
                </c:pt>
                <c:pt idx="547">
                  <c:v>5.9193758312861098</c:v>
                </c:pt>
                <c:pt idx="548">
                  <c:v>2.3318741321563698</c:v>
                </c:pt>
                <c:pt idx="549">
                  <c:v>6.2164207700888303</c:v>
                </c:pt>
                <c:pt idx="550">
                  <c:v>1.5149716677268299</c:v>
                </c:pt>
                <c:pt idx="551">
                  <c:v>1.04092250029245</c:v>
                </c:pt>
                <c:pt idx="552">
                  <c:v>0.36253750155369402</c:v>
                </c:pt>
                <c:pt idx="553">
                  <c:v>0.55023666789134296</c:v>
                </c:pt>
                <c:pt idx="554">
                  <c:v>0.58073083837827</c:v>
                </c:pt>
                <c:pt idx="555">
                  <c:v>0.59531667013963097</c:v>
                </c:pt>
                <c:pt idx="556">
                  <c:v>0.57837332874536496</c:v>
                </c:pt>
                <c:pt idx="557">
                  <c:v>0.34400333474079697</c:v>
                </c:pt>
                <c:pt idx="558">
                  <c:v>1.1069516862432101</c:v>
                </c:pt>
                <c:pt idx="559">
                  <c:v>2.5162000131607001</c:v>
                </c:pt>
                <c:pt idx="560">
                  <c:v>4.8050258064270004</c:v>
                </c:pt>
                <c:pt idx="561">
                  <c:v>4.1071866138776096</c:v>
                </c:pt>
                <c:pt idx="562">
                  <c:v>3.7316157937049801</c:v>
                </c:pt>
                <c:pt idx="563">
                  <c:v>2.1477208300431498</c:v>
                </c:pt>
                <c:pt idx="564">
                  <c:v>2.3830108533302901</c:v>
                </c:pt>
                <c:pt idx="565">
                  <c:v>2.05926668604214</c:v>
                </c:pt>
                <c:pt idx="566">
                  <c:v>3.0797958825031899</c:v>
                </c:pt>
                <c:pt idx="567">
                  <c:v>5.6311474959055499</c:v>
                </c:pt>
                <c:pt idx="568">
                  <c:v>5.2079091485341298</c:v>
                </c:pt>
                <c:pt idx="569">
                  <c:v>4.7710241365432697</c:v>
                </c:pt>
                <c:pt idx="570">
                  <c:v>1.6165166833003299</c:v>
                </c:pt>
                <c:pt idx="571">
                  <c:v>1.40418833951155</c:v>
                </c:pt>
                <c:pt idx="572">
                  <c:v>0.57438666542371097</c:v>
                </c:pt>
                <c:pt idx="573">
                  <c:v>1.33963500102361</c:v>
                </c:pt>
                <c:pt idx="574">
                  <c:v>0.86754082898298801</c:v>
                </c:pt>
                <c:pt idx="575">
                  <c:v>0.98309668143590201</c:v>
                </c:pt>
                <c:pt idx="576">
                  <c:v>0.41978833238283703</c:v>
                </c:pt>
                <c:pt idx="577">
                  <c:v>0.36734833349784202</c:v>
                </c:pt>
                <c:pt idx="578">
                  <c:v>0.32410833383599902</c:v>
                </c:pt>
                <c:pt idx="579">
                  <c:v>0.35878083469966998</c:v>
                </c:pt>
                <c:pt idx="580">
                  <c:v>0.29696833424270103</c:v>
                </c:pt>
                <c:pt idx="581">
                  <c:v>0.37108583964407399</c:v>
                </c:pt>
                <c:pt idx="582">
                  <c:v>0.963623310923576</c:v>
                </c:pt>
                <c:pt idx="583">
                  <c:v>1.7759833326935699</c:v>
                </c:pt>
                <c:pt idx="584">
                  <c:v>2.98768082549174</c:v>
                </c:pt>
                <c:pt idx="585">
                  <c:v>1.50674917191266</c:v>
                </c:pt>
                <c:pt idx="586">
                  <c:v>4.5367882903416996</c:v>
                </c:pt>
                <c:pt idx="587">
                  <c:v>1.97508665939172</c:v>
                </c:pt>
                <c:pt idx="588">
                  <c:v>0.939933337171872</c:v>
                </c:pt>
                <c:pt idx="589">
                  <c:v>1.25936501085758</c:v>
                </c:pt>
                <c:pt idx="590">
                  <c:v>1.0192449949185001</c:v>
                </c:pt>
                <c:pt idx="591">
                  <c:v>3.19585000932216</c:v>
                </c:pt>
                <c:pt idx="592">
                  <c:v>0.79717999557653996</c:v>
                </c:pt>
                <c:pt idx="593">
                  <c:v>3.9892925061782099</c:v>
                </c:pt>
                <c:pt idx="594">
                  <c:v>5.1975783236821496</c:v>
                </c:pt>
                <c:pt idx="595">
                  <c:v>3.0605525273084599</c:v>
                </c:pt>
                <c:pt idx="596">
                  <c:v>1.8422808553775101</c:v>
                </c:pt>
                <c:pt idx="597">
                  <c:v>1.5562375032901701</c:v>
                </c:pt>
                <c:pt idx="598">
                  <c:v>1.5617000003655701</c:v>
                </c:pt>
                <c:pt idx="599">
                  <c:v>0.54623083243767401</c:v>
                </c:pt>
                <c:pt idx="600">
                  <c:v>0.50450499822696004</c:v>
                </c:pt>
                <c:pt idx="601">
                  <c:v>0.55642749577760697</c:v>
                </c:pt>
                <c:pt idx="602">
                  <c:v>0.45164333124955502</c:v>
                </c:pt>
                <c:pt idx="603">
                  <c:v>0.52386333594719503</c:v>
                </c:pt>
                <c:pt idx="604">
                  <c:v>0.40315166684488402</c:v>
                </c:pt>
                <c:pt idx="605">
                  <c:v>0.85009916923940099</c:v>
                </c:pt>
                <c:pt idx="606">
                  <c:v>0.81893415749072995</c:v>
                </c:pt>
                <c:pt idx="607">
                  <c:v>1.01370583216349</c:v>
                </c:pt>
                <c:pt idx="608">
                  <c:v>1.4833658391733899</c:v>
                </c:pt>
                <c:pt idx="609">
                  <c:v>2.4738608352343201</c:v>
                </c:pt>
                <c:pt idx="610">
                  <c:v>2.48012836535771</c:v>
                </c:pt>
                <c:pt idx="611">
                  <c:v>3.5225841609636901</c:v>
                </c:pt>
                <c:pt idx="612">
                  <c:v>2.7589457932114501</c:v>
                </c:pt>
                <c:pt idx="613">
                  <c:v>1.13754165684183</c:v>
                </c:pt>
                <c:pt idx="614">
                  <c:v>0.65768499791622104</c:v>
                </c:pt>
                <c:pt idx="615">
                  <c:v>0.51736583277583104</c:v>
                </c:pt>
                <c:pt idx="616">
                  <c:v>1.9279942047595899</c:v>
                </c:pt>
                <c:pt idx="617">
                  <c:v>4.26262831052144</c:v>
                </c:pt>
                <c:pt idx="618">
                  <c:v>6.2958858666716404</c:v>
                </c:pt>
                <c:pt idx="619">
                  <c:v>5.2223033320903696</c:v>
                </c:pt>
                <c:pt idx="620">
                  <c:v>1.5056949834028801</c:v>
                </c:pt>
                <c:pt idx="621">
                  <c:v>2.0157583393653198</c:v>
                </c:pt>
                <c:pt idx="622">
                  <c:v>0.90506917039553303</c:v>
                </c:pt>
                <c:pt idx="623">
                  <c:v>1.69899079461892</c:v>
                </c:pt>
                <c:pt idx="624">
                  <c:v>0.348239170089364</c:v>
                </c:pt>
                <c:pt idx="625">
                  <c:v>0.33493749760091301</c:v>
                </c:pt>
                <c:pt idx="626">
                  <c:v>0.39015667249759001</c:v>
                </c:pt>
                <c:pt idx="627">
                  <c:v>0.395408335526784</c:v>
                </c:pt>
                <c:pt idx="628">
                  <c:v>0.36755916697283503</c:v>
                </c:pt>
                <c:pt idx="629">
                  <c:v>0.69551999519268604</c:v>
                </c:pt>
                <c:pt idx="630">
                  <c:v>0.81914498011270998</c:v>
                </c:pt>
                <c:pt idx="631">
                  <c:v>3.1631669845580999</c:v>
                </c:pt>
                <c:pt idx="632">
                  <c:v>3.4681125169992399</c:v>
                </c:pt>
                <c:pt idx="633">
                  <c:v>1.02110414793094</c:v>
                </c:pt>
                <c:pt idx="634">
                  <c:v>0.89400999873876597</c:v>
                </c:pt>
                <c:pt idx="635">
                  <c:v>1.3618491478760999</c:v>
                </c:pt>
                <c:pt idx="636">
                  <c:v>1.1382700025041801</c:v>
                </c:pt>
                <c:pt idx="637">
                  <c:v>1.06656751056512</c:v>
                </c:pt>
                <c:pt idx="638">
                  <c:v>2.7103199884295401</c:v>
                </c:pt>
                <c:pt idx="639">
                  <c:v>0.959847513635953</c:v>
                </c:pt>
                <c:pt idx="640">
                  <c:v>1.1146950067082999</c:v>
                </c:pt>
                <c:pt idx="641">
                  <c:v>1.6385008239746</c:v>
                </c:pt>
                <c:pt idx="642">
                  <c:v>0.70485415935516404</c:v>
                </c:pt>
                <c:pt idx="643">
                  <c:v>4.3447766738136497</c:v>
                </c:pt>
                <c:pt idx="644">
                  <c:v>5.3040682367483702</c:v>
                </c:pt>
                <c:pt idx="645">
                  <c:v>4.69776912689208</c:v>
                </c:pt>
                <c:pt idx="646">
                  <c:v>5.22335756858189</c:v>
                </c:pt>
                <c:pt idx="647">
                  <c:v>0.58099916597207302</c:v>
                </c:pt>
                <c:pt idx="648">
                  <c:v>0.52959416747093202</c:v>
                </c:pt>
                <c:pt idx="649">
                  <c:v>0.55579499592383697</c:v>
                </c:pt>
                <c:pt idx="650">
                  <c:v>0.49174000263214102</c:v>
                </c:pt>
                <c:pt idx="651">
                  <c:v>0.53526750087737995</c:v>
                </c:pt>
                <c:pt idx="652">
                  <c:v>0.52027916630109095</c:v>
                </c:pt>
                <c:pt idx="653">
                  <c:v>0.52315417041381096</c:v>
                </c:pt>
                <c:pt idx="654">
                  <c:v>1.4279933277765899</c:v>
                </c:pt>
                <c:pt idx="655">
                  <c:v>1.39211332360903</c:v>
                </c:pt>
                <c:pt idx="656">
                  <c:v>1.0854620138406701</c:v>
                </c:pt>
                <c:pt idx="657">
                  <c:v>0.57283416827519695</c:v>
                </c:pt>
                <c:pt idx="658">
                  <c:v>1.99457917918761</c:v>
                </c:pt>
                <c:pt idx="659">
                  <c:v>2.2622608633836099</c:v>
                </c:pt>
                <c:pt idx="660">
                  <c:v>2.2472533452510799</c:v>
                </c:pt>
                <c:pt idx="661">
                  <c:v>0.68814083556334105</c:v>
                </c:pt>
                <c:pt idx="662">
                  <c:v>2.4866833243767399</c:v>
                </c:pt>
                <c:pt idx="663">
                  <c:v>0.84120583216349198</c:v>
                </c:pt>
                <c:pt idx="664">
                  <c:v>0.66161417225996599</c:v>
                </c:pt>
                <c:pt idx="665">
                  <c:v>4.8062141450246196</c:v>
                </c:pt>
                <c:pt idx="666">
                  <c:v>6.00825168450673</c:v>
                </c:pt>
                <c:pt idx="667">
                  <c:v>5.6009983666737799</c:v>
                </c:pt>
                <c:pt idx="668">
                  <c:v>5.30127006053924</c:v>
                </c:pt>
                <c:pt idx="669">
                  <c:v>1.12433584844072</c:v>
                </c:pt>
                <c:pt idx="670">
                  <c:v>0.52601000467936199</c:v>
                </c:pt>
                <c:pt idx="671">
                  <c:v>0.50404499500989897</c:v>
                </c:pt>
                <c:pt idx="672">
                  <c:v>0.53179833432038603</c:v>
                </c:pt>
                <c:pt idx="673">
                  <c:v>0.50381499568621302</c:v>
                </c:pt>
                <c:pt idx="674">
                  <c:v>0.538046660323938</c:v>
                </c:pt>
                <c:pt idx="675">
                  <c:v>0.48920999407768201</c:v>
                </c:pt>
                <c:pt idx="676">
                  <c:v>0.52545415908098203</c:v>
                </c:pt>
                <c:pt idx="677">
                  <c:v>0.47753750155369401</c:v>
                </c:pt>
                <c:pt idx="678">
                  <c:v>0.68802583932876504</c:v>
                </c:pt>
                <c:pt idx="679">
                  <c:v>1.3587249860167501</c:v>
                </c:pt>
                <c:pt idx="680">
                  <c:v>1.70460669616858</c:v>
                </c:pt>
                <c:pt idx="681">
                  <c:v>2.7029983383417102</c:v>
                </c:pt>
                <c:pt idx="682">
                  <c:v>1.15574999908606</c:v>
                </c:pt>
                <c:pt idx="683">
                  <c:v>0.78859333892663297</c:v>
                </c:pt>
                <c:pt idx="684">
                  <c:v>0.78295832693576795</c:v>
                </c:pt>
                <c:pt idx="685">
                  <c:v>2.1443666734298001</c:v>
                </c:pt>
                <c:pt idx="686">
                  <c:v>2.15655666271845</c:v>
                </c:pt>
                <c:pt idx="687">
                  <c:v>0.97617750446001705</c:v>
                </c:pt>
                <c:pt idx="688">
                  <c:v>0.93420250336329103</c:v>
                </c:pt>
                <c:pt idx="689">
                  <c:v>0.834439991116524</c:v>
                </c:pt>
                <c:pt idx="690">
                  <c:v>4.00788414597511</c:v>
                </c:pt>
                <c:pt idx="691">
                  <c:v>4.6974433263142901</c:v>
                </c:pt>
                <c:pt idx="692">
                  <c:v>4.7404150040944399</c:v>
                </c:pt>
                <c:pt idx="693">
                  <c:v>4.1034300732612596</c:v>
                </c:pt>
                <c:pt idx="694">
                  <c:v>2.4200216865539499</c:v>
                </c:pt>
                <c:pt idx="695">
                  <c:v>1.03925502290328</c:v>
                </c:pt>
                <c:pt idx="696">
                  <c:v>0.57222083369890797</c:v>
                </c:pt>
                <c:pt idx="697">
                  <c:v>0.57668666323025997</c:v>
                </c:pt>
                <c:pt idx="698">
                  <c:v>0.61145500361919403</c:v>
                </c:pt>
                <c:pt idx="699">
                  <c:v>0.59914999753236697</c:v>
                </c:pt>
                <c:pt idx="700">
                  <c:v>0.51483583450317305</c:v>
                </c:pt>
                <c:pt idx="701">
                  <c:v>0.54532999585072195</c:v>
                </c:pt>
                <c:pt idx="702">
                  <c:v>0.791027509669463</c:v>
                </c:pt>
                <c:pt idx="703">
                  <c:v>1.5472866743803</c:v>
                </c:pt>
                <c:pt idx="704">
                  <c:v>1.3964833358923501</c:v>
                </c:pt>
                <c:pt idx="705">
                  <c:v>3.3884750723838799</c:v>
                </c:pt>
                <c:pt idx="706">
                  <c:v>1.4583341828981999</c:v>
                </c:pt>
                <c:pt idx="707">
                  <c:v>0.81103751023610404</c:v>
                </c:pt>
                <c:pt idx="708">
                  <c:v>1.38697665909926</c:v>
                </c:pt>
                <c:pt idx="709">
                  <c:v>1.5838183345397301</c:v>
                </c:pt>
                <c:pt idx="710">
                  <c:v>3.21597494443257</c:v>
                </c:pt>
                <c:pt idx="711">
                  <c:v>0.803255836367607</c:v>
                </c:pt>
                <c:pt idx="712">
                  <c:v>2.5630816497405302</c:v>
                </c:pt>
                <c:pt idx="713">
                  <c:v>6.0173175096511802</c:v>
                </c:pt>
                <c:pt idx="714">
                  <c:v>5.2837133137384997</c:v>
                </c:pt>
                <c:pt idx="715">
                  <c:v>5.9193758312861098</c:v>
                </c:pt>
                <c:pt idx="716">
                  <c:v>2.3318741321563698</c:v>
                </c:pt>
                <c:pt idx="717">
                  <c:v>6.2164207700888303</c:v>
                </c:pt>
                <c:pt idx="718">
                  <c:v>1.5149716677268299</c:v>
                </c:pt>
                <c:pt idx="719">
                  <c:v>1.04092250029245</c:v>
                </c:pt>
                <c:pt idx="720">
                  <c:v>0.52302000204721999</c:v>
                </c:pt>
                <c:pt idx="721">
                  <c:v>0.26908083056410098</c:v>
                </c:pt>
                <c:pt idx="722">
                  <c:v>0.40211666817466402</c:v>
                </c:pt>
                <c:pt idx="723">
                  <c:v>0.56696916153033505</c:v>
                </c:pt>
                <c:pt idx="724">
                  <c:v>0.59964832673470203</c:v>
                </c:pt>
                <c:pt idx="725">
                  <c:v>0.58414250453313199</c:v>
                </c:pt>
                <c:pt idx="726">
                  <c:v>1.1550983248154301</c:v>
                </c:pt>
                <c:pt idx="727">
                  <c:v>1.30789500296115</c:v>
                </c:pt>
                <c:pt idx="728">
                  <c:v>3.6158683021863198</c:v>
                </c:pt>
                <c:pt idx="729">
                  <c:v>2.8629441767930901</c:v>
                </c:pt>
                <c:pt idx="730">
                  <c:v>1.90125664114952</c:v>
                </c:pt>
                <c:pt idx="731">
                  <c:v>1.5204724999268799</c:v>
                </c:pt>
                <c:pt idx="732">
                  <c:v>1.41436584214369</c:v>
                </c:pt>
                <c:pt idx="733">
                  <c:v>2.6788291641076398</c:v>
                </c:pt>
                <c:pt idx="734">
                  <c:v>5.4274441941579097</c:v>
                </c:pt>
                <c:pt idx="735">
                  <c:v>5.5365025011698403</c:v>
                </c:pt>
                <c:pt idx="736">
                  <c:v>3.3736591247717498</c:v>
                </c:pt>
                <c:pt idx="737">
                  <c:v>1.98528332958618</c:v>
                </c:pt>
                <c:pt idx="738">
                  <c:v>2.6493891410032901</c:v>
                </c:pt>
                <c:pt idx="739">
                  <c:v>2.6145250050723501</c:v>
                </c:pt>
                <c:pt idx="740">
                  <c:v>2.1373708399136802</c:v>
                </c:pt>
                <c:pt idx="741">
                  <c:v>4.6789092051982797</c:v>
                </c:pt>
                <c:pt idx="742">
                  <c:v>1.4483675028880401</c:v>
                </c:pt>
                <c:pt idx="743">
                  <c:v>1.2581958238283699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3-46C7-A644-ECE30A595E36}"/>
            </c:ext>
          </c:extLst>
        </c:ser>
        <c:ser>
          <c:idx val="0"/>
          <c:order val="1"/>
          <c:tx>
            <c:v>Synthetic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Usage!$C$8018:$C$8761</c:f>
              <c:numCache>
                <c:formatCode>0.00</c:formatCode>
                <c:ptCount val="74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0.37</c:v>
                </c:pt>
                <c:pt idx="4">
                  <c:v>0.4</c:v>
                </c:pt>
                <c:pt idx="5">
                  <c:v>0.56999999999999995</c:v>
                </c:pt>
                <c:pt idx="6">
                  <c:v>1.1200000000000001</c:v>
                </c:pt>
                <c:pt idx="7">
                  <c:v>2.2599999999999998</c:v>
                </c:pt>
                <c:pt idx="8">
                  <c:v>3.66</c:v>
                </c:pt>
                <c:pt idx="9">
                  <c:v>4.33</c:v>
                </c:pt>
                <c:pt idx="10">
                  <c:v>4.16</c:v>
                </c:pt>
                <c:pt idx="11">
                  <c:v>3.68</c:v>
                </c:pt>
                <c:pt idx="12">
                  <c:v>3.01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3.52</c:v>
                </c:pt>
                <c:pt idx="17">
                  <c:v>4.3099999999999996</c:v>
                </c:pt>
                <c:pt idx="18">
                  <c:v>4.07</c:v>
                </c:pt>
                <c:pt idx="19">
                  <c:v>3.45</c:v>
                </c:pt>
                <c:pt idx="20">
                  <c:v>2.63</c:v>
                </c:pt>
                <c:pt idx="21">
                  <c:v>1.84</c:v>
                </c:pt>
                <c:pt idx="22">
                  <c:v>1.21</c:v>
                </c:pt>
                <c:pt idx="23">
                  <c:v>0.8</c:v>
                </c:pt>
                <c:pt idx="24">
                  <c:v>0.36</c:v>
                </c:pt>
                <c:pt idx="25">
                  <c:v>0.36</c:v>
                </c:pt>
                <c:pt idx="26">
                  <c:v>0.36</c:v>
                </c:pt>
                <c:pt idx="27">
                  <c:v>0.36</c:v>
                </c:pt>
                <c:pt idx="28">
                  <c:v>0.38</c:v>
                </c:pt>
                <c:pt idx="29">
                  <c:v>0.44</c:v>
                </c:pt>
                <c:pt idx="30">
                  <c:v>0.66</c:v>
                </c:pt>
                <c:pt idx="31">
                  <c:v>1.1100000000000001</c:v>
                </c:pt>
                <c:pt idx="32">
                  <c:v>1.66</c:v>
                </c:pt>
                <c:pt idx="33">
                  <c:v>1.93</c:v>
                </c:pt>
                <c:pt idx="34">
                  <c:v>1.86</c:v>
                </c:pt>
                <c:pt idx="35">
                  <c:v>1.67</c:v>
                </c:pt>
                <c:pt idx="36">
                  <c:v>1.41</c:v>
                </c:pt>
                <c:pt idx="37">
                  <c:v>0.47</c:v>
                </c:pt>
                <c:pt idx="38">
                  <c:v>0.89</c:v>
                </c:pt>
                <c:pt idx="39">
                  <c:v>1.98</c:v>
                </c:pt>
                <c:pt idx="40">
                  <c:v>3.51</c:v>
                </c:pt>
                <c:pt idx="41">
                  <c:v>4.29</c:v>
                </c:pt>
                <c:pt idx="42">
                  <c:v>4.0599999999999996</c:v>
                </c:pt>
                <c:pt idx="43">
                  <c:v>3.44</c:v>
                </c:pt>
                <c:pt idx="44">
                  <c:v>2.63</c:v>
                </c:pt>
                <c:pt idx="45">
                  <c:v>1.84</c:v>
                </c:pt>
                <c:pt idx="46">
                  <c:v>1.21</c:v>
                </c:pt>
                <c:pt idx="47">
                  <c:v>0.79</c:v>
                </c:pt>
                <c:pt idx="48">
                  <c:v>0.36</c:v>
                </c:pt>
                <c:pt idx="49">
                  <c:v>0.36</c:v>
                </c:pt>
                <c:pt idx="50">
                  <c:v>0.37</c:v>
                </c:pt>
                <c:pt idx="51">
                  <c:v>0.38</c:v>
                </c:pt>
                <c:pt idx="52">
                  <c:v>0.45</c:v>
                </c:pt>
                <c:pt idx="53">
                  <c:v>0.7</c:v>
                </c:pt>
                <c:pt idx="54">
                  <c:v>1.31</c:v>
                </c:pt>
                <c:pt idx="55">
                  <c:v>2.33</c:v>
                </c:pt>
                <c:pt idx="56">
                  <c:v>3.41</c:v>
                </c:pt>
                <c:pt idx="57">
                  <c:v>3.89</c:v>
                </c:pt>
                <c:pt idx="58">
                  <c:v>3.52</c:v>
                </c:pt>
                <c:pt idx="59">
                  <c:v>2.61</c:v>
                </c:pt>
                <c:pt idx="60">
                  <c:v>1.64</c:v>
                </c:pt>
                <c:pt idx="61">
                  <c:v>0.42</c:v>
                </c:pt>
                <c:pt idx="62">
                  <c:v>0.69</c:v>
                </c:pt>
                <c:pt idx="63">
                  <c:v>1.57</c:v>
                </c:pt>
                <c:pt idx="64">
                  <c:v>3.02</c:v>
                </c:pt>
                <c:pt idx="65">
                  <c:v>3.82</c:v>
                </c:pt>
                <c:pt idx="66">
                  <c:v>3.33</c:v>
                </c:pt>
                <c:pt idx="67">
                  <c:v>2.25</c:v>
                </c:pt>
                <c:pt idx="68">
                  <c:v>1.25</c:v>
                </c:pt>
                <c:pt idx="69">
                  <c:v>0.67</c:v>
                </c:pt>
                <c:pt idx="70">
                  <c:v>0.44</c:v>
                </c:pt>
                <c:pt idx="71">
                  <c:v>0.38</c:v>
                </c:pt>
                <c:pt idx="72">
                  <c:v>0.36</c:v>
                </c:pt>
                <c:pt idx="73">
                  <c:v>0.36</c:v>
                </c:pt>
                <c:pt idx="74">
                  <c:v>0.37</c:v>
                </c:pt>
                <c:pt idx="75">
                  <c:v>0.38</c:v>
                </c:pt>
                <c:pt idx="76">
                  <c:v>0.43</c:v>
                </c:pt>
                <c:pt idx="77">
                  <c:v>0.63</c:v>
                </c:pt>
                <c:pt idx="78">
                  <c:v>1.1000000000000001</c:v>
                </c:pt>
                <c:pt idx="79">
                  <c:v>1.9</c:v>
                </c:pt>
                <c:pt idx="80">
                  <c:v>2.75</c:v>
                </c:pt>
                <c:pt idx="81">
                  <c:v>3.13</c:v>
                </c:pt>
                <c:pt idx="82">
                  <c:v>2.83</c:v>
                </c:pt>
                <c:pt idx="83">
                  <c:v>2.12</c:v>
                </c:pt>
                <c:pt idx="84">
                  <c:v>1.36</c:v>
                </c:pt>
                <c:pt idx="85">
                  <c:v>0.42</c:v>
                </c:pt>
                <c:pt idx="86">
                  <c:v>0.69</c:v>
                </c:pt>
                <c:pt idx="87">
                  <c:v>1.57</c:v>
                </c:pt>
                <c:pt idx="88">
                  <c:v>3.02</c:v>
                </c:pt>
                <c:pt idx="89">
                  <c:v>3.81</c:v>
                </c:pt>
                <c:pt idx="90">
                  <c:v>3.33</c:v>
                </c:pt>
                <c:pt idx="91">
                  <c:v>2.25</c:v>
                </c:pt>
                <c:pt idx="92">
                  <c:v>1.25</c:v>
                </c:pt>
                <c:pt idx="93">
                  <c:v>0.67</c:v>
                </c:pt>
                <c:pt idx="94">
                  <c:v>0.44</c:v>
                </c:pt>
                <c:pt idx="95">
                  <c:v>0.38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0.37</c:v>
                </c:pt>
                <c:pt idx="100">
                  <c:v>0.4</c:v>
                </c:pt>
                <c:pt idx="101">
                  <c:v>0.56999999999999995</c:v>
                </c:pt>
                <c:pt idx="102">
                  <c:v>1.1100000000000001</c:v>
                </c:pt>
                <c:pt idx="103">
                  <c:v>2.2400000000000002</c:v>
                </c:pt>
                <c:pt idx="104">
                  <c:v>3.63</c:v>
                </c:pt>
                <c:pt idx="105">
                  <c:v>4.29</c:v>
                </c:pt>
                <c:pt idx="106">
                  <c:v>4.12</c:v>
                </c:pt>
                <c:pt idx="107">
                  <c:v>3.64</c:v>
                </c:pt>
                <c:pt idx="108">
                  <c:v>2.98</c:v>
                </c:pt>
                <c:pt idx="109">
                  <c:v>0.47</c:v>
                </c:pt>
                <c:pt idx="110">
                  <c:v>0.89</c:v>
                </c:pt>
                <c:pt idx="111">
                  <c:v>1.98</c:v>
                </c:pt>
                <c:pt idx="112">
                  <c:v>3.51</c:v>
                </c:pt>
                <c:pt idx="113">
                  <c:v>4.3</c:v>
                </c:pt>
                <c:pt idx="114">
                  <c:v>4.0599999999999996</c:v>
                </c:pt>
                <c:pt idx="115">
                  <c:v>3.44</c:v>
                </c:pt>
                <c:pt idx="116">
                  <c:v>2.63</c:v>
                </c:pt>
                <c:pt idx="117">
                  <c:v>1.84</c:v>
                </c:pt>
                <c:pt idx="118">
                  <c:v>1.21</c:v>
                </c:pt>
                <c:pt idx="119">
                  <c:v>0.79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0.37</c:v>
                </c:pt>
                <c:pt idx="124">
                  <c:v>0.41</c:v>
                </c:pt>
                <c:pt idx="125">
                  <c:v>0.62</c:v>
                </c:pt>
                <c:pt idx="126">
                  <c:v>1.29</c:v>
                </c:pt>
                <c:pt idx="127">
                  <c:v>2.7</c:v>
                </c:pt>
                <c:pt idx="128">
                  <c:v>4.43</c:v>
                </c:pt>
                <c:pt idx="129">
                  <c:v>5.25</c:v>
                </c:pt>
                <c:pt idx="130">
                  <c:v>5.04</c:v>
                </c:pt>
                <c:pt idx="131">
                  <c:v>4.45</c:v>
                </c:pt>
                <c:pt idx="132">
                  <c:v>3.62</c:v>
                </c:pt>
                <c:pt idx="133">
                  <c:v>0.47</c:v>
                </c:pt>
                <c:pt idx="134">
                  <c:v>0.89</c:v>
                </c:pt>
                <c:pt idx="135">
                  <c:v>1.97</c:v>
                </c:pt>
                <c:pt idx="136">
                  <c:v>3.5</c:v>
                </c:pt>
                <c:pt idx="137">
                  <c:v>4.28</c:v>
                </c:pt>
                <c:pt idx="138">
                  <c:v>4.04</c:v>
                </c:pt>
                <c:pt idx="139">
                  <c:v>3.43</c:v>
                </c:pt>
                <c:pt idx="140">
                  <c:v>2.62</c:v>
                </c:pt>
                <c:pt idx="141">
                  <c:v>1.83</c:v>
                </c:pt>
                <c:pt idx="142">
                  <c:v>1.21</c:v>
                </c:pt>
                <c:pt idx="143">
                  <c:v>0.79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0.36</c:v>
                </c:pt>
                <c:pt idx="148">
                  <c:v>0.38</c:v>
                </c:pt>
                <c:pt idx="149">
                  <c:v>0.47</c:v>
                </c:pt>
                <c:pt idx="150">
                  <c:v>0.75</c:v>
                </c:pt>
                <c:pt idx="151">
                  <c:v>1.33</c:v>
                </c:pt>
                <c:pt idx="152">
                  <c:v>2.0499999999999998</c:v>
                </c:pt>
                <c:pt idx="153">
                  <c:v>2.39</c:v>
                </c:pt>
                <c:pt idx="154">
                  <c:v>2.2999999999999998</c:v>
                </c:pt>
                <c:pt idx="155">
                  <c:v>2.06</c:v>
                </c:pt>
                <c:pt idx="156">
                  <c:v>1.71</c:v>
                </c:pt>
                <c:pt idx="157">
                  <c:v>0.47</c:v>
                </c:pt>
                <c:pt idx="158">
                  <c:v>0.89</c:v>
                </c:pt>
                <c:pt idx="159">
                  <c:v>1.97</c:v>
                </c:pt>
                <c:pt idx="160">
                  <c:v>3.49</c:v>
                </c:pt>
                <c:pt idx="161">
                  <c:v>4.26</c:v>
                </c:pt>
                <c:pt idx="162">
                  <c:v>4.03</c:v>
                </c:pt>
                <c:pt idx="163">
                  <c:v>3.42</c:v>
                </c:pt>
                <c:pt idx="164">
                  <c:v>2.61</c:v>
                </c:pt>
                <c:pt idx="165">
                  <c:v>1.83</c:v>
                </c:pt>
                <c:pt idx="166">
                  <c:v>1.2</c:v>
                </c:pt>
                <c:pt idx="167">
                  <c:v>0.79</c:v>
                </c:pt>
                <c:pt idx="168">
                  <c:v>0.36</c:v>
                </c:pt>
                <c:pt idx="169">
                  <c:v>0.36</c:v>
                </c:pt>
                <c:pt idx="170">
                  <c:v>0.36</c:v>
                </c:pt>
                <c:pt idx="171">
                  <c:v>0.37</c:v>
                </c:pt>
                <c:pt idx="172">
                  <c:v>0.39</c:v>
                </c:pt>
                <c:pt idx="173">
                  <c:v>0.53</c:v>
                </c:pt>
                <c:pt idx="174">
                  <c:v>0.97</c:v>
                </c:pt>
                <c:pt idx="175">
                  <c:v>1.9</c:v>
                </c:pt>
                <c:pt idx="176">
                  <c:v>3.04</c:v>
                </c:pt>
                <c:pt idx="177">
                  <c:v>3.58</c:v>
                </c:pt>
                <c:pt idx="178">
                  <c:v>3.44</c:v>
                </c:pt>
                <c:pt idx="179">
                  <c:v>3.05</c:v>
                </c:pt>
                <c:pt idx="180">
                  <c:v>2.5099999999999998</c:v>
                </c:pt>
                <c:pt idx="181">
                  <c:v>0.47</c:v>
                </c:pt>
                <c:pt idx="182">
                  <c:v>0.9</c:v>
                </c:pt>
                <c:pt idx="183">
                  <c:v>1.99</c:v>
                </c:pt>
                <c:pt idx="184">
                  <c:v>3.52</c:v>
                </c:pt>
                <c:pt idx="185">
                  <c:v>4.3099999999999996</c:v>
                </c:pt>
                <c:pt idx="186">
                  <c:v>4.08</c:v>
                </c:pt>
                <c:pt idx="187">
                  <c:v>3.45</c:v>
                </c:pt>
                <c:pt idx="188">
                  <c:v>2.64</c:v>
                </c:pt>
                <c:pt idx="189">
                  <c:v>1.84</c:v>
                </c:pt>
                <c:pt idx="190">
                  <c:v>1.22</c:v>
                </c:pt>
                <c:pt idx="191">
                  <c:v>0.8</c:v>
                </c:pt>
                <c:pt idx="192">
                  <c:v>0.36</c:v>
                </c:pt>
                <c:pt idx="193">
                  <c:v>0.36</c:v>
                </c:pt>
                <c:pt idx="194">
                  <c:v>0.36</c:v>
                </c:pt>
                <c:pt idx="195">
                  <c:v>0.37</c:v>
                </c:pt>
                <c:pt idx="196">
                  <c:v>0.39</c:v>
                </c:pt>
                <c:pt idx="197">
                  <c:v>0.53</c:v>
                </c:pt>
                <c:pt idx="198">
                  <c:v>0.98</c:v>
                </c:pt>
                <c:pt idx="199">
                  <c:v>1.92</c:v>
                </c:pt>
                <c:pt idx="200">
                  <c:v>3.07</c:v>
                </c:pt>
                <c:pt idx="201">
                  <c:v>3.62</c:v>
                </c:pt>
                <c:pt idx="202">
                  <c:v>3.48</c:v>
                </c:pt>
                <c:pt idx="203">
                  <c:v>3.08</c:v>
                </c:pt>
                <c:pt idx="204">
                  <c:v>2.5299999999999998</c:v>
                </c:pt>
                <c:pt idx="205">
                  <c:v>0.47</c:v>
                </c:pt>
                <c:pt idx="206">
                  <c:v>0.9</c:v>
                </c:pt>
                <c:pt idx="207">
                  <c:v>1.99</c:v>
                </c:pt>
                <c:pt idx="208">
                  <c:v>3.53</c:v>
                </c:pt>
                <c:pt idx="209">
                  <c:v>4.3099999999999996</c:v>
                </c:pt>
                <c:pt idx="210">
                  <c:v>4.08</c:v>
                </c:pt>
                <c:pt idx="211">
                  <c:v>3.46</c:v>
                </c:pt>
                <c:pt idx="212">
                  <c:v>2.64</c:v>
                </c:pt>
                <c:pt idx="213">
                  <c:v>1.84</c:v>
                </c:pt>
                <c:pt idx="214">
                  <c:v>1.22</c:v>
                </c:pt>
                <c:pt idx="215">
                  <c:v>0.8</c:v>
                </c:pt>
                <c:pt idx="216">
                  <c:v>0.36</c:v>
                </c:pt>
                <c:pt idx="217">
                  <c:v>0.36</c:v>
                </c:pt>
                <c:pt idx="218">
                  <c:v>0.37</c:v>
                </c:pt>
                <c:pt idx="219">
                  <c:v>0.38</c:v>
                </c:pt>
                <c:pt idx="220">
                  <c:v>0.46</c:v>
                </c:pt>
                <c:pt idx="221">
                  <c:v>0.74</c:v>
                </c:pt>
                <c:pt idx="222">
                  <c:v>1.4</c:v>
                </c:pt>
                <c:pt idx="223">
                  <c:v>2.5299999999999998</c:v>
                </c:pt>
                <c:pt idx="224">
                  <c:v>3.72</c:v>
                </c:pt>
                <c:pt idx="225">
                  <c:v>4.25</c:v>
                </c:pt>
                <c:pt idx="226">
                  <c:v>3.84</c:v>
                </c:pt>
                <c:pt idx="227">
                  <c:v>2.84</c:v>
                </c:pt>
                <c:pt idx="228">
                  <c:v>1.77</c:v>
                </c:pt>
                <c:pt idx="229">
                  <c:v>0.42</c:v>
                </c:pt>
                <c:pt idx="230">
                  <c:v>0.69</c:v>
                </c:pt>
                <c:pt idx="231">
                  <c:v>1.57</c:v>
                </c:pt>
                <c:pt idx="232">
                  <c:v>3.01</c:v>
                </c:pt>
                <c:pt idx="233">
                  <c:v>3.81</c:v>
                </c:pt>
                <c:pt idx="234">
                  <c:v>3.33</c:v>
                </c:pt>
                <c:pt idx="235">
                  <c:v>2.25</c:v>
                </c:pt>
                <c:pt idx="236">
                  <c:v>1.25</c:v>
                </c:pt>
                <c:pt idx="237">
                  <c:v>0.67</c:v>
                </c:pt>
                <c:pt idx="238">
                  <c:v>0.44</c:v>
                </c:pt>
                <c:pt idx="239">
                  <c:v>0.38</c:v>
                </c:pt>
                <c:pt idx="240">
                  <c:v>0.36</c:v>
                </c:pt>
                <c:pt idx="241">
                  <c:v>0.36</c:v>
                </c:pt>
                <c:pt idx="242">
                  <c:v>0.37</c:v>
                </c:pt>
                <c:pt idx="243">
                  <c:v>0.38</c:v>
                </c:pt>
                <c:pt idx="244">
                  <c:v>0.43</c:v>
                </c:pt>
                <c:pt idx="245">
                  <c:v>0.62</c:v>
                </c:pt>
                <c:pt idx="246">
                  <c:v>1.08</c:v>
                </c:pt>
                <c:pt idx="247">
                  <c:v>1.85</c:v>
                </c:pt>
                <c:pt idx="248">
                  <c:v>2.67</c:v>
                </c:pt>
                <c:pt idx="249">
                  <c:v>3.04</c:v>
                </c:pt>
                <c:pt idx="250">
                  <c:v>2.75</c:v>
                </c:pt>
                <c:pt idx="251">
                  <c:v>2.0699999999999998</c:v>
                </c:pt>
                <c:pt idx="252">
                  <c:v>1.33</c:v>
                </c:pt>
                <c:pt idx="253">
                  <c:v>0.42</c:v>
                </c:pt>
                <c:pt idx="254">
                  <c:v>0.69</c:v>
                </c:pt>
                <c:pt idx="255">
                  <c:v>1.57</c:v>
                </c:pt>
                <c:pt idx="256">
                  <c:v>3.01</c:v>
                </c:pt>
                <c:pt idx="257">
                  <c:v>3.81</c:v>
                </c:pt>
                <c:pt idx="258">
                  <c:v>3.33</c:v>
                </c:pt>
                <c:pt idx="259">
                  <c:v>2.25</c:v>
                </c:pt>
                <c:pt idx="260">
                  <c:v>1.25</c:v>
                </c:pt>
                <c:pt idx="261">
                  <c:v>0.67</c:v>
                </c:pt>
                <c:pt idx="262">
                  <c:v>0.44</c:v>
                </c:pt>
                <c:pt idx="263">
                  <c:v>0.38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0.39</c:v>
                </c:pt>
                <c:pt idx="269">
                  <c:v>0.52</c:v>
                </c:pt>
                <c:pt idx="270">
                  <c:v>0.92</c:v>
                </c:pt>
                <c:pt idx="271">
                  <c:v>1.78</c:v>
                </c:pt>
                <c:pt idx="272">
                  <c:v>2.82</c:v>
                </c:pt>
                <c:pt idx="273">
                  <c:v>3.32</c:v>
                </c:pt>
                <c:pt idx="274">
                  <c:v>3.19</c:v>
                </c:pt>
                <c:pt idx="275">
                  <c:v>2.83</c:v>
                </c:pt>
                <c:pt idx="276">
                  <c:v>2.34</c:v>
                </c:pt>
                <c:pt idx="277">
                  <c:v>0.47</c:v>
                </c:pt>
                <c:pt idx="278">
                  <c:v>0.89</c:v>
                </c:pt>
                <c:pt idx="279">
                  <c:v>1.98</c:v>
                </c:pt>
                <c:pt idx="280">
                  <c:v>3.52</c:v>
                </c:pt>
                <c:pt idx="281">
                  <c:v>4.3</c:v>
                </c:pt>
                <c:pt idx="282">
                  <c:v>4.07</c:v>
                </c:pt>
                <c:pt idx="283">
                  <c:v>3.44</c:v>
                </c:pt>
                <c:pt idx="284">
                  <c:v>2.63</c:v>
                </c:pt>
                <c:pt idx="285">
                  <c:v>1.84</c:v>
                </c:pt>
                <c:pt idx="286">
                  <c:v>1.21</c:v>
                </c:pt>
                <c:pt idx="287">
                  <c:v>0.8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0.36</c:v>
                </c:pt>
                <c:pt idx="292">
                  <c:v>0.38</c:v>
                </c:pt>
                <c:pt idx="293">
                  <c:v>0.44</c:v>
                </c:pt>
                <c:pt idx="294">
                  <c:v>0.66</c:v>
                </c:pt>
                <c:pt idx="295">
                  <c:v>1.1100000000000001</c:v>
                </c:pt>
                <c:pt idx="296">
                  <c:v>1.66</c:v>
                </c:pt>
                <c:pt idx="297">
                  <c:v>1.93</c:v>
                </c:pt>
                <c:pt idx="298">
                  <c:v>1.86</c:v>
                </c:pt>
                <c:pt idx="299">
                  <c:v>1.67</c:v>
                </c:pt>
                <c:pt idx="300">
                  <c:v>1.4</c:v>
                </c:pt>
                <c:pt idx="301">
                  <c:v>0.47</c:v>
                </c:pt>
                <c:pt idx="302">
                  <c:v>0.9</c:v>
                </c:pt>
                <c:pt idx="303">
                  <c:v>1.99</c:v>
                </c:pt>
                <c:pt idx="304">
                  <c:v>3.54</c:v>
                </c:pt>
                <c:pt idx="305">
                  <c:v>4.32</c:v>
                </c:pt>
                <c:pt idx="306">
                  <c:v>4.09</c:v>
                </c:pt>
                <c:pt idx="307">
                  <c:v>3.46</c:v>
                </c:pt>
                <c:pt idx="308">
                  <c:v>2.65</c:v>
                </c:pt>
                <c:pt idx="309">
                  <c:v>1.85</c:v>
                </c:pt>
                <c:pt idx="310">
                  <c:v>1.22</c:v>
                </c:pt>
                <c:pt idx="311">
                  <c:v>0.8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0.36</c:v>
                </c:pt>
                <c:pt idx="316">
                  <c:v>0.38</c:v>
                </c:pt>
                <c:pt idx="317">
                  <c:v>0.45</c:v>
                </c:pt>
                <c:pt idx="318">
                  <c:v>0.7</c:v>
                </c:pt>
                <c:pt idx="319">
                  <c:v>1.22</c:v>
                </c:pt>
                <c:pt idx="320">
                  <c:v>1.85</c:v>
                </c:pt>
                <c:pt idx="321">
                  <c:v>2.15</c:v>
                </c:pt>
                <c:pt idx="322">
                  <c:v>2.0699999999999998</c:v>
                </c:pt>
                <c:pt idx="323">
                  <c:v>1.85</c:v>
                </c:pt>
                <c:pt idx="324">
                  <c:v>1.55</c:v>
                </c:pt>
                <c:pt idx="325">
                  <c:v>0.47</c:v>
                </c:pt>
                <c:pt idx="326">
                  <c:v>0.9</c:v>
                </c:pt>
                <c:pt idx="327">
                  <c:v>2</c:v>
                </c:pt>
                <c:pt idx="328">
                  <c:v>3.55</c:v>
                </c:pt>
                <c:pt idx="329">
                  <c:v>4.34</c:v>
                </c:pt>
                <c:pt idx="330">
                  <c:v>4.0999999999999996</c:v>
                </c:pt>
                <c:pt idx="331">
                  <c:v>3.48</c:v>
                </c:pt>
                <c:pt idx="332">
                  <c:v>2.65</c:v>
                </c:pt>
                <c:pt idx="333">
                  <c:v>1.85</c:v>
                </c:pt>
                <c:pt idx="334">
                  <c:v>1.22</c:v>
                </c:pt>
                <c:pt idx="335">
                  <c:v>0.8</c:v>
                </c:pt>
                <c:pt idx="336">
                  <c:v>0.36</c:v>
                </c:pt>
                <c:pt idx="337">
                  <c:v>0.36</c:v>
                </c:pt>
                <c:pt idx="338">
                  <c:v>0.36</c:v>
                </c:pt>
                <c:pt idx="339">
                  <c:v>0.37</c:v>
                </c:pt>
                <c:pt idx="340">
                  <c:v>0.4</c:v>
                </c:pt>
                <c:pt idx="341">
                  <c:v>0.59</c:v>
                </c:pt>
                <c:pt idx="342">
                  <c:v>1.18</c:v>
                </c:pt>
                <c:pt idx="343">
                  <c:v>2.42</c:v>
                </c:pt>
                <c:pt idx="344">
                  <c:v>3.95</c:v>
                </c:pt>
                <c:pt idx="345">
                  <c:v>4.67</c:v>
                </c:pt>
                <c:pt idx="346">
                  <c:v>4.4800000000000004</c:v>
                </c:pt>
                <c:pt idx="347">
                  <c:v>3.96</c:v>
                </c:pt>
                <c:pt idx="348">
                  <c:v>3.24</c:v>
                </c:pt>
                <c:pt idx="349">
                  <c:v>0.47</c:v>
                </c:pt>
                <c:pt idx="350">
                  <c:v>0.9</c:v>
                </c:pt>
                <c:pt idx="351">
                  <c:v>1.99</c:v>
                </c:pt>
                <c:pt idx="352">
                  <c:v>3.53</c:v>
                </c:pt>
                <c:pt idx="353">
                  <c:v>4.3099999999999996</c:v>
                </c:pt>
                <c:pt idx="354">
                  <c:v>4.08</c:v>
                </c:pt>
                <c:pt idx="355">
                  <c:v>3.45</c:v>
                </c:pt>
                <c:pt idx="356">
                  <c:v>2.64</c:v>
                </c:pt>
                <c:pt idx="357">
                  <c:v>1.84</c:v>
                </c:pt>
                <c:pt idx="358">
                  <c:v>1.22</c:v>
                </c:pt>
                <c:pt idx="359">
                  <c:v>0.8</c:v>
                </c:pt>
                <c:pt idx="360">
                  <c:v>0.36</c:v>
                </c:pt>
                <c:pt idx="361">
                  <c:v>0.36</c:v>
                </c:pt>
                <c:pt idx="362">
                  <c:v>0.36</c:v>
                </c:pt>
                <c:pt idx="363">
                  <c:v>0.37</c:v>
                </c:pt>
                <c:pt idx="364">
                  <c:v>0.41</c:v>
                </c:pt>
                <c:pt idx="365">
                  <c:v>0.62</c:v>
                </c:pt>
                <c:pt idx="366">
                  <c:v>1.31</c:v>
                </c:pt>
                <c:pt idx="367">
                  <c:v>2.75</c:v>
                </c:pt>
                <c:pt idx="368">
                  <c:v>4.51</c:v>
                </c:pt>
                <c:pt idx="369">
                  <c:v>5.35</c:v>
                </c:pt>
                <c:pt idx="370">
                  <c:v>5.13</c:v>
                </c:pt>
                <c:pt idx="371">
                  <c:v>4.53</c:v>
                </c:pt>
                <c:pt idx="372">
                  <c:v>3.69</c:v>
                </c:pt>
                <c:pt idx="373">
                  <c:v>0.47</c:v>
                </c:pt>
                <c:pt idx="374">
                  <c:v>0.89</c:v>
                </c:pt>
                <c:pt idx="375">
                  <c:v>1.98</c:v>
                </c:pt>
                <c:pt idx="376">
                  <c:v>3.51</c:v>
                </c:pt>
                <c:pt idx="377">
                  <c:v>4.3</c:v>
                </c:pt>
                <c:pt idx="378">
                  <c:v>4.0599999999999996</c:v>
                </c:pt>
                <c:pt idx="379">
                  <c:v>3.44</c:v>
                </c:pt>
                <c:pt idx="380">
                  <c:v>2.63</c:v>
                </c:pt>
                <c:pt idx="381">
                  <c:v>1.84</c:v>
                </c:pt>
                <c:pt idx="382">
                  <c:v>1.21</c:v>
                </c:pt>
                <c:pt idx="383">
                  <c:v>0.79</c:v>
                </c:pt>
                <c:pt idx="384">
                  <c:v>0.36</c:v>
                </c:pt>
                <c:pt idx="385">
                  <c:v>0.36</c:v>
                </c:pt>
                <c:pt idx="386">
                  <c:v>0.37</c:v>
                </c:pt>
                <c:pt idx="387">
                  <c:v>0.38</c:v>
                </c:pt>
                <c:pt idx="388">
                  <c:v>0.42</c:v>
                </c:pt>
                <c:pt idx="389">
                  <c:v>0.57999999999999996</c:v>
                </c:pt>
                <c:pt idx="390">
                  <c:v>0.97</c:v>
                </c:pt>
                <c:pt idx="391">
                  <c:v>1.62</c:v>
                </c:pt>
                <c:pt idx="392">
                  <c:v>2.31</c:v>
                </c:pt>
                <c:pt idx="393">
                  <c:v>2.62</c:v>
                </c:pt>
                <c:pt idx="394">
                  <c:v>2.38</c:v>
                </c:pt>
                <c:pt idx="395">
                  <c:v>1.8</c:v>
                </c:pt>
                <c:pt idx="396">
                  <c:v>1.18</c:v>
                </c:pt>
                <c:pt idx="397">
                  <c:v>0.42</c:v>
                </c:pt>
                <c:pt idx="398">
                  <c:v>0.69</c:v>
                </c:pt>
                <c:pt idx="399">
                  <c:v>1.57</c:v>
                </c:pt>
                <c:pt idx="400">
                  <c:v>3.01</c:v>
                </c:pt>
                <c:pt idx="401">
                  <c:v>3.81</c:v>
                </c:pt>
                <c:pt idx="402">
                  <c:v>3.33</c:v>
                </c:pt>
                <c:pt idx="403">
                  <c:v>2.25</c:v>
                </c:pt>
                <c:pt idx="404">
                  <c:v>1.25</c:v>
                </c:pt>
                <c:pt idx="405">
                  <c:v>0.67</c:v>
                </c:pt>
                <c:pt idx="406">
                  <c:v>0.44</c:v>
                </c:pt>
                <c:pt idx="407">
                  <c:v>0.38</c:v>
                </c:pt>
                <c:pt idx="408">
                  <c:v>0.36</c:v>
                </c:pt>
                <c:pt idx="409">
                  <c:v>0.36</c:v>
                </c:pt>
                <c:pt idx="410">
                  <c:v>0.37</c:v>
                </c:pt>
                <c:pt idx="411">
                  <c:v>0.38</c:v>
                </c:pt>
                <c:pt idx="412">
                  <c:v>0.44</c:v>
                </c:pt>
                <c:pt idx="413">
                  <c:v>0.64</c:v>
                </c:pt>
                <c:pt idx="414">
                  <c:v>1.1299999999999999</c:v>
                </c:pt>
                <c:pt idx="415">
                  <c:v>1.96</c:v>
                </c:pt>
                <c:pt idx="416">
                  <c:v>2.84</c:v>
                </c:pt>
                <c:pt idx="417">
                  <c:v>3.23</c:v>
                </c:pt>
                <c:pt idx="418">
                  <c:v>2.92</c:v>
                </c:pt>
                <c:pt idx="419">
                  <c:v>2.19</c:v>
                </c:pt>
                <c:pt idx="420">
                  <c:v>1.4</c:v>
                </c:pt>
                <c:pt idx="421">
                  <c:v>0.42</c:v>
                </c:pt>
                <c:pt idx="422">
                  <c:v>0.69</c:v>
                </c:pt>
                <c:pt idx="423">
                  <c:v>1.57</c:v>
                </c:pt>
                <c:pt idx="424">
                  <c:v>3.02</c:v>
                </c:pt>
                <c:pt idx="425">
                  <c:v>3.82</c:v>
                </c:pt>
                <c:pt idx="426">
                  <c:v>3.34</c:v>
                </c:pt>
                <c:pt idx="427">
                  <c:v>2.25</c:v>
                </c:pt>
                <c:pt idx="428">
                  <c:v>1.25</c:v>
                </c:pt>
                <c:pt idx="429">
                  <c:v>0.67</c:v>
                </c:pt>
                <c:pt idx="430">
                  <c:v>0.44</c:v>
                </c:pt>
                <c:pt idx="431">
                  <c:v>0.38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0.37</c:v>
                </c:pt>
                <c:pt idx="436">
                  <c:v>0.4</c:v>
                </c:pt>
                <c:pt idx="437">
                  <c:v>0.56000000000000005</c:v>
                </c:pt>
                <c:pt idx="438">
                  <c:v>1.08</c:v>
                </c:pt>
                <c:pt idx="439">
                  <c:v>2.16</c:v>
                </c:pt>
                <c:pt idx="440">
                  <c:v>3.49</c:v>
                </c:pt>
                <c:pt idx="441">
                  <c:v>4.12</c:v>
                </c:pt>
                <c:pt idx="442">
                  <c:v>3.95</c:v>
                </c:pt>
                <c:pt idx="443">
                  <c:v>3.5</c:v>
                </c:pt>
                <c:pt idx="444">
                  <c:v>2.87</c:v>
                </c:pt>
                <c:pt idx="445">
                  <c:v>0.47</c:v>
                </c:pt>
                <c:pt idx="446">
                  <c:v>0.9</c:v>
                </c:pt>
                <c:pt idx="447">
                  <c:v>1.98</c:v>
                </c:pt>
                <c:pt idx="448">
                  <c:v>3.52</c:v>
                </c:pt>
                <c:pt idx="449">
                  <c:v>4.3099999999999996</c:v>
                </c:pt>
                <c:pt idx="450">
                  <c:v>4.08</c:v>
                </c:pt>
                <c:pt idx="451">
                  <c:v>3.45</c:v>
                </c:pt>
                <c:pt idx="452">
                  <c:v>2.64</c:v>
                </c:pt>
                <c:pt idx="453">
                  <c:v>1.84</c:v>
                </c:pt>
                <c:pt idx="454">
                  <c:v>1.21</c:v>
                </c:pt>
                <c:pt idx="455">
                  <c:v>0.8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0.37</c:v>
                </c:pt>
                <c:pt idx="460">
                  <c:v>0.39</c:v>
                </c:pt>
                <c:pt idx="461">
                  <c:v>0.53</c:v>
                </c:pt>
                <c:pt idx="462">
                  <c:v>0.97</c:v>
                </c:pt>
                <c:pt idx="463">
                  <c:v>1.89</c:v>
                </c:pt>
                <c:pt idx="464">
                  <c:v>3.02</c:v>
                </c:pt>
                <c:pt idx="465">
                  <c:v>3.56</c:v>
                </c:pt>
                <c:pt idx="466">
                  <c:v>3.42</c:v>
                </c:pt>
                <c:pt idx="467">
                  <c:v>3.03</c:v>
                </c:pt>
                <c:pt idx="468">
                  <c:v>2.4900000000000002</c:v>
                </c:pt>
                <c:pt idx="469">
                  <c:v>0.47</c:v>
                </c:pt>
                <c:pt idx="470">
                  <c:v>0.89</c:v>
                </c:pt>
                <c:pt idx="471">
                  <c:v>1.98</c:v>
                </c:pt>
                <c:pt idx="472">
                  <c:v>3.5</c:v>
                </c:pt>
                <c:pt idx="473">
                  <c:v>4.29</c:v>
                </c:pt>
                <c:pt idx="474">
                  <c:v>4.05</c:v>
                </c:pt>
                <c:pt idx="475">
                  <c:v>3.43</c:v>
                </c:pt>
                <c:pt idx="476">
                  <c:v>2.62</c:v>
                </c:pt>
                <c:pt idx="477">
                  <c:v>1.83</c:v>
                </c:pt>
                <c:pt idx="478">
                  <c:v>1.21</c:v>
                </c:pt>
                <c:pt idx="479">
                  <c:v>0.79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0.37</c:v>
                </c:pt>
                <c:pt idx="484">
                  <c:v>0.4</c:v>
                </c:pt>
                <c:pt idx="485">
                  <c:v>0.54</c:v>
                </c:pt>
                <c:pt idx="486">
                  <c:v>1.02</c:v>
                </c:pt>
                <c:pt idx="487">
                  <c:v>2.02</c:v>
                </c:pt>
                <c:pt idx="488">
                  <c:v>3.24</c:v>
                </c:pt>
                <c:pt idx="489">
                  <c:v>3.82</c:v>
                </c:pt>
                <c:pt idx="490">
                  <c:v>3.67</c:v>
                </c:pt>
                <c:pt idx="491">
                  <c:v>3.25</c:v>
                </c:pt>
                <c:pt idx="492">
                  <c:v>2.67</c:v>
                </c:pt>
                <c:pt idx="493">
                  <c:v>0.47</c:v>
                </c:pt>
                <c:pt idx="494">
                  <c:v>0.89</c:v>
                </c:pt>
                <c:pt idx="495">
                  <c:v>1.95</c:v>
                </c:pt>
                <c:pt idx="496">
                  <c:v>3.47</c:v>
                </c:pt>
                <c:pt idx="497">
                  <c:v>4.24</c:v>
                </c:pt>
                <c:pt idx="498">
                  <c:v>4.01</c:v>
                </c:pt>
                <c:pt idx="499">
                  <c:v>3.4</c:v>
                </c:pt>
                <c:pt idx="500">
                  <c:v>2.59</c:v>
                </c:pt>
                <c:pt idx="501">
                  <c:v>1.82</c:v>
                </c:pt>
                <c:pt idx="502">
                  <c:v>1.2</c:v>
                </c:pt>
                <c:pt idx="503">
                  <c:v>0.79</c:v>
                </c:pt>
                <c:pt idx="504">
                  <c:v>0.36</c:v>
                </c:pt>
                <c:pt idx="505">
                  <c:v>0.36</c:v>
                </c:pt>
                <c:pt idx="506">
                  <c:v>0.36</c:v>
                </c:pt>
                <c:pt idx="507">
                  <c:v>0.37</c:v>
                </c:pt>
                <c:pt idx="508">
                  <c:v>0.41</c:v>
                </c:pt>
                <c:pt idx="509">
                  <c:v>0.63</c:v>
                </c:pt>
                <c:pt idx="510">
                  <c:v>1.34</c:v>
                </c:pt>
                <c:pt idx="511">
                  <c:v>2.82</c:v>
                </c:pt>
                <c:pt idx="512">
                  <c:v>4.63</c:v>
                </c:pt>
                <c:pt idx="513">
                  <c:v>5.5</c:v>
                </c:pt>
                <c:pt idx="514">
                  <c:v>5.27</c:v>
                </c:pt>
                <c:pt idx="515">
                  <c:v>4.6500000000000004</c:v>
                </c:pt>
                <c:pt idx="516">
                  <c:v>3.79</c:v>
                </c:pt>
                <c:pt idx="517">
                  <c:v>0.47</c:v>
                </c:pt>
                <c:pt idx="518">
                  <c:v>0.9</c:v>
                </c:pt>
                <c:pt idx="519">
                  <c:v>1.99</c:v>
                </c:pt>
                <c:pt idx="520">
                  <c:v>3.53</c:v>
                </c:pt>
                <c:pt idx="521">
                  <c:v>4.32</c:v>
                </c:pt>
                <c:pt idx="522">
                  <c:v>4.08</c:v>
                </c:pt>
                <c:pt idx="523">
                  <c:v>3.46</c:v>
                </c:pt>
                <c:pt idx="524">
                  <c:v>2.64</c:v>
                </c:pt>
                <c:pt idx="525">
                  <c:v>1.85</c:v>
                </c:pt>
                <c:pt idx="526">
                  <c:v>1.22</c:v>
                </c:pt>
                <c:pt idx="527">
                  <c:v>0.8</c:v>
                </c:pt>
                <c:pt idx="528">
                  <c:v>0.36</c:v>
                </c:pt>
                <c:pt idx="529">
                  <c:v>0.36</c:v>
                </c:pt>
                <c:pt idx="530">
                  <c:v>0.36</c:v>
                </c:pt>
                <c:pt idx="531">
                  <c:v>0.36</c:v>
                </c:pt>
                <c:pt idx="532">
                  <c:v>0.38</c:v>
                </c:pt>
                <c:pt idx="533">
                  <c:v>0.44</c:v>
                </c:pt>
                <c:pt idx="534">
                  <c:v>0.65</c:v>
                </c:pt>
                <c:pt idx="535">
                  <c:v>1.0900000000000001</c:v>
                </c:pt>
                <c:pt idx="536">
                  <c:v>1.63</c:v>
                </c:pt>
                <c:pt idx="537">
                  <c:v>1.89</c:v>
                </c:pt>
                <c:pt idx="538">
                  <c:v>1.83</c:v>
                </c:pt>
                <c:pt idx="539">
                  <c:v>1.64</c:v>
                </c:pt>
                <c:pt idx="540">
                  <c:v>1.38</c:v>
                </c:pt>
                <c:pt idx="541">
                  <c:v>0.47</c:v>
                </c:pt>
                <c:pt idx="542">
                  <c:v>0.89</c:v>
                </c:pt>
                <c:pt idx="543">
                  <c:v>1.97</c:v>
                </c:pt>
                <c:pt idx="544">
                  <c:v>3.5</c:v>
                </c:pt>
                <c:pt idx="545">
                  <c:v>4.28</c:v>
                </c:pt>
                <c:pt idx="546">
                  <c:v>4.05</c:v>
                </c:pt>
                <c:pt idx="547">
                  <c:v>3.43</c:v>
                </c:pt>
                <c:pt idx="548">
                  <c:v>2.62</c:v>
                </c:pt>
                <c:pt idx="549">
                  <c:v>1.83</c:v>
                </c:pt>
                <c:pt idx="550">
                  <c:v>1.21</c:v>
                </c:pt>
                <c:pt idx="551">
                  <c:v>0.79</c:v>
                </c:pt>
                <c:pt idx="552">
                  <c:v>0.36</c:v>
                </c:pt>
                <c:pt idx="553">
                  <c:v>0.36</c:v>
                </c:pt>
                <c:pt idx="554">
                  <c:v>0.37</c:v>
                </c:pt>
                <c:pt idx="555">
                  <c:v>0.38</c:v>
                </c:pt>
                <c:pt idx="556">
                  <c:v>0.45</c:v>
                </c:pt>
                <c:pt idx="557">
                  <c:v>0.69</c:v>
                </c:pt>
                <c:pt idx="558">
                  <c:v>1.29</c:v>
                </c:pt>
                <c:pt idx="559">
                  <c:v>2.2799999999999998</c:v>
                </c:pt>
                <c:pt idx="560">
                  <c:v>3.34</c:v>
                </c:pt>
                <c:pt idx="561">
                  <c:v>3.81</c:v>
                </c:pt>
                <c:pt idx="562">
                  <c:v>3.45</c:v>
                </c:pt>
                <c:pt idx="563">
                  <c:v>2.56</c:v>
                </c:pt>
                <c:pt idx="564">
                  <c:v>1.61</c:v>
                </c:pt>
                <c:pt idx="565">
                  <c:v>0.42</c:v>
                </c:pt>
                <c:pt idx="566">
                  <c:v>0.69</c:v>
                </c:pt>
                <c:pt idx="567">
                  <c:v>1.57</c:v>
                </c:pt>
                <c:pt idx="568">
                  <c:v>3.02</c:v>
                </c:pt>
                <c:pt idx="569">
                  <c:v>3.81</c:v>
                </c:pt>
                <c:pt idx="570">
                  <c:v>3.33</c:v>
                </c:pt>
                <c:pt idx="571">
                  <c:v>2.25</c:v>
                </c:pt>
                <c:pt idx="572">
                  <c:v>1.25</c:v>
                </c:pt>
                <c:pt idx="573">
                  <c:v>0.67</c:v>
                </c:pt>
                <c:pt idx="574">
                  <c:v>0.44</c:v>
                </c:pt>
                <c:pt idx="575">
                  <c:v>0.38</c:v>
                </c:pt>
                <c:pt idx="576">
                  <c:v>0.36</c:v>
                </c:pt>
                <c:pt idx="577">
                  <c:v>0.36</c:v>
                </c:pt>
                <c:pt idx="578">
                  <c:v>0.37</c:v>
                </c:pt>
                <c:pt idx="579">
                  <c:v>0.38</c:v>
                </c:pt>
                <c:pt idx="580">
                  <c:v>0.43</c:v>
                </c:pt>
                <c:pt idx="581">
                  <c:v>0.61</c:v>
                </c:pt>
                <c:pt idx="582">
                  <c:v>1.05</c:v>
                </c:pt>
                <c:pt idx="583">
                  <c:v>1.79</c:v>
                </c:pt>
                <c:pt idx="584">
                  <c:v>2.58</c:v>
                </c:pt>
                <c:pt idx="585">
                  <c:v>2.93</c:v>
                </c:pt>
                <c:pt idx="586">
                  <c:v>2.66</c:v>
                </c:pt>
                <c:pt idx="587">
                  <c:v>2</c:v>
                </c:pt>
                <c:pt idx="588">
                  <c:v>1.29</c:v>
                </c:pt>
                <c:pt idx="589">
                  <c:v>0.42</c:v>
                </c:pt>
                <c:pt idx="590">
                  <c:v>0.69</c:v>
                </c:pt>
                <c:pt idx="591">
                  <c:v>1.57</c:v>
                </c:pt>
                <c:pt idx="592">
                  <c:v>3.01</c:v>
                </c:pt>
                <c:pt idx="593">
                  <c:v>3.81</c:v>
                </c:pt>
                <c:pt idx="594">
                  <c:v>3.32</c:v>
                </c:pt>
                <c:pt idx="595">
                  <c:v>2.2400000000000002</c:v>
                </c:pt>
                <c:pt idx="596">
                  <c:v>1.25</c:v>
                </c:pt>
                <c:pt idx="597">
                  <c:v>0.67</c:v>
                </c:pt>
                <c:pt idx="598">
                  <c:v>0.44</c:v>
                </c:pt>
                <c:pt idx="599">
                  <c:v>0.38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0.36</c:v>
                </c:pt>
                <c:pt idx="604">
                  <c:v>0.39</c:v>
                </c:pt>
                <c:pt idx="605">
                  <c:v>0.51</c:v>
                </c:pt>
                <c:pt idx="606">
                  <c:v>0.89</c:v>
                </c:pt>
                <c:pt idx="607">
                  <c:v>1.69</c:v>
                </c:pt>
                <c:pt idx="608">
                  <c:v>2.67</c:v>
                </c:pt>
                <c:pt idx="609">
                  <c:v>3.14</c:v>
                </c:pt>
                <c:pt idx="610">
                  <c:v>3.01</c:v>
                </c:pt>
                <c:pt idx="611">
                  <c:v>2.68</c:v>
                </c:pt>
                <c:pt idx="612">
                  <c:v>2.21</c:v>
                </c:pt>
                <c:pt idx="613">
                  <c:v>0.47</c:v>
                </c:pt>
                <c:pt idx="614">
                  <c:v>0.9</c:v>
                </c:pt>
                <c:pt idx="615">
                  <c:v>1.99</c:v>
                </c:pt>
                <c:pt idx="616">
                  <c:v>3.52</c:v>
                </c:pt>
                <c:pt idx="617">
                  <c:v>4.3099999999999996</c:v>
                </c:pt>
                <c:pt idx="618">
                  <c:v>4.08</c:v>
                </c:pt>
                <c:pt idx="619">
                  <c:v>3.45</c:v>
                </c:pt>
                <c:pt idx="620">
                  <c:v>2.64</c:v>
                </c:pt>
                <c:pt idx="621">
                  <c:v>1.84</c:v>
                </c:pt>
                <c:pt idx="622">
                  <c:v>1.22</c:v>
                </c:pt>
                <c:pt idx="623">
                  <c:v>0.8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0.36</c:v>
                </c:pt>
                <c:pt idx="628">
                  <c:v>0.38</c:v>
                </c:pt>
                <c:pt idx="629">
                  <c:v>0.46</c:v>
                </c:pt>
                <c:pt idx="630">
                  <c:v>0.71</c:v>
                </c:pt>
                <c:pt idx="631">
                  <c:v>1.24</c:v>
                </c:pt>
                <c:pt idx="632">
                  <c:v>1.89</c:v>
                </c:pt>
                <c:pt idx="633">
                  <c:v>2.2000000000000002</c:v>
                </c:pt>
                <c:pt idx="634">
                  <c:v>2.12</c:v>
                </c:pt>
                <c:pt idx="635">
                  <c:v>1.9</c:v>
                </c:pt>
                <c:pt idx="636">
                  <c:v>1.59</c:v>
                </c:pt>
                <c:pt idx="637">
                  <c:v>0.47</c:v>
                </c:pt>
                <c:pt idx="638">
                  <c:v>0.89</c:v>
                </c:pt>
                <c:pt idx="639">
                  <c:v>1.98</c:v>
                </c:pt>
                <c:pt idx="640">
                  <c:v>3.52</c:v>
                </c:pt>
                <c:pt idx="641">
                  <c:v>4.3099999999999996</c:v>
                </c:pt>
                <c:pt idx="642">
                  <c:v>4.07</c:v>
                </c:pt>
                <c:pt idx="643">
                  <c:v>3.45</c:v>
                </c:pt>
                <c:pt idx="644">
                  <c:v>2.63</c:v>
                </c:pt>
                <c:pt idx="645">
                  <c:v>1.84</c:v>
                </c:pt>
                <c:pt idx="646">
                  <c:v>1.21</c:v>
                </c:pt>
                <c:pt idx="647">
                  <c:v>0.8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0.37</c:v>
                </c:pt>
                <c:pt idx="652">
                  <c:v>0.42</c:v>
                </c:pt>
                <c:pt idx="653">
                  <c:v>0.65</c:v>
                </c:pt>
                <c:pt idx="654">
                  <c:v>1.4</c:v>
                </c:pt>
                <c:pt idx="655">
                  <c:v>2.98</c:v>
                </c:pt>
                <c:pt idx="656">
                  <c:v>4.91</c:v>
                </c:pt>
                <c:pt idx="657">
                  <c:v>5.83</c:v>
                </c:pt>
                <c:pt idx="658">
                  <c:v>5.59</c:v>
                </c:pt>
                <c:pt idx="659">
                  <c:v>4.93</c:v>
                </c:pt>
                <c:pt idx="660">
                  <c:v>4.01</c:v>
                </c:pt>
                <c:pt idx="661">
                  <c:v>0.47</c:v>
                </c:pt>
                <c:pt idx="662">
                  <c:v>0.89</c:v>
                </c:pt>
                <c:pt idx="663">
                  <c:v>1.98</c:v>
                </c:pt>
                <c:pt idx="664">
                  <c:v>3.51</c:v>
                </c:pt>
                <c:pt idx="665">
                  <c:v>4.3</c:v>
                </c:pt>
                <c:pt idx="666">
                  <c:v>4.0599999999999996</c:v>
                </c:pt>
                <c:pt idx="667">
                  <c:v>3.44</c:v>
                </c:pt>
                <c:pt idx="668">
                  <c:v>2.63</c:v>
                </c:pt>
                <c:pt idx="669">
                  <c:v>1.84</c:v>
                </c:pt>
                <c:pt idx="670">
                  <c:v>1.21</c:v>
                </c:pt>
                <c:pt idx="671">
                  <c:v>0.79</c:v>
                </c:pt>
                <c:pt idx="672">
                  <c:v>0.36</c:v>
                </c:pt>
                <c:pt idx="673">
                  <c:v>0.36</c:v>
                </c:pt>
                <c:pt idx="674">
                  <c:v>0.36</c:v>
                </c:pt>
                <c:pt idx="675">
                  <c:v>0.36</c:v>
                </c:pt>
                <c:pt idx="676">
                  <c:v>0.38</c:v>
                </c:pt>
                <c:pt idx="677">
                  <c:v>0.46</c:v>
                </c:pt>
                <c:pt idx="678">
                  <c:v>0.71</c:v>
                </c:pt>
                <c:pt idx="679">
                  <c:v>1.23</c:v>
                </c:pt>
                <c:pt idx="680">
                  <c:v>1.87</c:v>
                </c:pt>
                <c:pt idx="681">
                  <c:v>2.1800000000000002</c:v>
                </c:pt>
                <c:pt idx="682">
                  <c:v>2.1</c:v>
                </c:pt>
                <c:pt idx="683">
                  <c:v>1.88</c:v>
                </c:pt>
                <c:pt idx="684">
                  <c:v>1.57</c:v>
                </c:pt>
                <c:pt idx="685">
                  <c:v>0.47</c:v>
                </c:pt>
                <c:pt idx="686">
                  <c:v>0.9</c:v>
                </c:pt>
                <c:pt idx="687">
                  <c:v>1.98</c:v>
                </c:pt>
                <c:pt idx="688">
                  <c:v>3.52</c:v>
                </c:pt>
                <c:pt idx="689">
                  <c:v>4.3099999999999996</c:v>
                </c:pt>
                <c:pt idx="690">
                  <c:v>4.08</c:v>
                </c:pt>
                <c:pt idx="691">
                  <c:v>3.45</c:v>
                </c:pt>
                <c:pt idx="692">
                  <c:v>2.64</c:v>
                </c:pt>
                <c:pt idx="693">
                  <c:v>1.84</c:v>
                </c:pt>
                <c:pt idx="694">
                  <c:v>1.22</c:v>
                </c:pt>
                <c:pt idx="695">
                  <c:v>0.8</c:v>
                </c:pt>
                <c:pt idx="696">
                  <c:v>0.36</c:v>
                </c:pt>
                <c:pt idx="697">
                  <c:v>0.36</c:v>
                </c:pt>
                <c:pt idx="698">
                  <c:v>0.36</c:v>
                </c:pt>
                <c:pt idx="699">
                  <c:v>0.36</c:v>
                </c:pt>
                <c:pt idx="700">
                  <c:v>0.39</c:v>
                </c:pt>
                <c:pt idx="701">
                  <c:v>0.52</c:v>
                </c:pt>
                <c:pt idx="702">
                  <c:v>0.94</c:v>
                </c:pt>
                <c:pt idx="703">
                  <c:v>1.82</c:v>
                </c:pt>
                <c:pt idx="704">
                  <c:v>2.9</c:v>
                </c:pt>
                <c:pt idx="705">
                  <c:v>3.41</c:v>
                </c:pt>
                <c:pt idx="706">
                  <c:v>3.28</c:v>
                </c:pt>
                <c:pt idx="707">
                  <c:v>2.91</c:v>
                </c:pt>
                <c:pt idx="708">
                  <c:v>2.4</c:v>
                </c:pt>
                <c:pt idx="709">
                  <c:v>0.47</c:v>
                </c:pt>
                <c:pt idx="710">
                  <c:v>0.9</c:v>
                </c:pt>
                <c:pt idx="711">
                  <c:v>1.99</c:v>
                </c:pt>
                <c:pt idx="712">
                  <c:v>3.53</c:v>
                </c:pt>
                <c:pt idx="713">
                  <c:v>4.32</c:v>
                </c:pt>
                <c:pt idx="714">
                  <c:v>4.08</c:v>
                </c:pt>
                <c:pt idx="715">
                  <c:v>3.46</c:v>
                </c:pt>
                <c:pt idx="716">
                  <c:v>2.64</c:v>
                </c:pt>
                <c:pt idx="717">
                  <c:v>1.84</c:v>
                </c:pt>
                <c:pt idx="718">
                  <c:v>1.22</c:v>
                </c:pt>
                <c:pt idx="719">
                  <c:v>0.8</c:v>
                </c:pt>
                <c:pt idx="720">
                  <c:v>0.36</c:v>
                </c:pt>
                <c:pt idx="721">
                  <c:v>0.36</c:v>
                </c:pt>
                <c:pt idx="722">
                  <c:v>0.37</c:v>
                </c:pt>
                <c:pt idx="723">
                  <c:v>0.37</c:v>
                </c:pt>
                <c:pt idx="724">
                  <c:v>0.41</c:v>
                </c:pt>
                <c:pt idx="725">
                  <c:v>0.54</c:v>
                </c:pt>
                <c:pt idx="726">
                  <c:v>0.86</c:v>
                </c:pt>
                <c:pt idx="727">
                  <c:v>1.39</c:v>
                </c:pt>
                <c:pt idx="728">
                  <c:v>1.96</c:v>
                </c:pt>
                <c:pt idx="729">
                  <c:v>2.21</c:v>
                </c:pt>
                <c:pt idx="730">
                  <c:v>2.0099999999999998</c:v>
                </c:pt>
                <c:pt idx="731">
                  <c:v>1.54</c:v>
                </c:pt>
                <c:pt idx="732">
                  <c:v>1.03</c:v>
                </c:pt>
                <c:pt idx="733">
                  <c:v>0.42</c:v>
                </c:pt>
                <c:pt idx="734">
                  <c:v>0.69</c:v>
                </c:pt>
                <c:pt idx="735">
                  <c:v>1.57</c:v>
                </c:pt>
                <c:pt idx="736">
                  <c:v>3.02</c:v>
                </c:pt>
                <c:pt idx="737">
                  <c:v>3.82</c:v>
                </c:pt>
                <c:pt idx="738">
                  <c:v>3.33</c:v>
                </c:pt>
                <c:pt idx="739">
                  <c:v>2.25</c:v>
                </c:pt>
                <c:pt idx="740">
                  <c:v>1.25</c:v>
                </c:pt>
                <c:pt idx="741">
                  <c:v>0.67</c:v>
                </c:pt>
                <c:pt idx="742">
                  <c:v>0.44</c:v>
                </c:pt>
                <c:pt idx="743" formatCode="General">
                  <c:v>0.37925043192587499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3-46C7-A644-ECE30A595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749200"/>
        <c:axId val="554749528"/>
      </c:barChart>
      <c:catAx>
        <c:axId val="554749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49528"/>
        <c:crosses val="autoZero"/>
        <c:auto val="1"/>
        <c:lblAlgn val="ctr"/>
        <c:lblOffset val="100"/>
        <c:noMultiLvlLbl val="0"/>
      </c:catAx>
      <c:valAx>
        <c:axId val="55474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4920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24967188507243"/>
          <c:y val="0.18744858448844273"/>
          <c:w val="0.14277868899342533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April - Day 1</a:t>
            </a:r>
          </a:p>
        </c:rich>
      </c:tx>
      <c:layout>
        <c:manualLayout>
          <c:xMode val="edge"/>
          <c:yMode val="edge"/>
          <c:x val="0.39713131382428779"/>
          <c:y val="8.9782736382215247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Usage!$D$2162:$D$2185</c:f>
              <c:numCache>
                <c:formatCode>General</c:formatCode>
                <c:ptCount val="24"/>
                <c:pt idx="0">
                  <c:v>0.31352832838892902</c:v>
                </c:pt>
                <c:pt idx="1">
                  <c:v>0.40740666689971999</c:v>
                </c:pt>
                <c:pt idx="2">
                  <c:v>0.26264083522061399</c:v>
                </c:pt>
                <c:pt idx="3">
                  <c:v>0.39241833346585397</c:v>
                </c:pt>
                <c:pt idx="4">
                  <c:v>0.25127499513328</c:v>
                </c:pt>
                <c:pt idx="5">
                  <c:v>0.73872167115410103</c:v>
                </c:pt>
                <c:pt idx="6">
                  <c:v>0.35324167137344598</c:v>
                </c:pt>
                <c:pt idx="7">
                  <c:v>1.13422583192586</c:v>
                </c:pt>
                <c:pt idx="8">
                  <c:v>0.37867583046356801</c:v>
                </c:pt>
                <c:pt idx="9">
                  <c:v>2.7449158127605902</c:v>
                </c:pt>
                <c:pt idx="10">
                  <c:v>3.5977558560172702</c:v>
                </c:pt>
                <c:pt idx="11">
                  <c:v>0.73469667613506195</c:v>
                </c:pt>
                <c:pt idx="12">
                  <c:v>0.50164916967352202</c:v>
                </c:pt>
                <c:pt idx="13">
                  <c:v>0.44924749677379899</c:v>
                </c:pt>
                <c:pt idx="14">
                  <c:v>0.34917834065854497</c:v>
                </c:pt>
                <c:pt idx="15">
                  <c:v>0.28362833177049901</c:v>
                </c:pt>
                <c:pt idx="16">
                  <c:v>1.56721996014316</c:v>
                </c:pt>
                <c:pt idx="17">
                  <c:v>2.4558058454841301</c:v>
                </c:pt>
                <c:pt idx="18">
                  <c:v>0.66908917255699496</c:v>
                </c:pt>
                <c:pt idx="19">
                  <c:v>0.76576583636303697</c:v>
                </c:pt>
                <c:pt idx="20">
                  <c:v>0.63573917180299699</c:v>
                </c:pt>
                <c:pt idx="21">
                  <c:v>3.0827858211596801</c:v>
                </c:pt>
                <c:pt idx="22">
                  <c:v>2.5432825140655</c:v>
                </c:pt>
                <c:pt idx="23">
                  <c:v>0.40654416715105302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25-432D-8024-0E55C82564C5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Usage!$C$2162:$C$2185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0.38</c:v>
                </c:pt>
                <c:pt idx="5">
                  <c:v>0.45</c:v>
                </c:pt>
                <c:pt idx="6">
                  <c:v>0.68</c:v>
                </c:pt>
                <c:pt idx="7">
                  <c:v>1.1499999999999999</c:v>
                </c:pt>
                <c:pt idx="8">
                  <c:v>1.74</c:v>
                </c:pt>
                <c:pt idx="9">
                  <c:v>2.02</c:v>
                </c:pt>
                <c:pt idx="10">
                  <c:v>1.95</c:v>
                </c:pt>
                <c:pt idx="11">
                  <c:v>1.75</c:v>
                </c:pt>
                <c:pt idx="12">
                  <c:v>1.47</c:v>
                </c:pt>
                <c:pt idx="13">
                  <c:v>0.47</c:v>
                </c:pt>
                <c:pt idx="14">
                  <c:v>0.9</c:v>
                </c:pt>
                <c:pt idx="15">
                  <c:v>1.99</c:v>
                </c:pt>
                <c:pt idx="16">
                  <c:v>3.54</c:v>
                </c:pt>
                <c:pt idx="17">
                  <c:v>4.33</c:v>
                </c:pt>
                <c:pt idx="18">
                  <c:v>4.09</c:v>
                </c:pt>
                <c:pt idx="19">
                  <c:v>3.46</c:v>
                </c:pt>
                <c:pt idx="20">
                  <c:v>2.65</c:v>
                </c:pt>
                <c:pt idx="21">
                  <c:v>1.85</c:v>
                </c:pt>
                <c:pt idx="22">
                  <c:v>1.22</c:v>
                </c:pt>
                <c:pt idx="23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25-432D-8024-0E55C82564C5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3(SAM)'!$C$2162:$C$2185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0.06</c:v>
                </c:pt>
                <c:pt idx="9">
                  <c:v>0.23</c:v>
                </c:pt>
                <c:pt idx="10">
                  <c:v>0.53</c:v>
                </c:pt>
                <c:pt idx="11">
                  <c:v>0.44</c:v>
                </c:pt>
                <c:pt idx="12">
                  <c:v>0.75</c:v>
                </c:pt>
                <c:pt idx="13">
                  <c:v>0.78</c:v>
                </c:pt>
                <c:pt idx="14">
                  <c:v>0.73</c:v>
                </c:pt>
                <c:pt idx="15">
                  <c:v>0.63</c:v>
                </c:pt>
                <c:pt idx="16">
                  <c:v>0.5</c:v>
                </c:pt>
                <c:pt idx="17">
                  <c:v>0.31</c:v>
                </c:pt>
                <c:pt idx="18">
                  <c:v>0.08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25-432D-8024-0E55C8256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17992"/>
        <c:axId val="570723568"/>
      </c:lineChart>
      <c:catAx>
        <c:axId val="570717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23568"/>
        <c:crosses val="autoZero"/>
        <c:auto val="1"/>
        <c:lblAlgn val="ctr"/>
        <c:lblOffset val="100"/>
        <c:noMultiLvlLbl val="0"/>
      </c:catAx>
      <c:valAx>
        <c:axId val="57072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17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January - Day 1</a:t>
            </a:r>
          </a:p>
        </c:rich>
      </c:tx>
      <c:layout>
        <c:manualLayout>
          <c:xMode val="edge"/>
          <c:yMode val="edge"/>
          <c:x val="0.37958678656016531"/>
          <c:y val="3.7409473492589683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6.6057551666419231E-2"/>
          <c:y val="0.16325494232166138"/>
          <c:w val="0.89650476184861239"/>
          <c:h val="0.66317806143519231"/>
        </c:manualLayout>
      </c:layout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Usage!$D$2:$D$25</c:f>
              <c:numCache>
                <c:formatCode>General</c:formatCode>
                <c:ptCount val="24"/>
                <c:pt idx="0">
                  <c:v>0.37146916518608702</c:v>
                </c:pt>
                <c:pt idx="1">
                  <c:v>0.27747583101193002</c:v>
                </c:pt>
                <c:pt idx="2">
                  <c:v>0.42266332392891198</c:v>
                </c:pt>
                <c:pt idx="3">
                  <c:v>0.39929916732013199</c:v>
                </c:pt>
                <c:pt idx="4">
                  <c:v>0.30862166605889702</c:v>
                </c:pt>
                <c:pt idx="5">
                  <c:v>0.31958499647676902</c:v>
                </c:pt>
                <c:pt idx="6">
                  <c:v>0.63761750094592495</c:v>
                </c:pt>
                <c:pt idx="7">
                  <c:v>0.88964000244935304</c:v>
                </c:pt>
                <c:pt idx="8">
                  <c:v>0.86502999027570104</c:v>
                </c:pt>
                <c:pt idx="9">
                  <c:v>1.16408750027418</c:v>
                </c:pt>
                <c:pt idx="10">
                  <c:v>2.3239391840497601</c:v>
                </c:pt>
                <c:pt idx="11">
                  <c:v>1.59322917809089</c:v>
                </c:pt>
                <c:pt idx="12">
                  <c:v>0.79547417392333397</c:v>
                </c:pt>
                <c:pt idx="13">
                  <c:v>1.9737066634496001</c:v>
                </c:pt>
                <c:pt idx="14">
                  <c:v>1.2625083402792601</c:v>
                </c:pt>
                <c:pt idx="15">
                  <c:v>0.64856166551510397</c:v>
                </c:pt>
                <c:pt idx="16">
                  <c:v>2.8613149865468301</c:v>
                </c:pt>
                <c:pt idx="17">
                  <c:v>5.8521775245666499</c:v>
                </c:pt>
                <c:pt idx="18">
                  <c:v>2.4827349893252002</c:v>
                </c:pt>
                <c:pt idx="19">
                  <c:v>2.9261558544635702</c:v>
                </c:pt>
                <c:pt idx="20">
                  <c:v>2.9260983220736101</c:v>
                </c:pt>
                <c:pt idx="21">
                  <c:v>0.93709667046864797</c:v>
                </c:pt>
                <c:pt idx="22">
                  <c:v>1.0769941686590501</c:v>
                </c:pt>
                <c:pt idx="23">
                  <c:v>0.473512498537699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D-4A72-B4F4-8ABE49BC0D40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Usage!$C$2:$C$25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0.42</c:v>
                </c:pt>
                <c:pt idx="5">
                  <c:v>0.59</c:v>
                </c:pt>
                <c:pt idx="6">
                  <c:v>0.98</c:v>
                </c:pt>
                <c:pt idx="7">
                  <c:v>1.65</c:v>
                </c:pt>
                <c:pt idx="8">
                  <c:v>2.36</c:v>
                </c:pt>
                <c:pt idx="9">
                  <c:v>2.67</c:v>
                </c:pt>
                <c:pt idx="10">
                  <c:v>2.4300000000000002</c:v>
                </c:pt>
                <c:pt idx="11">
                  <c:v>1.83</c:v>
                </c:pt>
                <c:pt idx="12">
                  <c:v>1.2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3.02</c:v>
                </c:pt>
                <c:pt idx="17">
                  <c:v>3.82</c:v>
                </c:pt>
                <c:pt idx="18">
                  <c:v>3.34</c:v>
                </c:pt>
                <c:pt idx="19">
                  <c:v>2.25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CD-4A72-B4F4-8ABE49BC0D40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3(SAM)'!$C$2:$C$25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0.06</c:v>
                </c:pt>
                <c:pt idx="8">
                  <c:v>0.31</c:v>
                </c:pt>
                <c:pt idx="9">
                  <c:v>0.42</c:v>
                </c:pt>
                <c:pt idx="10">
                  <c:v>0.26</c:v>
                </c:pt>
                <c:pt idx="11">
                  <c:v>0.19</c:v>
                </c:pt>
                <c:pt idx="12">
                  <c:v>0.44</c:v>
                </c:pt>
                <c:pt idx="13">
                  <c:v>0.49</c:v>
                </c:pt>
                <c:pt idx="14">
                  <c:v>0.26</c:v>
                </c:pt>
                <c:pt idx="15">
                  <c:v>0.63</c:v>
                </c:pt>
                <c:pt idx="16">
                  <c:v>0.59</c:v>
                </c:pt>
                <c:pt idx="17">
                  <c:v>0.41</c:v>
                </c:pt>
                <c:pt idx="18">
                  <c:v>0.21</c:v>
                </c:pt>
                <c:pt idx="19">
                  <c:v>0.04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CD-4A72-B4F4-8ABE49BC0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924440"/>
        <c:axId val="535930672"/>
      </c:lineChart>
      <c:catAx>
        <c:axId val="535924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930672"/>
        <c:crosses val="autoZero"/>
        <c:auto val="1"/>
        <c:lblAlgn val="ctr"/>
        <c:lblOffset val="100"/>
        <c:noMultiLvlLbl val="0"/>
      </c:catAx>
      <c:valAx>
        <c:axId val="53593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9244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7.2921484837066966E-2"/>
          <c:y val="0.12584546882907169"/>
          <c:w val="0.52547424196054493"/>
          <c:h val="0.39466051933775215"/>
        </c:manualLayout>
      </c:layout>
      <c:overlay val="1"/>
      <c:txPr>
        <a:bodyPr rot="0" vert="horz" anchor="t" anchorCtr="0"/>
        <a:lstStyle/>
        <a:p>
          <a:pPr>
            <a:defRPr>
              <a:ln>
                <a:noFill/>
              </a:ln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February - Day 1</a:t>
            </a:r>
          </a:p>
        </c:rich>
      </c:tx>
      <c:layout>
        <c:manualLayout>
          <c:xMode val="edge"/>
          <c:yMode val="edge"/>
          <c:x val="0.35961895929250437"/>
          <c:y val="0.1047465257792511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Usage!$D$746:$D$769</c:f>
              <c:numCache>
                <c:formatCode>General</c:formatCode>
                <c:ptCount val="24"/>
                <c:pt idx="0">
                  <c:v>0.59736750334501199</c:v>
                </c:pt>
                <c:pt idx="1">
                  <c:v>0.57960000246763199</c:v>
                </c:pt>
                <c:pt idx="2">
                  <c:v>0.54441000541051199</c:v>
                </c:pt>
                <c:pt idx="3">
                  <c:v>0.59330416291952104</c:v>
                </c:pt>
                <c:pt idx="4">
                  <c:v>0.59110000292460096</c:v>
                </c:pt>
                <c:pt idx="5">
                  <c:v>0.46607582708199802</c:v>
                </c:pt>
                <c:pt idx="6">
                  <c:v>0.45181583131352998</c:v>
                </c:pt>
                <c:pt idx="7">
                  <c:v>0.88686081786950299</c:v>
                </c:pt>
                <c:pt idx="8">
                  <c:v>2.8023199760913799</c:v>
                </c:pt>
                <c:pt idx="9">
                  <c:v>4.3986924950281701</c:v>
                </c:pt>
                <c:pt idx="10">
                  <c:v>3.6395583307743</c:v>
                </c:pt>
                <c:pt idx="11">
                  <c:v>2.5959525042772298</c:v>
                </c:pt>
                <c:pt idx="12">
                  <c:v>2.7950558789571098</c:v>
                </c:pt>
                <c:pt idx="13">
                  <c:v>1.42138083179791</c:v>
                </c:pt>
                <c:pt idx="14">
                  <c:v>0.74397333304087299</c:v>
                </c:pt>
                <c:pt idx="15">
                  <c:v>0.76812334199746402</c:v>
                </c:pt>
                <c:pt idx="16">
                  <c:v>0.84917915880680095</c:v>
                </c:pt>
                <c:pt idx="17">
                  <c:v>1.6440591565767899</c:v>
                </c:pt>
                <c:pt idx="18">
                  <c:v>2.14064835369587</c:v>
                </c:pt>
                <c:pt idx="19">
                  <c:v>2.6439075243472998</c:v>
                </c:pt>
                <c:pt idx="20">
                  <c:v>2.9912266006072299</c:v>
                </c:pt>
                <c:pt idx="21">
                  <c:v>3.5816941859324798</c:v>
                </c:pt>
                <c:pt idx="22">
                  <c:v>0.37666333581010403</c:v>
                </c:pt>
                <c:pt idx="23">
                  <c:v>0.57354332923889095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30-4488-8CC2-EF4622EE5D40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Usage!$C$746:$C$769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0.38</c:v>
                </c:pt>
                <c:pt idx="5">
                  <c:v>0.48</c:v>
                </c:pt>
                <c:pt idx="6">
                  <c:v>0.8</c:v>
                </c:pt>
                <c:pt idx="7">
                  <c:v>1.45</c:v>
                </c:pt>
                <c:pt idx="8">
                  <c:v>2.2599999999999998</c:v>
                </c:pt>
                <c:pt idx="9">
                  <c:v>2.64</c:v>
                </c:pt>
                <c:pt idx="10">
                  <c:v>2.54</c:v>
                </c:pt>
                <c:pt idx="11">
                  <c:v>2.27</c:v>
                </c:pt>
                <c:pt idx="12">
                  <c:v>1.88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3.51</c:v>
                </c:pt>
                <c:pt idx="17">
                  <c:v>4.3</c:v>
                </c:pt>
                <c:pt idx="18">
                  <c:v>4.07</c:v>
                </c:pt>
                <c:pt idx="19">
                  <c:v>3.44</c:v>
                </c:pt>
                <c:pt idx="20">
                  <c:v>2.63</c:v>
                </c:pt>
                <c:pt idx="21">
                  <c:v>1.84</c:v>
                </c:pt>
                <c:pt idx="22">
                  <c:v>1.21</c:v>
                </c:pt>
                <c:pt idx="23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30-4488-8CC2-EF4622EE5D40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3(SAM)'!$C$746:$C$769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0.05</c:v>
                </c:pt>
                <c:pt idx="8">
                  <c:v>0.26</c:v>
                </c:pt>
                <c:pt idx="9">
                  <c:v>0.47</c:v>
                </c:pt>
                <c:pt idx="10">
                  <c:v>0.62</c:v>
                </c:pt>
                <c:pt idx="11">
                  <c:v>0.74</c:v>
                </c:pt>
                <c:pt idx="12">
                  <c:v>0.81</c:v>
                </c:pt>
                <c:pt idx="13">
                  <c:v>0.83</c:v>
                </c:pt>
                <c:pt idx="14">
                  <c:v>0.8</c:v>
                </c:pt>
                <c:pt idx="15">
                  <c:v>0.73</c:v>
                </c:pt>
                <c:pt idx="16">
                  <c:v>0.61</c:v>
                </c:pt>
                <c:pt idx="17">
                  <c:v>0.44</c:v>
                </c:pt>
                <c:pt idx="18">
                  <c:v>0.23</c:v>
                </c:pt>
                <c:pt idx="19">
                  <c:v>0.04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30-4488-8CC2-EF4622EE5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240136"/>
        <c:axId val="501247024"/>
      </c:lineChart>
      <c:catAx>
        <c:axId val="501240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47024"/>
        <c:crosses val="autoZero"/>
        <c:auto val="1"/>
        <c:lblAlgn val="ctr"/>
        <c:lblOffset val="100"/>
        <c:noMultiLvlLbl val="0"/>
      </c:catAx>
      <c:valAx>
        <c:axId val="50124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40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March - Day 1</a:t>
            </a:r>
          </a:p>
        </c:rich>
      </c:tx>
      <c:layout>
        <c:manualLayout>
          <c:xMode val="edge"/>
          <c:yMode val="edge"/>
          <c:x val="0.38367089781307095"/>
          <c:y val="0.1271922098748049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Usage!$D$1418:$D$1441</c:f>
              <c:numCache>
                <c:formatCode>General</c:formatCode>
                <c:ptCount val="24"/>
                <c:pt idx="0">
                  <c:v>2.0408283319075902</c:v>
                </c:pt>
                <c:pt idx="1">
                  <c:v>0.50467750400304701</c:v>
                </c:pt>
                <c:pt idx="2">
                  <c:v>1.7256899842619799</c:v>
                </c:pt>
                <c:pt idx="3">
                  <c:v>0.50310583015282895</c:v>
                </c:pt>
                <c:pt idx="4">
                  <c:v>0.50808916787306402</c:v>
                </c:pt>
                <c:pt idx="5">
                  <c:v>0.27017333706219898</c:v>
                </c:pt>
                <c:pt idx="6">
                  <c:v>0.45164333010713198</c:v>
                </c:pt>
                <c:pt idx="7">
                  <c:v>2.8063449973861299</c:v>
                </c:pt>
                <c:pt idx="8">
                  <c:v>3.3358049964904701</c:v>
                </c:pt>
                <c:pt idx="9">
                  <c:v>0.84546082993348504</c:v>
                </c:pt>
                <c:pt idx="10">
                  <c:v>0.75733250478903402</c:v>
                </c:pt>
                <c:pt idx="11">
                  <c:v>1.8621375085910099</c:v>
                </c:pt>
                <c:pt idx="12">
                  <c:v>0.93813166399796699</c:v>
                </c:pt>
                <c:pt idx="13">
                  <c:v>0.51682916959126701</c:v>
                </c:pt>
                <c:pt idx="14">
                  <c:v>0.52476416567961304</c:v>
                </c:pt>
                <c:pt idx="15">
                  <c:v>0.66560082872708604</c:v>
                </c:pt>
                <c:pt idx="16">
                  <c:v>1.6132199813922199</c:v>
                </c:pt>
                <c:pt idx="17">
                  <c:v>4.9448466777801503</c:v>
                </c:pt>
                <c:pt idx="18">
                  <c:v>2.7890566581487599</c:v>
                </c:pt>
                <c:pt idx="19">
                  <c:v>1.9239500250418899</c:v>
                </c:pt>
                <c:pt idx="20">
                  <c:v>2.6699933268626501</c:v>
                </c:pt>
                <c:pt idx="21">
                  <c:v>1.84229998866717</c:v>
                </c:pt>
                <c:pt idx="22">
                  <c:v>0.71882666567961295</c:v>
                </c:pt>
                <c:pt idx="23">
                  <c:v>0.51399250517288797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8A-41BB-8450-AB7958896233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Usage!$C$1418:$C$1441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0.37</c:v>
                </c:pt>
                <c:pt idx="4">
                  <c:v>0.4</c:v>
                </c:pt>
                <c:pt idx="5">
                  <c:v>0.56999999999999995</c:v>
                </c:pt>
                <c:pt idx="6">
                  <c:v>1.1299999999999999</c:v>
                </c:pt>
                <c:pt idx="7">
                  <c:v>2.2999999999999998</c:v>
                </c:pt>
                <c:pt idx="8">
                  <c:v>3.72</c:v>
                </c:pt>
                <c:pt idx="9">
                  <c:v>4.4000000000000004</c:v>
                </c:pt>
                <c:pt idx="10">
                  <c:v>4.2300000000000004</c:v>
                </c:pt>
                <c:pt idx="11">
                  <c:v>3.74</c:v>
                </c:pt>
                <c:pt idx="12">
                  <c:v>3.06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3.51</c:v>
                </c:pt>
                <c:pt idx="17">
                  <c:v>4.29</c:v>
                </c:pt>
                <c:pt idx="18">
                  <c:v>4.0599999999999996</c:v>
                </c:pt>
                <c:pt idx="19">
                  <c:v>3.44</c:v>
                </c:pt>
                <c:pt idx="20">
                  <c:v>2.63</c:v>
                </c:pt>
                <c:pt idx="21">
                  <c:v>1.84</c:v>
                </c:pt>
                <c:pt idx="22">
                  <c:v>1.21</c:v>
                </c:pt>
                <c:pt idx="23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8A-41BB-8450-AB7958896233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3(SAM)'!$C$1418:$C$1441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0.02</c:v>
                </c:pt>
                <c:pt idx="8">
                  <c:v>0.19</c:v>
                </c:pt>
                <c:pt idx="9">
                  <c:v>0.44</c:v>
                </c:pt>
                <c:pt idx="10">
                  <c:v>0.61</c:v>
                </c:pt>
                <c:pt idx="11">
                  <c:v>0.73</c:v>
                </c:pt>
                <c:pt idx="12">
                  <c:v>0.8</c:v>
                </c:pt>
                <c:pt idx="13">
                  <c:v>0.82</c:v>
                </c:pt>
                <c:pt idx="14">
                  <c:v>0.62</c:v>
                </c:pt>
                <c:pt idx="15">
                  <c:v>0.6</c:v>
                </c:pt>
                <c:pt idx="16">
                  <c:v>0.59</c:v>
                </c:pt>
                <c:pt idx="17">
                  <c:v>0.4</c:v>
                </c:pt>
                <c:pt idx="18">
                  <c:v>0.18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8A-41BB-8450-AB7958896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519928"/>
        <c:axId val="527521240"/>
      </c:lineChart>
      <c:catAx>
        <c:axId val="5275199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21240"/>
        <c:crosses val="autoZero"/>
        <c:auto val="1"/>
        <c:lblAlgn val="ctr"/>
        <c:lblOffset val="100"/>
        <c:noMultiLvlLbl val="0"/>
      </c:catAx>
      <c:valAx>
        <c:axId val="52752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19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May - Day 1</a:t>
            </a:r>
          </a:p>
        </c:rich>
      </c:tx>
      <c:layout>
        <c:manualLayout>
          <c:xMode val="edge"/>
          <c:yMode val="edge"/>
          <c:x val="0.39947110223302268"/>
          <c:y val="0.13467410457332285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Usage!$D$2882:$D$2905</c:f>
              <c:numCache>
                <c:formatCode>General</c:formatCode>
                <c:ptCount val="24"/>
                <c:pt idx="0">
                  <c:v>0.240311667000253</c:v>
                </c:pt>
                <c:pt idx="1">
                  <c:v>0.27994833459456703</c:v>
                </c:pt>
                <c:pt idx="2">
                  <c:v>0.28960832903782502</c:v>
                </c:pt>
                <c:pt idx="3">
                  <c:v>0.20692333226402501</c:v>
                </c:pt>
                <c:pt idx="4">
                  <c:v>0.29461083032190799</c:v>
                </c:pt>
                <c:pt idx="5">
                  <c:v>0.21882582811017801</c:v>
                </c:pt>
                <c:pt idx="6">
                  <c:v>0.32642750206092902</c:v>
                </c:pt>
                <c:pt idx="7">
                  <c:v>0.61804832403858401</c:v>
                </c:pt>
                <c:pt idx="8">
                  <c:v>0.35291583309570901</c:v>
                </c:pt>
                <c:pt idx="9">
                  <c:v>0.38145499790708198</c:v>
                </c:pt>
                <c:pt idx="10">
                  <c:v>0.41779499272505399</c:v>
                </c:pt>
                <c:pt idx="11">
                  <c:v>1.2609941736857</c:v>
                </c:pt>
                <c:pt idx="12">
                  <c:v>0.82451167364915101</c:v>
                </c:pt>
                <c:pt idx="13">
                  <c:v>0.52896166361868402</c:v>
                </c:pt>
                <c:pt idx="14">
                  <c:v>0.64064582270880499</c:v>
                </c:pt>
                <c:pt idx="15">
                  <c:v>0.51046583135922696</c:v>
                </c:pt>
                <c:pt idx="16">
                  <c:v>0.95791166010002304</c:v>
                </c:pt>
                <c:pt idx="17">
                  <c:v>5.2668273973464901</c:v>
                </c:pt>
                <c:pt idx="18">
                  <c:v>3.5585600075125599</c:v>
                </c:pt>
                <c:pt idx="19">
                  <c:v>4.8684483249982202</c:v>
                </c:pt>
                <c:pt idx="20">
                  <c:v>2.1414916738867702</c:v>
                </c:pt>
                <c:pt idx="21">
                  <c:v>0.75317332883675903</c:v>
                </c:pt>
                <c:pt idx="22">
                  <c:v>0.41714333102106999</c:v>
                </c:pt>
                <c:pt idx="23">
                  <c:v>0.34536416654785401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E4-4AEB-8ECA-CEC770139D4E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Usage!$C$2882:$C$2905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0.46</c:v>
                </c:pt>
                <c:pt idx="5">
                  <c:v>0.73</c:v>
                </c:pt>
                <c:pt idx="6">
                  <c:v>1.38</c:v>
                </c:pt>
                <c:pt idx="7">
                  <c:v>2.4700000000000002</c:v>
                </c:pt>
                <c:pt idx="8">
                  <c:v>3.64</c:v>
                </c:pt>
                <c:pt idx="9">
                  <c:v>4.1500000000000004</c:v>
                </c:pt>
                <c:pt idx="10">
                  <c:v>3.75</c:v>
                </c:pt>
                <c:pt idx="11">
                  <c:v>2.78</c:v>
                </c:pt>
                <c:pt idx="12">
                  <c:v>1.74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3.03</c:v>
                </c:pt>
                <c:pt idx="17">
                  <c:v>3.83</c:v>
                </c:pt>
                <c:pt idx="18">
                  <c:v>3.34</c:v>
                </c:pt>
                <c:pt idx="19">
                  <c:v>2.2599999999999998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E4-4AEB-8ECA-CEC770139D4E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3(SAM)'!$C$2882:$C$2905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0.12</c:v>
                </c:pt>
                <c:pt idx="9">
                  <c:v>0.21</c:v>
                </c:pt>
                <c:pt idx="10">
                  <c:v>0.49</c:v>
                </c:pt>
                <c:pt idx="11">
                  <c:v>0.63</c:v>
                </c:pt>
                <c:pt idx="12">
                  <c:v>0.68</c:v>
                </c:pt>
                <c:pt idx="13">
                  <c:v>0.64</c:v>
                </c:pt>
                <c:pt idx="14">
                  <c:v>0.66</c:v>
                </c:pt>
                <c:pt idx="15">
                  <c:v>0.56000000000000005</c:v>
                </c:pt>
                <c:pt idx="16">
                  <c:v>0.41</c:v>
                </c:pt>
                <c:pt idx="17">
                  <c:v>0.19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E4-4AEB-8ECA-CEC770139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83920"/>
        <c:axId val="570784248"/>
      </c:lineChart>
      <c:catAx>
        <c:axId val="570783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4248"/>
        <c:crosses val="autoZero"/>
        <c:auto val="1"/>
        <c:lblAlgn val="ctr"/>
        <c:lblOffset val="100"/>
        <c:noMultiLvlLbl val="0"/>
      </c:catAx>
      <c:valAx>
        <c:axId val="57078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3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June - Day 1</a:t>
            </a:r>
          </a:p>
        </c:rich>
      </c:tx>
      <c:layout>
        <c:manualLayout>
          <c:xMode val="edge"/>
          <c:yMode val="edge"/>
          <c:x val="0.3945618611541527"/>
          <c:y val="0.13467410457332285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Usage!$D$3626:$D$3649</c:f>
              <c:numCache>
                <c:formatCode>General</c:formatCode>
                <c:ptCount val="24"/>
                <c:pt idx="0">
                  <c:v>0.30208583347499302</c:v>
                </c:pt>
                <c:pt idx="1">
                  <c:v>0.27233916935821301</c:v>
                </c:pt>
                <c:pt idx="2">
                  <c:v>0.26814166627824298</c:v>
                </c:pt>
                <c:pt idx="3">
                  <c:v>0.257331666077176</c:v>
                </c:pt>
                <c:pt idx="4">
                  <c:v>0.44322915695607601</c:v>
                </c:pt>
                <c:pt idx="5">
                  <c:v>0.29041333809494901</c:v>
                </c:pt>
                <c:pt idx="6">
                  <c:v>0.44897916403909499</c:v>
                </c:pt>
                <c:pt idx="7">
                  <c:v>0.266301669975121</c:v>
                </c:pt>
                <c:pt idx="8">
                  <c:v>0.58832084233562099</c:v>
                </c:pt>
                <c:pt idx="9">
                  <c:v>0.58596333270271606</c:v>
                </c:pt>
                <c:pt idx="10">
                  <c:v>1.96387417236964</c:v>
                </c:pt>
                <c:pt idx="11">
                  <c:v>2.5328174877166698</c:v>
                </c:pt>
                <c:pt idx="12">
                  <c:v>0.50270333647727905</c:v>
                </c:pt>
                <c:pt idx="13">
                  <c:v>0.61308417330185505</c:v>
                </c:pt>
                <c:pt idx="14">
                  <c:v>0.38256666854023902</c:v>
                </c:pt>
                <c:pt idx="15">
                  <c:v>1.2095891649027599</c:v>
                </c:pt>
                <c:pt idx="16">
                  <c:v>4.2358716821670503</c:v>
                </c:pt>
                <c:pt idx="17">
                  <c:v>2.0023033412297502</c:v>
                </c:pt>
                <c:pt idx="18">
                  <c:v>1.61680417388677</c:v>
                </c:pt>
                <c:pt idx="19">
                  <c:v>2.1403416749835</c:v>
                </c:pt>
                <c:pt idx="20">
                  <c:v>1.2559533538420999</c:v>
                </c:pt>
                <c:pt idx="21">
                  <c:v>2.89079335391521</c:v>
                </c:pt>
                <c:pt idx="22">
                  <c:v>0.81812917699416399</c:v>
                </c:pt>
                <c:pt idx="23">
                  <c:v>0.29901916801929401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AC-481E-A32E-B738639AE820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Usage!$C$3626:$C$3649</c:f>
              <c:numCache>
                <c:formatCode>0.00</c:formatCode>
                <c:ptCount val="24"/>
                <c:pt idx="0">
                  <c:v>0.27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0.94</c:v>
                </c:pt>
                <c:pt idx="7">
                  <c:v>3.28</c:v>
                </c:pt>
                <c:pt idx="8">
                  <c:v>2.93</c:v>
                </c:pt>
                <c:pt idx="9">
                  <c:v>2.1</c:v>
                </c:pt>
                <c:pt idx="10">
                  <c:v>1.25</c:v>
                </c:pt>
                <c:pt idx="11">
                  <c:v>0.97</c:v>
                </c:pt>
                <c:pt idx="12">
                  <c:v>0.7</c:v>
                </c:pt>
                <c:pt idx="13">
                  <c:v>0.42</c:v>
                </c:pt>
                <c:pt idx="14">
                  <c:v>0.92</c:v>
                </c:pt>
                <c:pt idx="15">
                  <c:v>2.13</c:v>
                </c:pt>
                <c:pt idx="16">
                  <c:v>3.77</c:v>
                </c:pt>
                <c:pt idx="17">
                  <c:v>4.59</c:v>
                </c:pt>
                <c:pt idx="18">
                  <c:v>4.28</c:v>
                </c:pt>
                <c:pt idx="19">
                  <c:v>3.48</c:v>
                </c:pt>
                <c:pt idx="20">
                  <c:v>2.48</c:v>
                </c:pt>
                <c:pt idx="21">
                  <c:v>1.59</c:v>
                </c:pt>
                <c:pt idx="22">
                  <c:v>0.95</c:v>
                </c:pt>
                <c:pt idx="23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AC-481E-A32E-B738639AE820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3(SAM)'!$C$3626:$C$3649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0.06</c:v>
                </c:pt>
                <c:pt idx="10">
                  <c:v>0.04</c:v>
                </c:pt>
                <c:pt idx="11">
                  <c:v>0.03</c:v>
                </c:pt>
                <c:pt idx="12">
                  <c:v>0.03</c:v>
                </c:pt>
                <c:pt idx="13">
                  <c:v>0.09</c:v>
                </c:pt>
                <c:pt idx="14">
                  <c:v>0.03</c:v>
                </c:pt>
                <c:pt idx="15">
                  <c:v>0.02</c:v>
                </c:pt>
                <c:pt idx="16">
                  <c:v>0.23</c:v>
                </c:pt>
                <c:pt idx="17">
                  <c:v>0.02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AC-481E-A32E-B738639AE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060744"/>
        <c:axId val="538063040"/>
      </c:lineChart>
      <c:catAx>
        <c:axId val="538060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63040"/>
        <c:crosses val="autoZero"/>
        <c:auto val="1"/>
        <c:lblAlgn val="ctr"/>
        <c:lblOffset val="100"/>
        <c:noMultiLvlLbl val="0"/>
      </c:catAx>
      <c:valAx>
        <c:axId val="5380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60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January</a:t>
            </a:r>
            <a:r>
              <a:rPr lang="en-US" baseline="0"/>
              <a:t> Load (Hourly)</a:t>
            </a:r>
            <a:endParaRPr lang="en-US"/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Synthetic</c:v>
          </c:tx>
          <c:invertIfNegative val="0"/>
          <c:val>
            <c:numRef>
              <c:f>Usage!$C$2:$C$745</c:f>
              <c:numCache>
                <c:formatCode>0.00</c:formatCode>
                <c:ptCount val="744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0.42</c:v>
                </c:pt>
                <c:pt idx="5">
                  <c:v>0.59</c:v>
                </c:pt>
                <c:pt idx="6">
                  <c:v>0.98</c:v>
                </c:pt>
                <c:pt idx="7">
                  <c:v>1.65</c:v>
                </c:pt>
                <c:pt idx="8">
                  <c:v>2.36</c:v>
                </c:pt>
                <c:pt idx="9">
                  <c:v>2.67</c:v>
                </c:pt>
                <c:pt idx="10">
                  <c:v>2.4300000000000002</c:v>
                </c:pt>
                <c:pt idx="11">
                  <c:v>1.83</c:v>
                </c:pt>
                <c:pt idx="12">
                  <c:v>1.2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3.02</c:v>
                </c:pt>
                <c:pt idx="17">
                  <c:v>3.82</c:v>
                </c:pt>
                <c:pt idx="18">
                  <c:v>3.34</c:v>
                </c:pt>
                <c:pt idx="19">
                  <c:v>2.25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  <c:pt idx="24">
                  <c:v>0.36</c:v>
                </c:pt>
                <c:pt idx="25">
                  <c:v>0.36</c:v>
                </c:pt>
                <c:pt idx="26">
                  <c:v>0.37</c:v>
                </c:pt>
                <c:pt idx="27">
                  <c:v>0.38</c:v>
                </c:pt>
                <c:pt idx="28">
                  <c:v>0.42</c:v>
                </c:pt>
                <c:pt idx="29">
                  <c:v>0.59</c:v>
                </c:pt>
                <c:pt idx="30">
                  <c:v>1</c:v>
                </c:pt>
                <c:pt idx="31">
                  <c:v>1.68</c:v>
                </c:pt>
                <c:pt idx="32">
                  <c:v>2.41</c:v>
                </c:pt>
                <c:pt idx="33">
                  <c:v>2.73</c:v>
                </c:pt>
                <c:pt idx="34">
                  <c:v>2.48</c:v>
                </c:pt>
                <c:pt idx="35">
                  <c:v>1.87</c:v>
                </c:pt>
                <c:pt idx="36">
                  <c:v>1.22</c:v>
                </c:pt>
                <c:pt idx="37">
                  <c:v>0.42</c:v>
                </c:pt>
                <c:pt idx="38">
                  <c:v>0.69</c:v>
                </c:pt>
                <c:pt idx="39">
                  <c:v>1.57</c:v>
                </c:pt>
                <c:pt idx="40">
                  <c:v>3.02</c:v>
                </c:pt>
                <c:pt idx="41">
                  <c:v>3.82</c:v>
                </c:pt>
                <c:pt idx="42">
                  <c:v>3.33</c:v>
                </c:pt>
                <c:pt idx="43">
                  <c:v>2.25</c:v>
                </c:pt>
                <c:pt idx="44">
                  <c:v>1.25</c:v>
                </c:pt>
                <c:pt idx="45">
                  <c:v>0.67</c:v>
                </c:pt>
                <c:pt idx="46">
                  <c:v>0.44</c:v>
                </c:pt>
                <c:pt idx="47">
                  <c:v>0.38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0.36</c:v>
                </c:pt>
                <c:pt idx="52">
                  <c:v>0.38</c:v>
                </c:pt>
                <c:pt idx="53">
                  <c:v>0.45</c:v>
                </c:pt>
                <c:pt idx="54">
                  <c:v>0.69</c:v>
                </c:pt>
                <c:pt idx="55">
                  <c:v>1.18</c:v>
                </c:pt>
                <c:pt idx="56">
                  <c:v>1.78</c:v>
                </c:pt>
                <c:pt idx="57">
                  <c:v>2.0699999999999998</c:v>
                </c:pt>
                <c:pt idx="58">
                  <c:v>2</c:v>
                </c:pt>
                <c:pt idx="59">
                  <c:v>1.79</c:v>
                </c:pt>
                <c:pt idx="60">
                  <c:v>1.5</c:v>
                </c:pt>
                <c:pt idx="61">
                  <c:v>0.47</c:v>
                </c:pt>
                <c:pt idx="62">
                  <c:v>0.89</c:v>
                </c:pt>
                <c:pt idx="63">
                  <c:v>1.98</c:v>
                </c:pt>
                <c:pt idx="64">
                  <c:v>3.51</c:v>
                </c:pt>
                <c:pt idx="65">
                  <c:v>4.29</c:v>
                </c:pt>
                <c:pt idx="66">
                  <c:v>4.0599999999999996</c:v>
                </c:pt>
                <c:pt idx="67">
                  <c:v>3.44</c:v>
                </c:pt>
                <c:pt idx="68">
                  <c:v>2.63</c:v>
                </c:pt>
                <c:pt idx="69">
                  <c:v>1.84</c:v>
                </c:pt>
                <c:pt idx="70">
                  <c:v>1.21</c:v>
                </c:pt>
                <c:pt idx="71">
                  <c:v>0.79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0.36</c:v>
                </c:pt>
                <c:pt idx="76">
                  <c:v>0.38</c:v>
                </c:pt>
                <c:pt idx="77">
                  <c:v>0.46</c:v>
                </c:pt>
                <c:pt idx="78">
                  <c:v>0.73</c:v>
                </c:pt>
                <c:pt idx="79">
                  <c:v>1.3</c:v>
                </c:pt>
                <c:pt idx="80">
                  <c:v>1.99</c:v>
                </c:pt>
                <c:pt idx="81">
                  <c:v>2.3199999999999998</c:v>
                </c:pt>
                <c:pt idx="82">
                  <c:v>2.23</c:v>
                </c:pt>
                <c:pt idx="83">
                  <c:v>1.99</c:v>
                </c:pt>
                <c:pt idx="84">
                  <c:v>1.67</c:v>
                </c:pt>
                <c:pt idx="85">
                  <c:v>0.47</c:v>
                </c:pt>
                <c:pt idx="86">
                  <c:v>0.89</c:v>
                </c:pt>
                <c:pt idx="87">
                  <c:v>1.97</c:v>
                </c:pt>
                <c:pt idx="88">
                  <c:v>3.49</c:v>
                </c:pt>
                <c:pt idx="89">
                  <c:v>4.2699999999999996</c:v>
                </c:pt>
                <c:pt idx="90">
                  <c:v>4.04</c:v>
                </c:pt>
                <c:pt idx="91">
                  <c:v>3.42</c:v>
                </c:pt>
                <c:pt idx="92">
                  <c:v>2.61</c:v>
                </c:pt>
                <c:pt idx="93">
                  <c:v>1.83</c:v>
                </c:pt>
                <c:pt idx="94">
                  <c:v>1.21</c:v>
                </c:pt>
                <c:pt idx="95">
                  <c:v>0.79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0.36</c:v>
                </c:pt>
                <c:pt idx="100">
                  <c:v>0.38</c:v>
                </c:pt>
                <c:pt idx="101">
                  <c:v>0.45</c:v>
                </c:pt>
                <c:pt idx="102">
                  <c:v>0.69</c:v>
                </c:pt>
                <c:pt idx="103">
                  <c:v>1.2</c:v>
                </c:pt>
                <c:pt idx="104">
                  <c:v>1.82</c:v>
                </c:pt>
                <c:pt idx="105">
                  <c:v>2.11</c:v>
                </c:pt>
                <c:pt idx="106">
                  <c:v>2.04</c:v>
                </c:pt>
                <c:pt idx="107">
                  <c:v>1.82</c:v>
                </c:pt>
                <c:pt idx="108">
                  <c:v>1.53</c:v>
                </c:pt>
                <c:pt idx="109">
                  <c:v>0.47</c:v>
                </c:pt>
                <c:pt idx="110">
                  <c:v>0.89</c:v>
                </c:pt>
                <c:pt idx="111">
                  <c:v>1.97</c:v>
                </c:pt>
                <c:pt idx="112">
                  <c:v>3.5</c:v>
                </c:pt>
                <c:pt idx="113">
                  <c:v>4.28</c:v>
                </c:pt>
                <c:pt idx="114">
                  <c:v>4.04</c:v>
                </c:pt>
                <c:pt idx="115">
                  <c:v>3.43</c:v>
                </c:pt>
                <c:pt idx="116">
                  <c:v>2.62</c:v>
                </c:pt>
                <c:pt idx="117">
                  <c:v>1.83</c:v>
                </c:pt>
                <c:pt idx="118">
                  <c:v>1.21</c:v>
                </c:pt>
                <c:pt idx="119">
                  <c:v>0.79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0.36</c:v>
                </c:pt>
                <c:pt idx="124">
                  <c:v>0.39</c:v>
                </c:pt>
                <c:pt idx="125">
                  <c:v>0.49</c:v>
                </c:pt>
                <c:pt idx="126">
                  <c:v>0.82</c:v>
                </c:pt>
                <c:pt idx="127">
                  <c:v>1.52</c:v>
                </c:pt>
                <c:pt idx="128">
                  <c:v>2.38</c:v>
                </c:pt>
                <c:pt idx="129">
                  <c:v>2.79</c:v>
                </c:pt>
                <c:pt idx="130">
                  <c:v>2.68</c:v>
                </c:pt>
                <c:pt idx="131">
                  <c:v>2.39</c:v>
                </c:pt>
                <c:pt idx="132">
                  <c:v>1.98</c:v>
                </c:pt>
                <c:pt idx="133">
                  <c:v>0.47</c:v>
                </c:pt>
                <c:pt idx="134">
                  <c:v>0.89</c:v>
                </c:pt>
                <c:pt idx="135">
                  <c:v>1.98</c:v>
                </c:pt>
                <c:pt idx="136">
                  <c:v>3.51</c:v>
                </c:pt>
                <c:pt idx="137">
                  <c:v>4.29</c:v>
                </c:pt>
                <c:pt idx="138">
                  <c:v>4.0599999999999996</c:v>
                </c:pt>
                <c:pt idx="139">
                  <c:v>3.44</c:v>
                </c:pt>
                <c:pt idx="140">
                  <c:v>2.63</c:v>
                </c:pt>
                <c:pt idx="141">
                  <c:v>1.84</c:v>
                </c:pt>
                <c:pt idx="142">
                  <c:v>1.21</c:v>
                </c:pt>
                <c:pt idx="143">
                  <c:v>0.79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0.36</c:v>
                </c:pt>
                <c:pt idx="148">
                  <c:v>0.39</c:v>
                </c:pt>
                <c:pt idx="149">
                  <c:v>0.5</c:v>
                </c:pt>
                <c:pt idx="150">
                  <c:v>0.85</c:v>
                </c:pt>
                <c:pt idx="151">
                  <c:v>1.6</c:v>
                </c:pt>
                <c:pt idx="152">
                  <c:v>2.5099999999999998</c:v>
                </c:pt>
                <c:pt idx="153">
                  <c:v>2.94</c:v>
                </c:pt>
                <c:pt idx="154">
                  <c:v>2.83</c:v>
                </c:pt>
                <c:pt idx="155">
                  <c:v>2.52</c:v>
                </c:pt>
                <c:pt idx="156">
                  <c:v>2.08</c:v>
                </c:pt>
                <c:pt idx="157">
                  <c:v>0.47</c:v>
                </c:pt>
                <c:pt idx="158">
                  <c:v>0.89</c:v>
                </c:pt>
                <c:pt idx="159">
                  <c:v>1.98</c:v>
                </c:pt>
                <c:pt idx="160">
                  <c:v>3.52</c:v>
                </c:pt>
                <c:pt idx="161">
                  <c:v>4.3</c:v>
                </c:pt>
                <c:pt idx="162">
                  <c:v>4.07</c:v>
                </c:pt>
                <c:pt idx="163">
                  <c:v>3.45</c:v>
                </c:pt>
                <c:pt idx="164">
                  <c:v>2.63</c:v>
                </c:pt>
                <c:pt idx="165">
                  <c:v>1.84</c:v>
                </c:pt>
                <c:pt idx="166">
                  <c:v>1.21</c:v>
                </c:pt>
                <c:pt idx="167">
                  <c:v>0.8</c:v>
                </c:pt>
                <c:pt idx="168">
                  <c:v>0.36</c:v>
                </c:pt>
                <c:pt idx="169">
                  <c:v>0.36</c:v>
                </c:pt>
                <c:pt idx="170">
                  <c:v>0.37</c:v>
                </c:pt>
                <c:pt idx="171">
                  <c:v>0.38</c:v>
                </c:pt>
                <c:pt idx="172">
                  <c:v>0.42</c:v>
                </c:pt>
                <c:pt idx="173">
                  <c:v>0.56999999999999995</c:v>
                </c:pt>
                <c:pt idx="174">
                  <c:v>0.95</c:v>
                </c:pt>
                <c:pt idx="175">
                  <c:v>1.58</c:v>
                </c:pt>
                <c:pt idx="176">
                  <c:v>2.25</c:v>
                </c:pt>
                <c:pt idx="177">
                  <c:v>2.5499999999999998</c:v>
                </c:pt>
                <c:pt idx="178">
                  <c:v>2.3199999999999998</c:v>
                </c:pt>
                <c:pt idx="179">
                  <c:v>1.76</c:v>
                </c:pt>
                <c:pt idx="180">
                  <c:v>1.1599999999999999</c:v>
                </c:pt>
                <c:pt idx="181">
                  <c:v>0.42</c:v>
                </c:pt>
                <c:pt idx="182">
                  <c:v>0.69</c:v>
                </c:pt>
                <c:pt idx="183">
                  <c:v>1.57</c:v>
                </c:pt>
                <c:pt idx="184">
                  <c:v>3.03</c:v>
                </c:pt>
                <c:pt idx="185">
                  <c:v>3.83</c:v>
                </c:pt>
                <c:pt idx="186">
                  <c:v>3.34</c:v>
                </c:pt>
                <c:pt idx="187">
                  <c:v>2.25</c:v>
                </c:pt>
                <c:pt idx="188">
                  <c:v>1.25</c:v>
                </c:pt>
                <c:pt idx="189">
                  <c:v>0.67</c:v>
                </c:pt>
                <c:pt idx="190">
                  <c:v>0.44</c:v>
                </c:pt>
                <c:pt idx="191">
                  <c:v>0.38</c:v>
                </c:pt>
                <c:pt idx="192">
                  <c:v>0.36</c:v>
                </c:pt>
                <c:pt idx="193">
                  <c:v>0.36</c:v>
                </c:pt>
                <c:pt idx="194">
                  <c:v>0.37</c:v>
                </c:pt>
                <c:pt idx="195">
                  <c:v>0.39</c:v>
                </c:pt>
                <c:pt idx="196">
                  <c:v>0.47</c:v>
                </c:pt>
                <c:pt idx="197">
                  <c:v>0.76</c:v>
                </c:pt>
                <c:pt idx="198">
                  <c:v>1.46</c:v>
                </c:pt>
                <c:pt idx="199">
                  <c:v>2.64</c:v>
                </c:pt>
                <c:pt idx="200">
                  <c:v>3.9</c:v>
                </c:pt>
                <c:pt idx="201">
                  <c:v>4.46</c:v>
                </c:pt>
                <c:pt idx="202">
                  <c:v>4.0199999999999996</c:v>
                </c:pt>
                <c:pt idx="203">
                  <c:v>2.97</c:v>
                </c:pt>
                <c:pt idx="204">
                  <c:v>1.85</c:v>
                </c:pt>
                <c:pt idx="205">
                  <c:v>0.42</c:v>
                </c:pt>
                <c:pt idx="206">
                  <c:v>0.69</c:v>
                </c:pt>
                <c:pt idx="207">
                  <c:v>1.57</c:v>
                </c:pt>
                <c:pt idx="208">
                  <c:v>3.01</c:v>
                </c:pt>
                <c:pt idx="209">
                  <c:v>3.81</c:v>
                </c:pt>
                <c:pt idx="210">
                  <c:v>3.32</c:v>
                </c:pt>
                <c:pt idx="211">
                  <c:v>2.2400000000000002</c:v>
                </c:pt>
                <c:pt idx="212">
                  <c:v>1.25</c:v>
                </c:pt>
                <c:pt idx="213">
                  <c:v>0.67</c:v>
                </c:pt>
                <c:pt idx="214">
                  <c:v>0.44</c:v>
                </c:pt>
                <c:pt idx="215">
                  <c:v>0.38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0.37</c:v>
                </c:pt>
                <c:pt idx="221">
                  <c:v>0.43</c:v>
                </c:pt>
                <c:pt idx="222">
                  <c:v>0.63</c:v>
                </c:pt>
                <c:pt idx="223">
                  <c:v>1.04</c:v>
                </c:pt>
                <c:pt idx="224">
                  <c:v>1.54</c:v>
                </c:pt>
                <c:pt idx="225">
                  <c:v>1.77</c:v>
                </c:pt>
                <c:pt idx="226">
                  <c:v>1.71</c:v>
                </c:pt>
                <c:pt idx="227">
                  <c:v>1.54</c:v>
                </c:pt>
                <c:pt idx="228">
                  <c:v>1.3</c:v>
                </c:pt>
                <c:pt idx="229">
                  <c:v>0.47</c:v>
                </c:pt>
                <c:pt idx="230">
                  <c:v>0.89</c:v>
                </c:pt>
                <c:pt idx="231">
                  <c:v>1.97</c:v>
                </c:pt>
                <c:pt idx="232">
                  <c:v>3.5</c:v>
                </c:pt>
                <c:pt idx="233">
                  <c:v>4.28</c:v>
                </c:pt>
                <c:pt idx="234">
                  <c:v>4.04</c:v>
                </c:pt>
                <c:pt idx="235">
                  <c:v>3.43</c:v>
                </c:pt>
                <c:pt idx="236">
                  <c:v>2.62</c:v>
                </c:pt>
                <c:pt idx="237">
                  <c:v>1.83</c:v>
                </c:pt>
                <c:pt idx="238">
                  <c:v>1.21</c:v>
                </c:pt>
                <c:pt idx="239">
                  <c:v>0.79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0.37</c:v>
                </c:pt>
                <c:pt idx="244">
                  <c:v>0.42</c:v>
                </c:pt>
                <c:pt idx="245">
                  <c:v>0.65</c:v>
                </c:pt>
                <c:pt idx="246">
                  <c:v>1.42</c:v>
                </c:pt>
                <c:pt idx="247">
                  <c:v>3.03</c:v>
                </c:pt>
                <c:pt idx="248">
                  <c:v>5</c:v>
                </c:pt>
                <c:pt idx="249">
                  <c:v>5.94</c:v>
                </c:pt>
                <c:pt idx="250">
                  <c:v>5.7</c:v>
                </c:pt>
                <c:pt idx="251">
                  <c:v>5.0199999999999996</c:v>
                </c:pt>
                <c:pt idx="252">
                  <c:v>4.08</c:v>
                </c:pt>
                <c:pt idx="253">
                  <c:v>0.47</c:v>
                </c:pt>
                <c:pt idx="254">
                  <c:v>0.9</c:v>
                </c:pt>
                <c:pt idx="255">
                  <c:v>1.99</c:v>
                </c:pt>
                <c:pt idx="256">
                  <c:v>3.53</c:v>
                </c:pt>
                <c:pt idx="257">
                  <c:v>4.32</c:v>
                </c:pt>
                <c:pt idx="258">
                  <c:v>4.08</c:v>
                </c:pt>
                <c:pt idx="259">
                  <c:v>3.46</c:v>
                </c:pt>
                <c:pt idx="260">
                  <c:v>2.64</c:v>
                </c:pt>
                <c:pt idx="261">
                  <c:v>1.85</c:v>
                </c:pt>
                <c:pt idx="262">
                  <c:v>1.22</c:v>
                </c:pt>
                <c:pt idx="263">
                  <c:v>0.8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0.38</c:v>
                </c:pt>
                <c:pt idx="269">
                  <c:v>0.48</c:v>
                </c:pt>
                <c:pt idx="270">
                  <c:v>0.8</c:v>
                </c:pt>
                <c:pt idx="271">
                  <c:v>1.47</c:v>
                </c:pt>
                <c:pt idx="272">
                  <c:v>2.29</c:v>
                </c:pt>
                <c:pt idx="273">
                  <c:v>2.68</c:v>
                </c:pt>
                <c:pt idx="274">
                  <c:v>2.58</c:v>
                </c:pt>
                <c:pt idx="275">
                  <c:v>2.2999999999999998</c:v>
                </c:pt>
                <c:pt idx="276">
                  <c:v>1.91</c:v>
                </c:pt>
                <c:pt idx="277">
                  <c:v>0.47</c:v>
                </c:pt>
                <c:pt idx="278">
                  <c:v>0.89</c:v>
                </c:pt>
                <c:pt idx="279">
                  <c:v>1.98</c:v>
                </c:pt>
                <c:pt idx="280">
                  <c:v>3.52</c:v>
                </c:pt>
                <c:pt idx="281">
                  <c:v>4.3099999999999996</c:v>
                </c:pt>
                <c:pt idx="282">
                  <c:v>4.07</c:v>
                </c:pt>
                <c:pt idx="283">
                  <c:v>3.45</c:v>
                </c:pt>
                <c:pt idx="284">
                  <c:v>2.64</c:v>
                </c:pt>
                <c:pt idx="285">
                  <c:v>1.84</c:v>
                </c:pt>
                <c:pt idx="286">
                  <c:v>1.21</c:v>
                </c:pt>
                <c:pt idx="287">
                  <c:v>0.8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0.36</c:v>
                </c:pt>
                <c:pt idx="292">
                  <c:v>0.38</c:v>
                </c:pt>
                <c:pt idx="293">
                  <c:v>0.46</c:v>
                </c:pt>
                <c:pt idx="294">
                  <c:v>0.74</c:v>
                </c:pt>
                <c:pt idx="295">
                  <c:v>1.31</c:v>
                </c:pt>
                <c:pt idx="296">
                  <c:v>2.0099999999999998</c:v>
                </c:pt>
                <c:pt idx="297">
                  <c:v>2.35</c:v>
                </c:pt>
                <c:pt idx="298">
                  <c:v>2.2599999999999998</c:v>
                </c:pt>
                <c:pt idx="299">
                  <c:v>2.02</c:v>
                </c:pt>
                <c:pt idx="300">
                  <c:v>1.69</c:v>
                </c:pt>
                <c:pt idx="301">
                  <c:v>0.47</c:v>
                </c:pt>
                <c:pt idx="302">
                  <c:v>0.89</c:v>
                </c:pt>
                <c:pt idx="303">
                  <c:v>1.98</c:v>
                </c:pt>
                <c:pt idx="304">
                  <c:v>3.51</c:v>
                </c:pt>
                <c:pt idx="305">
                  <c:v>4.29</c:v>
                </c:pt>
                <c:pt idx="306">
                  <c:v>4.0599999999999996</c:v>
                </c:pt>
                <c:pt idx="307">
                  <c:v>3.44</c:v>
                </c:pt>
                <c:pt idx="308">
                  <c:v>2.62</c:v>
                </c:pt>
                <c:pt idx="309">
                  <c:v>1.84</c:v>
                </c:pt>
                <c:pt idx="310">
                  <c:v>1.21</c:v>
                </c:pt>
                <c:pt idx="311">
                  <c:v>0.79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0.36</c:v>
                </c:pt>
                <c:pt idx="316">
                  <c:v>0.38</c:v>
                </c:pt>
                <c:pt idx="317">
                  <c:v>0.45</c:v>
                </c:pt>
                <c:pt idx="318">
                  <c:v>0.69</c:v>
                </c:pt>
                <c:pt idx="319">
                  <c:v>1.18</c:v>
                </c:pt>
                <c:pt idx="320">
                  <c:v>1.79</c:v>
                </c:pt>
                <c:pt idx="321">
                  <c:v>2.08</c:v>
                </c:pt>
                <c:pt idx="322">
                  <c:v>2.0099999999999998</c:v>
                </c:pt>
                <c:pt idx="323">
                  <c:v>1.8</c:v>
                </c:pt>
                <c:pt idx="324">
                  <c:v>1.51</c:v>
                </c:pt>
                <c:pt idx="325">
                  <c:v>0.47</c:v>
                </c:pt>
                <c:pt idx="326">
                  <c:v>0.89</c:v>
                </c:pt>
                <c:pt idx="327">
                  <c:v>1.98</c:v>
                </c:pt>
                <c:pt idx="328">
                  <c:v>3.52</c:v>
                </c:pt>
                <c:pt idx="329">
                  <c:v>4.3099999999999996</c:v>
                </c:pt>
                <c:pt idx="330">
                  <c:v>4.07</c:v>
                </c:pt>
                <c:pt idx="331">
                  <c:v>3.45</c:v>
                </c:pt>
                <c:pt idx="332">
                  <c:v>2.63</c:v>
                </c:pt>
                <c:pt idx="333">
                  <c:v>1.84</c:v>
                </c:pt>
                <c:pt idx="334">
                  <c:v>1.21</c:v>
                </c:pt>
                <c:pt idx="335">
                  <c:v>0.8</c:v>
                </c:pt>
                <c:pt idx="336">
                  <c:v>0.36</c:v>
                </c:pt>
                <c:pt idx="337">
                  <c:v>0.36</c:v>
                </c:pt>
                <c:pt idx="338">
                  <c:v>0.37</c:v>
                </c:pt>
                <c:pt idx="339">
                  <c:v>0.38</c:v>
                </c:pt>
                <c:pt idx="340">
                  <c:v>0.44</c:v>
                </c:pt>
                <c:pt idx="341">
                  <c:v>0.64</c:v>
                </c:pt>
                <c:pt idx="342">
                  <c:v>1.1200000000000001</c:v>
                </c:pt>
                <c:pt idx="343">
                  <c:v>1.94</c:v>
                </c:pt>
                <c:pt idx="344">
                  <c:v>2.81</c:v>
                </c:pt>
                <c:pt idx="345">
                  <c:v>3.2</c:v>
                </c:pt>
                <c:pt idx="346">
                  <c:v>2.9</c:v>
                </c:pt>
                <c:pt idx="347">
                  <c:v>2.17</c:v>
                </c:pt>
                <c:pt idx="348">
                  <c:v>1.39</c:v>
                </c:pt>
                <c:pt idx="349">
                  <c:v>0.42</c:v>
                </c:pt>
                <c:pt idx="350">
                  <c:v>0.69</c:v>
                </c:pt>
                <c:pt idx="351">
                  <c:v>1.57</c:v>
                </c:pt>
                <c:pt idx="352">
                  <c:v>3.01</c:v>
                </c:pt>
                <c:pt idx="353">
                  <c:v>3.81</c:v>
                </c:pt>
                <c:pt idx="354">
                  <c:v>3.33</c:v>
                </c:pt>
                <c:pt idx="355">
                  <c:v>2.25</c:v>
                </c:pt>
                <c:pt idx="356">
                  <c:v>1.25</c:v>
                </c:pt>
                <c:pt idx="357">
                  <c:v>0.67</c:v>
                </c:pt>
                <c:pt idx="358">
                  <c:v>0.44</c:v>
                </c:pt>
                <c:pt idx="359">
                  <c:v>0.38</c:v>
                </c:pt>
                <c:pt idx="360">
                  <c:v>0.36</c:v>
                </c:pt>
                <c:pt idx="361">
                  <c:v>0.36</c:v>
                </c:pt>
                <c:pt idx="362">
                  <c:v>0.37</c:v>
                </c:pt>
                <c:pt idx="363">
                  <c:v>0.38</c:v>
                </c:pt>
                <c:pt idx="364">
                  <c:v>0.45</c:v>
                </c:pt>
                <c:pt idx="365">
                  <c:v>0.7</c:v>
                </c:pt>
                <c:pt idx="366">
                  <c:v>1.3</c:v>
                </c:pt>
                <c:pt idx="367">
                  <c:v>2.31</c:v>
                </c:pt>
                <c:pt idx="368">
                  <c:v>3.39</c:v>
                </c:pt>
                <c:pt idx="369">
                  <c:v>3.87</c:v>
                </c:pt>
                <c:pt idx="370">
                  <c:v>3.49</c:v>
                </c:pt>
                <c:pt idx="371">
                  <c:v>2.6</c:v>
                </c:pt>
                <c:pt idx="372">
                  <c:v>1.63</c:v>
                </c:pt>
                <c:pt idx="373">
                  <c:v>0.42</c:v>
                </c:pt>
                <c:pt idx="374">
                  <c:v>0.69</c:v>
                </c:pt>
                <c:pt idx="375">
                  <c:v>1.57</c:v>
                </c:pt>
                <c:pt idx="376">
                  <c:v>3.02</c:v>
                </c:pt>
                <c:pt idx="377">
                  <c:v>3.82</c:v>
                </c:pt>
                <c:pt idx="378">
                  <c:v>3.33</c:v>
                </c:pt>
                <c:pt idx="379">
                  <c:v>2.25</c:v>
                </c:pt>
                <c:pt idx="380">
                  <c:v>1.25</c:v>
                </c:pt>
                <c:pt idx="381">
                  <c:v>0.67</c:v>
                </c:pt>
                <c:pt idx="382">
                  <c:v>0.44</c:v>
                </c:pt>
                <c:pt idx="383">
                  <c:v>0.38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0.36</c:v>
                </c:pt>
                <c:pt idx="388">
                  <c:v>0.38</c:v>
                </c:pt>
                <c:pt idx="389">
                  <c:v>0.48</c:v>
                </c:pt>
                <c:pt idx="390">
                  <c:v>0.78</c:v>
                </c:pt>
                <c:pt idx="391">
                  <c:v>1.42</c:v>
                </c:pt>
                <c:pt idx="392">
                  <c:v>2.21</c:v>
                </c:pt>
                <c:pt idx="393">
                  <c:v>2.58</c:v>
                </c:pt>
                <c:pt idx="394">
                  <c:v>2.48</c:v>
                </c:pt>
                <c:pt idx="395">
                  <c:v>2.2200000000000002</c:v>
                </c:pt>
                <c:pt idx="396">
                  <c:v>1.84</c:v>
                </c:pt>
                <c:pt idx="397">
                  <c:v>0.47</c:v>
                </c:pt>
                <c:pt idx="398">
                  <c:v>0.89</c:v>
                </c:pt>
                <c:pt idx="399">
                  <c:v>1.98</c:v>
                </c:pt>
                <c:pt idx="400">
                  <c:v>3.52</c:v>
                </c:pt>
                <c:pt idx="401">
                  <c:v>4.3099999999999996</c:v>
                </c:pt>
                <c:pt idx="402">
                  <c:v>4.07</c:v>
                </c:pt>
                <c:pt idx="403">
                  <c:v>3.45</c:v>
                </c:pt>
                <c:pt idx="404">
                  <c:v>2.64</c:v>
                </c:pt>
                <c:pt idx="405">
                  <c:v>1.84</c:v>
                </c:pt>
                <c:pt idx="406">
                  <c:v>1.21</c:v>
                </c:pt>
                <c:pt idx="407">
                  <c:v>0.8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0.39</c:v>
                </c:pt>
                <c:pt idx="413">
                  <c:v>0.51</c:v>
                </c:pt>
                <c:pt idx="414">
                  <c:v>0.89</c:v>
                </c:pt>
                <c:pt idx="415">
                  <c:v>1.69</c:v>
                </c:pt>
                <c:pt idx="416">
                  <c:v>2.67</c:v>
                </c:pt>
                <c:pt idx="417">
                  <c:v>3.14</c:v>
                </c:pt>
                <c:pt idx="418">
                  <c:v>3.02</c:v>
                </c:pt>
                <c:pt idx="419">
                  <c:v>2.68</c:v>
                </c:pt>
                <c:pt idx="420">
                  <c:v>2.21</c:v>
                </c:pt>
                <c:pt idx="421">
                  <c:v>0.47</c:v>
                </c:pt>
                <c:pt idx="422">
                  <c:v>0.9</c:v>
                </c:pt>
                <c:pt idx="423">
                  <c:v>1.99</c:v>
                </c:pt>
                <c:pt idx="424">
                  <c:v>3.53</c:v>
                </c:pt>
                <c:pt idx="425">
                  <c:v>4.32</c:v>
                </c:pt>
                <c:pt idx="426">
                  <c:v>4.08</c:v>
                </c:pt>
                <c:pt idx="427">
                  <c:v>3.46</c:v>
                </c:pt>
                <c:pt idx="428">
                  <c:v>2.64</c:v>
                </c:pt>
                <c:pt idx="429">
                  <c:v>1.85</c:v>
                </c:pt>
                <c:pt idx="430">
                  <c:v>1.22</c:v>
                </c:pt>
                <c:pt idx="431">
                  <c:v>0.8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0.36</c:v>
                </c:pt>
                <c:pt idx="436">
                  <c:v>0.38</c:v>
                </c:pt>
                <c:pt idx="437">
                  <c:v>0.46</c:v>
                </c:pt>
                <c:pt idx="438">
                  <c:v>0.7</c:v>
                </c:pt>
                <c:pt idx="439">
                  <c:v>1.22</c:v>
                </c:pt>
                <c:pt idx="440">
                  <c:v>1.86</c:v>
                </c:pt>
                <c:pt idx="441">
                  <c:v>2.16</c:v>
                </c:pt>
                <c:pt idx="442">
                  <c:v>2.08</c:v>
                </c:pt>
                <c:pt idx="443">
                  <c:v>1.87</c:v>
                </c:pt>
                <c:pt idx="444">
                  <c:v>1.56</c:v>
                </c:pt>
                <c:pt idx="445">
                  <c:v>0.47</c:v>
                </c:pt>
                <c:pt idx="446">
                  <c:v>0.89</c:v>
                </c:pt>
                <c:pt idx="447">
                  <c:v>1.98</c:v>
                </c:pt>
                <c:pt idx="448">
                  <c:v>3.52</c:v>
                </c:pt>
                <c:pt idx="449">
                  <c:v>4.3099999999999996</c:v>
                </c:pt>
                <c:pt idx="450">
                  <c:v>4.07</c:v>
                </c:pt>
                <c:pt idx="451">
                  <c:v>3.45</c:v>
                </c:pt>
                <c:pt idx="452">
                  <c:v>2.63</c:v>
                </c:pt>
                <c:pt idx="453">
                  <c:v>1.84</c:v>
                </c:pt>
                <c:pt idx="454">
                  <c:v>1.21</c:v>
                </c:pt>
                <c:pt idx="455">
                  <c:v>0.8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0.36</c:v>
                </c:pt>
                <c:pt idx="460">
                  <c:v>0.38</c:v>
                </c:pt>
                <c:pt idx="461">
                  <c:v>0.44</c:v>
                </c:pt>
                <c:pt idx="462">
                  <c:v>0.64</c:v>
                </c:pt>
                <c:pt idx="463">
                  <c:v>1.05</c:v>
                </c:pt>
                <c:pt idx="464">
                  <c:v>1.56</c:v>
                </c:pt>
                <c:pt idx="465">
                  <c:v>1.81</c:v>
                </c:pt>
                <c:pt idx="466">
                  <c:v>1.74</c:v>
                </c:pt>
                <c:pt idx="467">
                  <c:v>1.57</c:v>
                </c:pt>
                <c:pt idx="468">
                  <c:v>1.32</c:v>
                </c:pt>
                <c:pt idx="469">
                  <c:v>0.47</c:v>
                </c:pt>
                <c:pt idx="470">
                  <c:v>0.9</c:v>
                </c:pt>
                <c:pt idx="471">
                  <c:v>1.99</c:v>
                </c:pt>
                <c:pt idx="472">
                  <c:v>3.53</c:v>
                </c:pt>
                <c:pt idx="473">
                  <c:v>4.3099999999999996</c:v>
                </c:pt>
                <c:pt idx="474">
                  <c:v>4.08</c:v>
                </c:pt>
                <c:pt idx="475">
                  <c:v>3.46</c:v>
                </c:pt>
                <c:pt idx="476">
                  <c:v>2.64</c:v>
                </c:pt>
                <c:pt idx="477">
                  <c:v>1.84</c:v>
                </c:pt>
                <c:pt idx="478">
                  <c:v>1.22</c:v>
                </c:pt>
                <c:pt idx="479">
                  <c:v>0.8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0.39</c:v>
                </c:pt>
                <c:pt idx="485">
                  <c:v>0.52</c:v>
                </c:pt>
                <c:pt idx="486">
                  <c:v>0.92</c:v>
                </c:pt>
                <c:pt idx="487">
                  <c:v>1.77</c:v>
                </c:pt>
                <c:pt idx="488">
                  <c:v>2.81</c:v>
                </c:pt>
                <c:pt idx="489">
                  <c:v>3.31</c:v>
                </c:pt>
                <c:pt idx="490">
                  <c:v>3.18</c:v>
                </c:pt>
                <c:pt idx="491">
                  <c:v>2.82</c:v>
                </c:pt>
                <c:pt idx="492">
                  <c:v>2.3199999999999998</c:v>
                </c:pt>
                <c:pt idx="493">
                  <c:v>0.47</c:v>
                </c:pt>
                <c:pt idx="494">
                  <c:v>0.9</c:v>
                </c:pt>
                <c:pt idx="495">
                  <c:v>1.98</c:v>
                </c:pt>
                <c:pt idx="496">
                  <c:v>3.52</c:v>
                </c:pt>
                <c:pt idx="497">
                  <c:v>4.3099999999999996</c:v>
                </c:pt>
                <c:pt idx="498">
                  <c:v>4.08</c:v>
                </c:pt>
                <c:pt idx="499">
                  <c:v>3.45</c:v>
                </c:pt>
                <c:pt idx="500">
                  <c:v>2.64</c:v>
                </c:pt>
                <c:pt idx="501">
                  <c:v>1.84</c:v>
                </c:pt>
                <c:pt idx="502">
                  <c:v>1.21</c:v>
                </c:pt>
                <c:pt idx="503">
                  <c:v>0.8</c:v>
                </c:pt>
                <c:pt idx="504">
                  <c:v>0.36</c:v>
                </c:pt>
                <c:pt idx="505">
                  <c:v>0.36</c:v>
                </c:pt>
                <c:pt idx="506">
                  <c:v>0.37</c:v>
                </c:pt>
                <c:pt idx="507">
                  <c:v>0.37</c:v>
                </c:pt>
                <c:pt idx="508">
                  <c:v>0.42</c:v>
                </c:pt>
                <c:pt idx="509">
                  <c:v>0.56000000000000005</c:v>
                </c:pt>
                <c:pt idx="510">
                  <c:v>0.92</c:v>
                </c:pt>
                <c:pt idx="511">
                  <c:v>1.51</c:v>
                </c:pt>
                <c:pt idx="512">
                  <c:v>2.15</c:v>
                </c:pt>
                <c:pt idx="513">
                  <c:v>2.4300000000000002</c:v>
                </c:pt>
                <c:pt idx="514">
                  <c:v>2.21</c:v>
                </c:pt>
                <c:pt idx="515">
                  <c:v>1.68</c:v>
                </c:pt>
                <c:pt idx="516">
                  <c:v>1.1100000000000001</c:v>
                </c:pt>
                <c:pt idx="517">
                  <c:v>0.42</c:v>
                </c:pt>
                <c:pt idx="518">
                  <c:v>0.69</c:v>
                </c:pt>
                <c:pt idx="519">
                  <c:v>1.57</c:v>
                </c:pt>
                <c:pt idx="520">
                  <c:v>3.01</c:v>
                </c:pt>
                <c:pt idx="521">
                  <c:v>3.81</c:v>
                </c:pt>
                <c:pt idx="522">
                  <c:v>3.33</c:v>
                </c:pt>
                <c:pt idx="523">
                  <c:v>2.25</c:v>
                </c:pt>
                <c:pt idx="524">
                  <c:v>1.25</c:v>
                </c:pt>
                <c:pt idx="525">
                  <c:v>0.67</c:v>
                </c:pt>
                <c:pt idx="526">
                  <c:v>0.44</c:v>
                </c:pt>
                <c:pt idx="527">
                  <c:v>0.38</c:v>
                </c:pt>
                <c:pt idx="528">
                  <c:v>0.36</c:v>
                </c:pt>
                <c:pt idx="529">
                  <c:v>0.36</c:v>
                </c:pt>
                <c:pt idx="530">
                  <c:v>0.37</c:v>
                </c:pt>
                <c:pt idx="531">
                  <c:v>0.39</c:v>
                </c:pt>
                <c:pt idx="532">
                  <c:v>0.48</c:v>
                </c:pt>
                <c:pt idx="533">
                  <c:v>0.78</c:v>
                </c:pt>
                <c:pt idx="534">
                  <c:v>1.53</c:v>
                </c:pt>
                <c:pt idx="535">
                  <c:v>2.8</c:v>
                </c:pt>
                <c:pt idx="536">
                  <c:v>4.1399999999999997</c:v>
                </c:pt>
                <c:pt idx="537">
                  <c:v>4.74</c:v>
                </c:pt>
                <c:pt idx="538">
                  <c:v>4.2699999999999996</c:v>
                </c:pt>
                <c:pt idx="539">
                  <c:v>3.15</c:v>
                </c:pt>
                <c:pt idx="540">
                  <c:v>1.95</c:v>
                </c:pt>
                <c:pt idx="541">
                  <c:v>0.42</c:v>
                </c:pt>
                <c:pt idx="542">
                  <c:v>0.69</c:v>
                </c:pt>
                <c:pt idx="543">
                  <c:v>1.57</c:v>
                </c:pt>
                <c:pt idx="544">
                  <c:v>3.02</c:v>
                </c:pt>
                <c:pt idx="545">
                  <c:v>3.82</c:v>
                </c:pt>
                <c:pt idx="546">
                  <c:v>3.33</c:v>
                </c:pt>
                <c:pt idx="547">
                  <c:v>2.25</c:v>
                </c:pt>
                <c:pt idx="548">
                  <c:v>1.25</c:v>
                </c:pt>
                <c:pt idx="549">
                  <c:v>0.67</c:v>
                </c:pt>
                <c:pt idx="550">
                  <c:v>0.44</c:v>
                </c:pt>
                <c:pt idx="551">
                  <c:v>0.38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0.37</c:v>
                </c:pt>
                <c:pt idx="556">
                  <c:v>0.4</c:v>
                </c:pt>
                <c:pt idx="557">
                  <c:v>0.56000000000000005</c:v>
                </c:pt>
                <c:pt idx="558">
                  <c:v>1.08</c:v>
                </c:pt>
                <c:pt idx="559">
                  <c:v>2.16</c:v>
                </c:pt>
                <c:pt idx="560">
                  <c:v>3.49</c:v>
                </c:pt>
                <c:pt idx="561">
                  <c:v>4.12</c:v>
                </c:pt>
                <c:pt idx="562">
                  <c:v>3.95</c:v>
                </c:pt>
                <c:pt idx="563">
                  <c:v>3.5</c:v>
                </c:pt>
                <c:pt idx="564">
                  <c:v>2.87</c:v>
                </c:pt>
                <c:pt idx="565">
                  <c:v>0.47</c:v>
                </c:pt>
                <c:pt idx="566">
                  <c:v>0.89</c:v>
                </c:pt>
                <c:pt idx="567">
                  <c:v>1.98</c:v>
                </c:pt>
                <c:pt idx="568">
                  <c:v>3.52</c:v>
                </c:pt>
                <c:pt idx="569">
                  <c:v>4.3099999999999996</c:v>
                </c:pt>
                <c:pt idx="570">
                  <c:v>4.07</c:v>
                </c:pt>
                <c:pt idx="571">
                  <c:v>3.45</c:v>
                </c:pt>
                <c:pt idx="572">
                  <c:v>2.64</c:v>
                </c:pt>
                <c:pt idx="573">
                  <c:v>1.84</c:v>
                </c:pt>
                <c:pt idx="574">
                  <c:v>1.21</c:v>
                </c:pt>
                <c:pt idx="575">
                  <c:v>0.8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0.36</c:v>
                </c:pt>
                <c:pt idx="580">
                  <c:v>0.38</c:v>
                </c:pt>
                <c:pt idx="581">
                  <c:v>0.47</c:v>
                </c:pt>
                <c:pt idx="582">
                  <c:v>0.75</c:v>
                </c:pt>
                <c:pt idx="583">
                  <c:v>1.33</c:v>
                </c:pt>
                <c:pt idx="584">
                  <c:v>2.0499999999999998</c:v>
                </c:pt>
                <c:pt idx="585">
                  <c:v>2.39</c:v>
                </c:pt>
                <c:pt idx="586">
                  <c:v>2.2999999999999998</c:v>
                </c:pt>
                <c:pt idx="587">
                  <c:v>2.0499999999999998</c:v>
                </c:pt>
                <c:pt idx="588">
                  <c:v>1.71</c:v>
                </c:pt>
                <c:pt idx="589">
                  <c:v>0.47</c:v>
                </c:pt>
                <c:pt idx="590">
                  <c:v>0.9</c:v>
                </c:pt>
                <c:pt idx="591">
                  <c:v>1.99</c:v>
                </c:pt>
                <c:pt idx="592">
                  <c:v>3.53</c:v>
                </c:pt>
                <c:pt idx="593">
                  <c:v>4.32</c:v>
                </c:pt>
                <c:pt idx="594">
                  <c:v>4.08</c:v>
                </c:pt>
                <c:pt idx="595">
                  <c:v>3.46</c:v>
                </c:pt>
                <c:pt idx="596">
                  <c:v>2.64</c:v>
                </c:pt>
                <c:pt idx="597">
                  <c:v>1.85</c:v>
                </c:pt>
                <c:pt idx="598">
                  <c:v>1.22</c:v>
                </c:pt>
                <c:pt idx="599">
                  <c:v>0.8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0.36</c:v>
                </c:pt>
                <c:pt idx="604">
                  <c:v>0.38</c:v>
                </c:pt>
                <c:pt idx="605">
                  <c:v>0.48</c:v>
                </c:pt>
                <c:pt idx="606">
                  <c:v>0.79</c:v>
                </c:pt>
                <c:pt idx="607">
                  <c:v>1.44</c:v>
                </c:pt>
                <c:pt idx="608">
                  <c:v>2.2400000000000002</c:v>
                </c:pt>
                <c:pt idx="609">
                  <c:v>2.62</c:v>
                </c:pt>
                <c:pt idx="610">
                  <c:v>2.52</c:v>
                </c:pt>
                <c:pt idx="611">
                  <c:v>2.25</c:v>
                </c:pt>
                <c:pt idx="612">
                  <c:v>1.87</c:v>
                </c:pt>
                <c:pt idx="613">
                  <c:v>0.47</c:v>
                </c:pt>
                <c:pt idx="614">
                  <c:v>0.89</c:v>
                </c:pt>
                <c:pt idx="615">
                  <c:v>1.98</c:v>
                </c:pt>
                <c:pt idx="616">
                  <c:v>3.52</c:v>
                </c:pt>
                <c:pt idx="617">
                  <c:v>4.3099999999999996</c:v>
                </c:pt>
                <c:pt idx="618">
                  <c:v>4.07</c:v>
                </c:pt>
                <c:pt idx="619">
                  <c:v>3.45</c:v>
                </c:pt>
                <c:pt idx="620">
                  <c:v>2.63</c:v>
                </c:pt>
                <c:pt idx="621">
                  <c:v>1.84</c:v>
                </c:pt>
                <c:pt idx="622">
                  <c:v>1.21</c:v>
                </c:pt>
                <c:pt idx="623">
                  <c:v>0.8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0.37</c:v>
                </c:pt>
                <c:pt idx="628">
                  <c:v>0.4</c:v>
                </c:pt>
                <c:pt idx="629">
                  <c:v>0.59</c:v>
                </c:pt>
                <c:pt idx="630">
                  <c:v>1.2</c:v>
                </c:pt>
                <c:pt idx="631">
                  <c:v>2.46</c:v>
                </c:pt>
                <c:pt idx="632">
                  <c:v>4.01</c:v>
                </c:pt>
                <c:pt idx="633">
                  <c:v>4.75</c:v>
                </c:pt>
                <c:pt idx="634">
                  <c:v>4.5599999999999996</c:v>
                </c:pt>
                <c:pt idx="635">
                  <c:v>4.03</c:v>
                </c:pt>
                <c:pt idx="636">
                  <c:v>3.29</c:v>
                </c:pt>
                <c:pt idx="637">
                  <c:v>0.47</c:v>
                </c:pt>
                <c:pt idx="638">
                  <c:v>0.89</c:v>
                </c:pt>
                <c:pt idx="639">
                  <c:v>1.98</c:v>
                </c:pt>
                <c:pt idx="640">
                  <c:v>3.52</c:v>
                </c:pt>
                <c:pt idx="641">
                  <c:v>4.3099999999999996</c:v>
                </c:pt>
                <c:pt idx="642">
                  <c:v>4.07</c:v>
                </c:pt>
                <c:pt idx="643">
                  <c:v>3.45</c:v>
                </c:pt>
                <c:pt idx="644">
                  <c:v>2.63</c:v>
                </c:pt>
                <c:pt idx="645">
                  <c:v>1.84</c:v>
                </c:pt>
                <c:pt idx="646">
                  <c:v>1.21</c:v>
                </c:pt>
                <c:pt idx="647">
                  <c:v>0.8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0.38</c:v>
                </c:pt>
                <c:pt idx="653">
                  <c:v>0.45</c:v>
                </c:pt>
                <c:pt idx="654">
                  <c:v>0.69</c:v>
                </c:pt>
                <c:pt idx="655">
                  <c:v>1.19</c:v>
                </c:pt>
                <c:pt idx="656">
                  <c:v>1.8</c:v>
                </c:pt>
                <c:pt idx="657">
                  <c:v>2.09</c:v>
                </c:pt>
                <c:pt idx="658">
                  <c:v>2.0099999999999998</c:v>
                </c:pt>
                <c:pt idx="659">
                  <c:v>1.8</c:v>
                </c:pt>
                <c:pt idx="660">
                  <c:v>1.51</c:v>
                </c:pt>
                <c:pt idx="661">
                  <c:v>0.47</c:v>
                </c:pt>
                <c:pt idx="662">
                  <c:v>0.89</c:v>
                </c:pt>
                <c:pt idx="663">
                  <c:v>1.98</c:v>
                </c:pt>
                <c:pt idx="664">
                  <c:v>3.51</c:v>
                </c:pt>
                <c:pt idx="665">
                  <c:v>4.29</c:v>
                </c:pt>
                <c:pt idx="666">
                  <c:v>4.05</c:v>
                </c:pt>
                <c:pt idx="667">
                  <c:v>3.43</c:v>
                </c:pt>
                <c:pt idx="668">
                  <c:v>2.62</c:v>
                </c:pt>
                <c:pt idx="669">
                  <c:v>1.83</c:v>
                </c:pt>
                <c:pt idx="670">
                  <c:v>1.21</c:v>
                </c:pt>
                <c:pt idx="671">
                  <c:v>0.79</c:v>
                </c:pt>
                <c:pt idx="672">
                  <c:v>0.36</c:v>
                </c:pt>
                <c:pt idx="673">
                  <c:v>0.36</c:v>
                </c:pt>
                <c:pt idx="674">
                  <c:v>0.37</c:v>
                </c:pt>
                <c:pt idx="675">
                  <c:v>0.38</c:v>
                </c:pt>
                <c:pt idx="676">
                  <c:v>0.44</c:v>
                </c:pt>
                <c:pt idx="677">
                  <c:v>0.66</c:v>
                </c:pt>
                <c:pt idx="678">
                  <c:v>1.18</c:v>
                </c:pt>
                <c:pt idx="679">
                  <c:v>2.06</c:v>
                </c:pt>
                <c:pt idx="680">
                  <c:v>2.99</c:v>
                </c:pt>
                <c:pt idx="681">
                  <c:v>3.41</c:v>
                </c:pt>
                <c:pt idx="682">
                  <c:v>3.08</c:v>
                </c:pt>
                <c:pt idx="683">
                  <c:v>2.2999999999999998</c:v>
                </c:pt>
                <c:pt idx="684">
                  <c:v>1.47</c:v>
                </c:pt>
                <c:pt idx="685">
                  <c:v>0.42</c:v>
                </c:pt>
                <c:pt idx="686">
                  <c:v>0.69</c:v>
                </c:pt>
                <c:pt idx="687">
                  <c:v>1.57</c:v>
                </c:pt>
                <c:pt idx="688">
                  <c:v>3.02</c:v>
                </c:pt>
                <c:pt idx="689">
                  <c:v>3.82</c:v>
                </c:pt>
                <c:pt idx="690">
                  <c:v>3.33</c:v>
                </c:pt>
                <c:pt idx="691">
                  <c:v>2.25</c:v>
                </c:pt>
                <c:pt idx="692">
                  <c:v>1.25</c:v>
                </c:pt>
                <c:pt idx="693">
                  <c:v>0.67</c:v>
                </c:pt>
                <c:pt idx="694">
                  <c:v>0.44</c:v>
                </c:pt>
                <c:pt idx="695">
                  <c:v>0.38</c:v>
                </c:pt>
                <c:pt idx="696">
                  <c:v>0.36</c:v>
                </c:pt>
                <c:pt idx="697">
                  <c:v>0.36</c:v>
                </c:pt>
                <c:pt idx="698">
                  <c:v>0.37</c:v>
                </c:pt>
                <c:pt idx="699">
                  <c:v>0.38</c:v>
                </c:pt>
                <c:pt idx="700">
                  <c:v>0.42</c:v>
                </c:pt>
                <c:pt idx="701">
                  <c:v>0.57999999999999996</c:v>
                </c:pt>
                <c:pt idx="702">
                  <c:v>0.98</c:v>
                </c:pt>
                <c:pt idx="703">
                  <c:v>1.64</c:v>
                </c:pt>
                <c:pt idx="704">
                  <c:v>2.34</c:v>
                </c:pt>
                <c:pt idx="705">
                  <c:v>2.66</c:v>
                </c:pt>
                <c:pt idx="706">
                  <c:v>2.41</c:v>
                </c:pt>
                <c:pt idx="707">
                  <c:v>1.82</c:v>
                </c:pt>
                <c:pt idx="708">
                  <c:v>1.19</c:v>
                </c:pt>
                <c:pt idx="709">
                  <c:v>0.42</c:v>
                </c:pt>
                <c:pt idx="710">
                  <c:v>0.69</c:v>
                </c:pt>
                <c:pt idx="711">
                  <c:v>1.57</c:v>
                </c:pt>
                <c:pt idx="712">
                  <c:v>3.02</c:v>
                </c:pt>
                <c:pt idx="713">
                  <c:v>3.82</c:v>
                </c:pt>
                <c:pt idx="714">
                  <c:v>3.33</c:v>
                </c:pt>
                <c:pt idx="715">
                  <c:v>2.25</c:v>
                </c:pt>
                <c:pt idx="716">
                  <c:v>1.25</c:v>
                </c:pt>
                <c:pt idx="717">
                  <c:v>0.67</c:v>
                </c:pt>
                <c:pt idx="718">
                  <c:v>0.44</c:v>
                </c:pt>
                <c:pt idx="719">
                  <c:v>0.38</c:v>
                </c:pt>
                <c:pt idx="720">
                  <c:v>0.36</c:v>
                </c:pt>
                <c:pt idx="721">
                  <c:v>0.36</c:v>
                </c:pt>
                <c:pt idx="722">
                  <c:v>0.36</c:v>
                </c:pt>
                <c:pt idx="723">
                  <c:v>0.37</c:v>
                </c:pt>
                <c:pt idx="724">
                  <c:v>0.39</c:v>
                </c:pt>
                <c:pt idx="725">
                  <c:v>0.53</c:v>
                </c:pt>
                <c:pt idx="726">
                  <c:v>0.98</c:v>
                </c:pt>
                <c:pt idx="727">
                  <c:v>1.92</c:v>
                </c:pt>
                <c:pt idx="728">
                  <c:v>3.08</c:v>
                </c:pt>
                <c:pt idx="729">
                  <c:v>3.63</c:v>
                </c:pt>
                <c:pt idx="730">
                  <c:v>3.48</c:v>
                </c:pt>
                <c:pt idx="731">
                  <c:v>3.09</c:v>
                </c:pt>
                <c:pt idx="732">
                  <c:v>2.54</c:v>
                </c:pt>
                <c:pt idx="733">
                  <c:v>0.47</c:v>
                </c:pt>
                <c:pt idx="734">
                  <c:v>0.9</c:v>
                </c:pt>
                <c:pt idx="735">
                  <c:v>1.99</c:v>
                </c:pt>
                <c:pt idx="736">
                  <c:v>3.54</c:v>
                </c:pt>
                <c:pt idx="737">
                  <c:v>4.33</c:v>
                </c:pt>
                <c:pt idx="738">
                  <c:v>4.09</c:v>
                </c:pt>
                <c:pt idx="739">
                  <c:v>3.46</c:v>
                </c:pt>
                <c:pt idx="740">
                  <c:v>2.65</c:v>
                </c:pt>
                <c:pt idx="741">
                  <c:v>1.85</c:v>
                </c:pt>
                <c:pt idx="742">
                  <c:v>1.22</c:v>
                </c:pt>
                <c:pt idx="74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0-4ED9-83D8-AACDD9298CBE}"/>
            </c:ext>
          </c:extLst>
        </c:ser>
        <c:ser>
          <c:idx val="0"/>
          <c:order val="1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Usage!$D$2:$D$745</c:f>
              <c:numCache>
                <c:formatCode>General</c:formatCode>
                <c:ptCount val="744"/>
                <c:pt idx="0">
                  <c:v>0.37146916518608702</c:v>
                </c:pt>
                <c:pt idx="1">
                  <c:v>0.27747583101193002</c:v>
                </c:pt>
                <c:pt idx="2">
                  <c:v>0.42266332392891198</c:v>
                </c:pt>
                <c:pt idx="3">
                  <c:v>0.39929916732013199</c:v>
                </c:pt>
                <c:pt idx="4">
                  <c:v>0.30862166605889702</c:v>
                </c:pt>
                <c:pt idx="5">
                  <c:v>0.31958499647676902</c:v>
                </c:pt>
                <c:pt idx="6">
                  <c:v>0.63761750094592495</c:v>
                </c:pt>
                <c:pt idx="7">
                  <c:v>0.88964000244935304</c:v>
                </c:pt>
                <c:pt idx="8">
                  <c:v>0.86502999027570104</c:v>
                </c:pt>
                <c:pt idx="9">
                  <c:v>1.16408750027418</c:v>
                </c:pt>
                <c:pt idx="10">
                  <c:v>2.3239391840497601</c:v>
                </c:pt>
                <c:pt idx="11">
                  <c:v>1.59322917809089</c:v>
                </c:pt>
                <c:pt idx="12">
                  <c:v>0.79547417392333397</c:v>
                </c:pt>
                <c:pt idx="13">
                  <c:v>1.9737066634496001</c:v>
                </c:pt>
                <c:pt idx="14">
                  <c:v>1.2625083402792601</c:v>
                </c:pt>
                <c:pt idx="15">
                  <c:v>0.64856166551510397</c:v>
                </c:pt>
                <c:pt idx="16">
                  <c:v>2.8613149865468301</c:v>
                </c:pt>
                <c:pt idx="17">
                  <c:v>5.8521775245666499</c:v>
                </c:pt>
                <c:pt idx="18">
                  <c:v>2.4827349893252002</c:v>
                </c:pt>
                <c:pt idx="19">
                  <c:v>2.9261558544635702</c:v>
                </c:pt>
                <c:pt idx="20">
                  <c:v>2.9260983220736101</c:v>
                </c:pt>
                <c:pt idx="21">
                  <c:v>0.93709667046864797</c:v>
                </c:pt>
                <c:pt idx="22">
                  <c:v>1.0769941686590501</c:v>
                </c:pt>
                <c:pt idx="23">
                  <c:v>0.473512498537699</c:v>
                </c:pt>
                <c:pt idx="24">
                  <c:v>0.49152917087078102</c:v>
                </c:pt>
                <c:pt idx="25">
                  <c:v>0.42695667167504597</c:v>
                </c:pt>
                <c:pt idx="26">
                  <c:v>0.33583833704392102</c:v>
                </c:pt>
                <c:pt idx="27">
                  <c:v>0.49741333375374402</c:v>
                </c:pt>
                <c:pt idx="28">
                  <c:v>0.26246833515663898</c:v>
                </c:pt>
                <c:pt idx="29">
                  <c:v>0.48016332964102398</c:v>
                </c:pt>
                <c:pt idx="30">
                  <c:v>0.33798499149580802</c:v>
                </c:pt>
                <c:pt idx="31">
                  <c:v>1.11272082090377</c:v>
                </c:pt>
                <c:pt idx="32">
                  <c:v>1.72237416277329</c:v>
                </c:pt>
                <c:pt idx="33">
                  <c:v>2.5077283390363001</c:v>
                </c:pt>
                <c:pt idx="34">
                  <c:v>0.90407249371210696</c:v>
                </c:pt>
                <c:pt idx="35">
                  <c:v>0.70968417599797196</c:v>
                </c:pt>
                <c:pt idx="36">
                  <c:v>2.8139349933465301</c:v>
                </c:pt>
                <c:pt idx="37">
                  <c:v>2.4056466842691</c:v>
                </c:pt>
                <c:pt idx="38">
                  <c:v>0.86284499327341802</c:v>
                </c:pt>
                <c:pt idx="39">
                  <c:v>0.52378666798273699</c:v>
                </c:pt>
                <c:pt idx="40">
                  <c:v>4.1537808672586998</c:v>
                </c:pt>
                <c:pt idx="41">
                  <c:v>3.4047475125392199</c:v>
                </c:pt>
                <c:pt idx="42">
                  <c:v>1.1897516552607199</c:v>
                </c:pt>
                <c:pt idx="43">
                  <c:v>1.1265208328763601</c:v>
                </c:pt>
                <c:pt idx="44">
                  <c:v>2.82275169844428</c:v>
                </c:pt>
                <c:pt idx="45">
                  <c:v>2.1707208538055398</c:v>
                </c:pt>
                <c:pt idx="46">
                  <c:v>0.908634172479311</c:v>
                </c:pt>
                <c:pt idx="47">
                  <c:v>0.53726084053516399</c:v>
                </c:pt>
                <c:pt idx="48">
                  <c:v>0.45083833475907598</c:v>
                </c:pt>
                <c:pt idx="49">
                  <c:v>0.30156833556791102</c:v>
                </c:pt>
                <c:pt idx="50">
                  <c:v>0.51079166392485298</c:v>
                </c:pt>
                <c:pt idx="51">
                  <c:v>0.496895832419395</c:v>
                </c:pt>
                <c:pt idx="52">
                  <c:v>0.34948500566184498</c:v>
                </c:pt>
                <c:pt idx="53">
                  <c:v>0.39500583613912199</c:v>
                </c:pt>
                <c:pt idx="54">
                  <c:v>0.62040582795937804</c:v>
                </c:pt>
                <c:pt idx="55">
                  <c:v>0.64181498631834999</c:v>
                </c:pt>
                <c:pt idx="56">
                  <c:v>1.1450166668494499</c:v>
                </c:pt>
                <c:pt idx="57">
                  <c:v>2.2016174882650299</c:v>
                </c:pt>
                <c:pt idx="58">
                  <c:v>2.36808001915613</c:v>
                </c:pt>
                <c:pt idx="59">
                  <c:v>3.2728424902756998</c:v>
                </c:pt>
                <c:pt idx="60">
                  <c:v>2.5125583728154401</c:v>
                </c:pt>
                <c:pt idx="61">
                  <c:v>1.4974724853038699</c:v>
                </c:pt>
                <c:pt idx="62">
                  <c:v>3.0551283288001998</c:v>
                </c:pt>
                <c:pt idx="63">
                  <c:v>5.05332997163136</c:v>
                </c:pt>
                <c:pt idx="64">
                  <c:v>3.3145299528042398</c:v>
                </c:pt>
                <c:pt idx="65">
                  <c:v>5.8468682948748203</c:v>
                </c:pt>
                <c:pt idx="66">
                  <c:v>2.1903666901091698</c:v>
                </c:pt>
                <c:pt idx="67">
                  <c:v>0.76513334621985696</c:v>
                </c:pt>
                <c:pt idx="68">
                  <c:v>2.7792433414856599</c:v>
                </c:pt>
                <c:pt idx="69">
                  <c:v>1.4215341860055899</c:v>
                </c:pt>
                <c:pt idx="70">
                  <c:v>1.6134308337171801</c:v>
                </c:pt>
                <c:pt idx="71">
                  <c:v>0.54839667101701095</c:v>
                </c:pt>
                <c:pt idx="72">
                  <c:v>0.35492833174765098</c:v>
                </c:pt>
                <c:pt idx="73">
                  <c:v>0.34429083446661601</c:v>
                </c:pt>
                <c:pt idx="74">
                  <c:v>0.374899998332063</c:v>
                </c:pt>
                <c:pt idx="75">
                  <c:v>0.41819750410814999</c:v>
                </c:pt>
                <c:pt idx="76">
                  <c:v>0.25853916538258298</c:v>
                </c:pt>
                <c:pt idx="77">
                  <c:v>0.28661832983295099</c:v>
                </c:pt>
                <c:pt idx="78">
                  <c:v>0.40547083735466</c:v>
                </c:pt>
                <c:pt idx="79">
                  <c:v>0.35989250476161599</c:v>
                </c:pt>
                <c:pt idx="80">
                  <c:v>0.94903747801979199</c:v>
                </c:pt>
                <c:pt idx="81">
                  <c:v>2.6670608200629502</c:v>
                </c:pt>
                <c:pt idx="82">
                  <c:v>2.18833498448133</c:v>
                </c:pt>
                <c:pt idx="83">
                  <c:v>1.76881502310435</c:v>
                </c:pt>
                <c:pt idx="84">
                  <c:v>1.16916663696368</c:v>
                </c:pt>
                <c:pt idx="85">
                  <c:v>0.94133250181873496</c:v>
                </c:pt>
                <c:pt idx="86">
                  <c:v>0.29271333590149801</c:v>
                </c:pt>
                <c:pt idx="87">
                  <c:v>0.36340000073114997</c:v>
                </c:pt>
                <c:pt idx="88">
                  <c:v>0.40259583209951699</c:v>
                </c:pt>
                <c:pt idx="89">
                  <c:v>0.95743249331911495</c:v>
                </c:pt>
                <c:pt idx="90">
                  <c:v>4.19349413712819</c:v>
                </c:pt>
                <c:pt idx="91">
                  <c:v>3.46387667536735</c:v>
                </c:pt>
                <c:pt idx="92">
                  <c:v>0.58034749398628804</c:v>
                </c:pt>
                <c:pt idx="93">
                  <c:v>2.9073916974663701</c:v>
                </c:pt>
                <c:pt idx="94">
                  <c:v>0.50715000530083898</c:v>
                </c:pt>
                <c:pt idx="95">
                  <c:v>0.38933250730236302</c:v>
                </c:pt>
                <c:pt idx="96">
                  <c:v>0.64131666511297203</c:v>
                </c:pt>
                <c:pt idx="97">
                  <c:v>0.59037166754404702</c:v>
                </c:pt>
                <c:pt idx="98">
                  <c:v>0.58998833457628796</c:v>
                </c:pt>
                <c:pt idx="99">
                  <c:v>0.61275832931200602</c:v>
                </c:pt>
                <c:pt idx="100">
                  <c:v>0.60863750447829501</c:v>
                </c:pt>
                <c:pt idx="101">
                  <c:v>0.64118249217669099</c:v>
                </c:pt>
                <c:pt idx="102">
                  <c:v>1.7656716754039099</c:v>
                </c:pt>
                <c:pt idx="103">
                  <c:v>4.9997400126854501</c:v>
                </c:pt>
                <c:pt idx="104">
                  <c:v>1.3764925028880399</c:v>
                </c:pt>
                <c:pt idx="105">
                  <c:v>2.16052414476871</c:v>
                </c:pt>
                <c:pt idx="106">
                  <c:v>0.87909832298755497</c:v>
                </c:pt>
                <c:pt idx="107">
                  <c:v>3.3895483279228098</c:v>
                </c:pt>
                <c:pt idx="108">
                  <c:v>2.6082383473714099</c:v>
                </c:pt>
                <c:pt idx="109">
                  <c:v>1.7765966467062599</c:v>
                </c:pt>
                <c:pt idx="110">
                  <c:v>2.5248250369230898</c:v>
                </c:pt>
                <c:pt idx="111">
                  <c:v>0.84249000171820299</c:v>
                </c:pt>
                <c:pt idx="112">
                  <c:v>0.79884749809900901</c:v>
                </c:pt>
                <c:pt idx="113">
                  <c:v>1.3336741884549399</c:v>
                </c:pt>
                <c:pt idx="114">
                  <c:v>0.91091500500837896</c:v>
                </c:pt>
                <c:pt idx="115">
                  <c:v>1.5786050226291</c:v>
                </c:pt>
                <c:pt idx="116">
                  <c:v>1.9364275117715199</c:v>
                </c:pt>
                <c:pt idx="117">
                  <c:v>2.4095758517583201</c:v>
                </c:pt>
                <c:pt idx="118">
                  <c:v>2.7098408359289099</c:v>
                </c:pt>
                <c:pt idx="119">
                  <c:v>0.79754415412743895</c:v>
                </c:pt>
                <c:pt idx="120">
                  <c:v>0.29079666535059601</c:v>
                </c:pt>
                <c:pt idx="121">
                  <c:v>0.487101674179236</c:v>
                </c:pt>
                <c:pt idx="122">
                  <c:v>0.36468416685859301</c:v>
                </c:pt>
                <c:pt idx="123">
                  <c:v>0.40677416533231697</c:v>
                </c:pt>
                <c:pt idx="124">
                  <c:v>0.31165000153084599</c:v>
                </c:pt>
                <c:pt idx="125">
                  <c:v>0.63857582936684198</c:v>
                </c:pt>
                <c:pt idx="126">
                  <c:v>0.26798832977811499</c:v>
                </c:pt>
                <c:pt idx="127">
                  <c:v>0.86671665579080504</c:v>
                </c:pt>
                <c:pt idx="128">
                  <c:v>1.2602850110083801</c:v>
                </c:pt>
                <c:pt idx="129">
                  <c:v>2.5206658426920501</c:v>
                </c:pt>
                <c:pt idx="130">
                  <c:v>0.99543999979893305</c:v>
                </c:pt>
                <c:pt idx="131">
                  <c:v>0.87183417787154505</c:v>
                </c:pt>
                <c:pt idx="132">
                  <c:v>0.536934991975625</c:v>
                </c:pt>
                <c:pt idx="133">
                  <c:v>0.51510416438182105</c:v>
                </c:pt>
                <c:pt idx="134">
                  <c:v>1.303160845836</c:v>
                </c:pt>
                <c:pt idx="135">
                  <c:v>1.7032458403706501</c:v>
                </c:pt>
                <c:pt idx="136">
                  <c:v>4.4491199318567904</c:v>
                </c:pt>
                <c:pt idx="137">
                  <c:v>3.1651066879431302</c:v>
                </c:pt>
                <c:pt idx="138">
                  <c:v>3.0608207863569201</c:v>
                </c:pt>
                <c:pt idx="139">
                  <c:v>1.92918249766031</c:v>
                </c:pt>
                <c:pt idx="140">
                  <c:v>2.94225586652755</c:v>
                </c:pt>
                <c:pt idx="141">
                  <c:v>2.3793308230241101</c:v>
                </c:pt>
                <c:pt idx="142">
                  <c:v>0.41219832728306399</c:v>
                </c:pt>
                <c:pt idx="143">
                  <c:v>0.479569169481595</c:v>
                </c:pt>
                <c:pt idx="144">
                  <c:v>0.506574994424979</c:v>
                </c:pt>
                <c:pt idx="145">
                  <c:v>0.52407416085402103</c:v>
                </c:pt>
                <c:pt idx="146">
                  <c:v>0.43399083460370602</c:v>
                </c:pt>
                <c:pt idx="147">
                  <c:v>0.37394167448083498</c:v>
                </c:pt>
                <c:pt idx="148">
                  <c:v>0.44880666683117498</c:v>
                </c:pt>
                <c:pt idx="149">
                  <c:v>0.33854083309570898</c:v>
                </c:pt>
                <c:pt idx="150">
                  <c:v>0.52482166608174596</c:v>
                </c:pt>
                <c:pt idx="151">
                  <c:v>0.69854833751916801</c:v>
                </c:pt>
                <c:pt idx="152">
                  <c:v>1.0564858491718701</c:v>
                </c:pt>
                <c:pt idx="153">
                  <c:v>1.80419667979081</c:v>
                </c:pt>
                <c:pt idx="154">
                  <c:v>1.8692099895079901</c:v>
                </c:pt>
                <c:pt idx="155">
                  <c:v>3.1867075459162399</c:v>
                </c:pt>
                <c:pt idx="156">
                  <c:v>2.2742208099365202</c:v>
                </c:pt>
                <c:pt idx="157">
                  <c:v>1.1627266861746699</c:v>
                </c:pt>
                <c:pt idx="158">
                  <c:v>0.88383250753084797</c:v>
                </c:pt>
                <c:pt idx="159">
                  <c:v>0.49112666348616302</c:v>
                </c:pt>
                <c:pt idx="160">
                  <c:v>3.8895491729180001</c:v>
                </c:pt>
                <c:pt idx="161">
                  <c:v>3.2342791599035201</c:v>
                </c:pt>
                <c:pt idx="162">
                  <c:v>1.5824574764569601</c:v>
                </c:pt>
                <c:pt idx="163">
                  <c:v>0.49189333399136798</c:v>
                </c:pt>
                <c:pt idx="164">
                  <c:v>2.41685919413964</c:v>
                </c:pt>
                <c:pt idx="165">
                  <c:v>1.66573664367198</c:v>
                </c:pt>
                <c:pt idx="166">
                  <c:v>0.48769582976897502</c:v>
                </c:pt>
                <c:pt idx="167">
                  <c:v>0.40324749951561201</c:v>
                </c:pt>
                <c:pt idx="168">
                  <c:v>0.37146916518608702</c:v>
                </c:pt>
                <c:pt idx="169">
                  <c:v>0.27747583101193002</c:v>
                </c:pt>
                <c:pt idx="170">
                  <c:v>0.42266332392891198</c:v>
                </c:pt>
                <c:pt idx="171">
                  <c:v>0.39929916732013199</c:v>
                </c:pt>
                <c:pt idx="172">
                  <c:v>0.30862166605889702</c:v>
                </c:pt>
                <c:pt idx="173">
                  <c:v>0.31958499647676902</c:v>
                </c:pt>
                <c:pt idx="174">
                  <c:v>0.63761750094592495</c:v>
                </c:pt>
                <c:pt idx="175">
                  <c:v>0.88964000244935304</c:v>
                </c:pt>
                <c:pt idx="176">
                  <c:v>0.86502999027570104</c:v>
                </c:pt>
                <c:pt idx="177">
                  <c:v>1.16408750027418</c:v>
                </c:pt>
                <c:pt idx="178">
                  <c:v>2.3239391840497601</c:v>
                </c:pt>
                <c:pt idx="179">
                  <c:v>1.59322917809089</c:v>
                </c:pt>
                <c:pt idx="180">
                  <c:v>0.79547417392333397</c:v>
                </c:pt>
                <c:pt idx="181">
                  <c:v>1.9737066634496001</c:v>
                </c:pt>
                <c:pt idx="182">
                  <c:v>1.2625083402792601</c:v>
                </c:pt>
                <c:pt idx="183">
                  <c:v>0.64856166551510397</c:v>
                </c:pt>
                <c:pt idx="184">
                  <c:v>2.8613149865468301</c:v>
                </c:pt>
                <c:pt idx="185">
                  <c:v>5.8521775245666499</c:v>
                </c:pt>
                <c:pt idx="186">
                  <c:v>2.4827349893252002</c:v>
                </c:pt>
                <c:pt idx="187">
                  <c:v>2.9261558544635702</c:v>
                </c:pt>
                <c:pt idx="188">
                  <c:v>2.9260983220736101</c:v>
                </c:pt>
                <c:pt idx="189">
                  <c:v>0.93709667046864797</c:v>
                </c:pt>
                <c:pt idx="190">
                  <c:v>1.0769941686590501</c:v>
                </c:pt>
                <c:pt idx="191">
                  <c:v>0.473512498537699</c:v>
                </c:pt>
                <c:pt idx="192">
                  <c:v>1.6307000076770699</c:v>
                </c:pt>
                <c:pt idx="193">
                  <c:v>0.608426668147246</c:v>
                </c:pt>
                <c:pt idx="194">
                  <c:v>1.1721566738684901</c:v>
                </c:pt>
                <c:pt idx="195">
                  <c:v>0.46415916052957301</c:v>
                </c:pt>
                <c:pt idx="196">
                  <c:v>0.426554164861639</c:v>
                </c:pt>
                <c:pt idx="197">
                  <c:v>0.96782083342472802</c:v>
                </c:pt>
                <c:pt idx="198">
                  <c:v>0.57597750226656597</c:v>
                </c:pt>
                <c:pt idx="199">
                  <c:v>0.92599917511145302</c:v>
                </c:pt>
                <c:pt idx="200">
                  <c:v>1.6210208456714901</c:v>
                </c:pt>
                <c:pt idx="201">
                  <c:v>4.1701491749286603</c:v>
                </c:pt>
                <c:pt idx="202">
                  <c:v>2.29256336510181</c:v>
                </c:pt>
                <c:pt idx="203">
                  <c:v>4.26998832543691</c:v>
                </c:pt>
                <c:pt idx="204">
                  <c:v>3.10388831794261</c:v>
                </c:pt>
                <c:pt idx="205">
                  <c:v>3.36723834554354</c:v>
                </c:pt>
                <c:pt idx="206">
                  <c:v>2.3467283006509101</c:v>
                </c:pt>
                <c:pt idx="207">
                  <c:v>1.44397831390301</c:v>
                </c:pt>
                <c:pt idx="208">
                  <c:v>1.2123108410835199</c:v>
                </c:pt>
                <c:pt idx="209">
                  <c:v>2.04009998281796</c:v>
                </c:pt>
                <c:pt idx="210">
                  <c:v>2.5280450183153098</c:v>
                </c:pt>
                <c:pt idx="211">
                  <c:v>1.7729358182350701</c:v>
                </c:pt>
                <c:pt idx="212">
                  <c:v>1.1036166697740499</c:v>
                </c:pt>
                <c:pt idx="213">
                  <c:v>2.91576748351256</c:v>
                </c:pt>
                <c:pt idx="214">
                  <c:v>3.3635965955257401</c:v>
                </c:pt>
                <c:pt idx="215">
                  <c:v>1.14264001021782</c:v>
                </c:pt>
                <c:pt idx="216">
                  <c:v>0.45083833475907598</c:v>
                </c:pt>
                <c:pt idx="217">
                  <c:v>0.30156833556791102</c:v>
                </c:pt>
                <c:pt idx="218">
                  <c:v>0.51079166392485298</c:v>
                </c:pt>
                <c:pt idx="219">
                  <c:v>0.496895832419395</c:v>
                </c:pt>
                <c:pt idx="220">
                  <c:v>0.34948500566184498</c:v>
                </c:pt>
                <c:pt idx="221">
                  <c:v>0.39500583613912199</c:v>
                </c:pt>
                <c:pt idx="222">
                  <c:v>0.62040582795937804</c:v>
                </c:pt>
                <c:pt idx="223">
                  <c:v>0.64181498631834999</c:v>
                </c:pt>
                <c:pt idx="224">
                  <c:v>1.1450166668494499</c:v>
                </c:pt>
                <c:pt idx="225">
                  <c:v>2.2016174882650299</c:v>
                </c:pt>
                <c:pt idx="226">
                  <c:v>2.36808001915613</c:v>
                </c:pt>
                <c:pt idx="227">
                  <c:v>3.2728424902756998</c:v>
                </c:pt>
                <c:pt idx="228">
                  <c:v>2.5125583728154401</c:v>
                </c:pt>
                <c:pt idx="229">
                  <c:v>1.4974724853038699</c:v>
                </c:pt>
                <c:pt idx="230">
                  <c:v>3.0551283288001998</c:v>
                </c:pt>
                <c:pt idx="231">
                  <c:v>5.05332997163136</c:v>
                </c:pt>
                <c:pt idx="232">
                  <c:v>3.3145299528042398</c:v>
                </c:pt>
                <c:pt idx="233">
                  <c:v>5.8468682948748203</c:v>
                </c:pt>
                <c:pt idx="234">
                  <c:v>2.1903666901091698</c:v>
                </c:pt>
                <c:pt idx="235">
                  <c:v>0.76513334621985696</c:v>
                </c:pt>
                <c:pt idx="236">
                  <c:v>2.7792433414856599</c:v>
                </c:pt>
                <c:pt idx="237">
                  <c:v>1.4215341860055899</c:v>
                </c:pt>
                <c:pt idx="238">
                  <c:v>1.6134308337171801</c:v>
                </c:pt>
                <c:pt idx="239">
                  <c:v>0.54839667101701095</c:v>
                </c:pt>
                <c:pt idx="240">
                  <c:v>0.75459166447321502</c:v>
                </c:pt>
                <c:pt idx="241">
                  <c:v>1.1331716788311801</c:v>
                </c:pt>
                <c:pt idx="242">
                  <c:v>0.25850083140035401</c:v>
                </c:pt>
                <c:pt idx="243">
                  <c:v>0.90953499992688502</c:v>
                </c:pt>
                <c:pt idx="244">
                  <c:v>0.88482917279005102</c:v>
                </c:pt>
                <c:pt idx="245">
                  <c:v>0.59686916500329901</c:v>
                </c:pt>
                <c:pt idx="246">
                  <c:v>1.32941917012135</c:v>
                </c:pt>
                <c:pt idx="247">
                  <c:v>2.0341774825255001</c:v>
                </c:pt>
                <c:pt idx="248">
                  <c:v>1.3125333245595201</c:v>
                </c:pt>
                <c:pt idx="249">
                  <c:v>2.4146358551581701</c:v>
                </c:pt>
                <c:pt idx="250">
                  <c:v>3.1763191795349099</c:v>
                </c:pt>
                <c:pt idx="251">
                  <c:v>4.0830175447463901</c:v>
                </c:pt>
                <c:pt idx="252">
                  <c:v>2.1543141470352798</c:v>
                </c:pt>
                <c:pt idx="253">
                  <c:v>1.6451325035095199</c:v>
                </c:pt>
                <c:pt idx="254">
                  <c:v>1.20659915427367</c:v>
                </c:pt>
                <c:pt idx="255">
                  <c:v>0.86915083567301399</c:v>
                </c:pt>
                <c:pt idx="256">
                  <c:v>0.85002249499161997</c:v>
                </c:pt>
                <c:pt idx="257">
                  <c:v>1.4931791569789199</c:v>
                </c:pt>
                <c:pt idx="258">
                  <c:v>1.42757166882355</c:v>
                </c:pt>
                <c:pt idx="259">
                  <c:v>0.81837833245595204</c:v>
                </c:pt>
                <c:pt idx="260">
                  <c:v>0.87104834437370304</c:v>
                </c:pt>
                <c:pt idx="261">
                  <c:v>1.0899699823061599</c:v>
                </c:pt>
                <c:pt idx="262">
                  <c:v>1.3697458225488599</c:v>
                </c:pt>
                <c:pt idx="263">
                  <c:v>0.73335500617822003</c:v>
                </c:pt>
                <c:pt idx="264">
                  <c:v>0.64131666511297203</c:v>
                </c:pt>
                <c:pt idx="265">
                  <c:v>0.59037166754404702</c:v>
                </c:pt>
                <c:pt idx="266">
                  <c:v>0.58998833457628796</c:v>
                </c:pt>
                <c:pt idx="267">
                  <c:v>0.61275832931200602</c:v>
                </c:pt>
                <c:pt idx="268">
                  <c:v>0.60863750447829501</c:v>
                </c:pt>
                <c:pt idx="269">
                  <c:v>0.64118249217669099</c:v>
                </c:pt>
                <c:pt idx="270">
                  <c:v>1.7656716754039099</c:v>
                </c:pt>
                <c:pt idx="271">
                  <c:v>4.9997400126854501</c:v>
                </c:pt>
                <c:pt idx="272">
                  <c:v>1.3764925028880399</c:v>
                </c:pt>
                <c:pt idx="273">
                  <c:v>2.16052414476871</c:v>
                </c:pt>
                <c:pt idx="274">
                  <c:v>0.87909832298755497</c:v>
                </c:pt>
                <c:pt idx="275">
                  <c:v>3.3895483279228098</c:v>
                </c:pt>
                <c:pt idx="276">
                  <c:v>2.6082383473714099</c:v>
                </c:pt>
                <c:pt idx="277">
                  <c:v>1.7765966467062599</c:v>
                </c:pt>
                <c:pt idx="278">
                  <c:v>2.5248250369230898</c:v>
                </c:pt>
                <c:pt idx="279">
                  <c:v>0.84249000171820299</c:v>
                </c:pt>
                <c:pt idx="280">
                  <c:v>0.79884749809900901</c:v>
                </c:pt>
                <c:pt idx="281">
                  <c:v>1.3336741884549399</c:v>
                </c:pt>
                <c:pt idx="282">
                  <c:v>0.91091500500837896</c:v>
                </c:pt>
                <c:pt idx="283">
                  <c:v>1.5786050226291</c:v>
                </c:pt>
                <c:pt idx="284">
                  <c:v>1.9364275117715199</c:v>
                </c:pt>
                <c:pt idx="285">
                  <c:v>2.4095758517583201</c:v>
                </c:pt>
                <c:pt idx="286">
                  <c:v>2.7098408359289099</c:v>
                </c:pt>
                <c:pt idx="287">
                  <c:v>0.79754415412743895</c:v>
                </c:pt>
                <c:pt idx="288">
                  <c:v>0.41656833214064398</c:v>
                </c:pt>
                <c:pt idx="289">
                  <c:v>0.30384916809697898</c:v>
                </c:pt>
                <c:pt idx="290">
                  <c:v>0.48202249636252698</c:v>
                </c:pt>
                <c:pt idx="291">
                  <c:v>0.29570333396394999</c:v>
                </c:pt>
                <c:pt idx="292">
                  <c:v>0.33518666562934701</c:v>
                </c:pt>
                <c:pt idx="293">
                  <c:v>0.41106749537090398</c:v>
                </c:pt>
                <c:pt idx="294">
                  <c:v>0.292674996778369</c:v>
                </c:pt>
                <c:pt idx="295">
                  <c:v>0.316115835631887</c:v>
                </c:pt>
                <c:pt idx="296">
                  <c:v>0.88605583280324896</c:v>
                </c:pt>
                <c:pt idx="297">
                  <c:v>1.9612674889961801</c:v>
                </c:pt>
                <c:pt idx="298">
                  <c:v>1.3275599874059301</c:v>
                </c:pt>
                <c:pt idx="299">
                  <c:v>0.86598833868900904</c:v>
                </c:pt>
                <c:pt idx="300">
                  <c:v>0.86955333734552098</c:v>
                </c:pt>
                <c:pt idx="301">
                  <c:v>0.59104250252246804</c:v>
                </c:pt>
                <c:pt idx="302">
                  <c:v>1.27427667975425</c:v>
                </c:pt>
                <c:pt idx="303">
                  <c:v>0.67288417796293798</c:v>
                </c:pt>
                <c:pt idx="304">
                  <c:v>0.640549990038076</c:v>
                </c:pt>
                <c:pt idx="305">
                  <c:v>0.57055333803097397</c:v>
                </c:pt>
                <c:pt idx="306">
                  <c:v>4.0521974662939702</c:v>
                </c:pt>
                <c:pt idx="307">
                  <c:v>3.44697169423103</c:v>
                </c:pt>
                <c:pt idx="308">
                  <c:v>1.11197332024574</c:v>
                </c:pt>
                <c:pt idx="309">
                  <c:v>1.3606416348616199</c:v>
                </c:pt>
                <c:pt idx="310">
                  <c:v>0.64423000206549896</c:v>
                </c:pt>
                <c:pt idx="311">
                  <c:v>0.507935836513836</c:v>
                </c:pt>
                <c:pt idx="312">
                  <c:v>0.506574994424979</c:v>
                </c:pt>
                <c:pt idx="313">
                  <c:v>0.52407416085402103</c:v>
                </c:pt>
                <c:pt idx="314">
                  <c:v>0.43399083460370602</c:v>
                </c:pt>
                <c:pt idx="315">
                  <c:v>0.37394167448083498</c:v>
                </c:pt>
                <c:pt idx="316">
                  <c:v>0.44880666683117498</c:v>
                </c:pt>
                <c:pt idx="317">
                  <c:v>0.33854083309570898</c:v>
                </c:pt>
                <c:pt idx="318">
                  <c:v>0.52482166608174596</c:v>
                </c:pt>
                <c:pt idx="319">
                  <c:v>0.69854833751916801</c:v>
                </c:pt>
                <c:pt idx="320">
                  <c:v>1.0564858491718701</c:v>
                </c:pt>
                <c:pt idx="321">
                  <c:v>1.80419667979081</c:v>
                </c:pt>
                <c:pt idx="322">
                  <c:v>1.8692099895079901</c:v>
                </c:pt>
                <c:pt idx="323">
                  <c:v>3.1867075459162399</c:v>
                </c:pt>
                <c:pt idx="324">
                  <c:v>2.2742208099365202</c:v>
                </c:pt>
                <c:pt idx="325">
                  <c:v>1.1627266861746699</c:v>
                </c:pt>
                <c:pt idx="326">
                  <c:v>0.88383250753084797</c:v>
                </c:pt>
                <c:pt idx="327">
                  <c:v>0.49112666348616302</c:v>
                </c:pt>
                <c:pt idx="328">
                  <c:v>3.8895491729180001</c:v>
                </c:pt>
                <c:pt idx="329">
                  <c:v>3.2342791599035201</c:v>
                </c:pt>
                <c:pt idx="330">
                  <c:v>1.5824574764569601</c:v>
                </c:pt>
                <c:pt idx="331">
                  <c:v>0.49189333399136798</c:v>
                </c:pt>
                <c:pt idx="332">
                  <c:v>2.41685919413964</c:v>
                </c:pt>
                <c:pt idx="333">
                  <c:v>1.66573664367198</c:v>
                </c:pt>
                <c:pt idx="334">
                  <c:v>0.48769582976897502</c:v>
                </c:pt>
                <c:pt idx="335">
                  <c:v>0.40324749951561201</c:v>
                </c:pt>
                <c:pt idx="336">
                  <c:v>0.55905333300431503</c:v>
                </c:pt>
                <c:pt idx="337">
                  <c:v>0.55566083212693496</c:v>
                </c:pt>
                <c:pt idx="338">
                  <c:v>0.55351416567961298</c:v>
                </c:pt>
                <c:pt idx="339">
                  <c:v>0.55474083940188101</c:v>
                </c:pt>
                <c:pt idx="340">
                  <c:v>0.55429999232292104</c:v>
                </c:pt>
                <c:pt idx="341">
                  <c:v>0.52407416542371099</c:v>
                </c:pt>
                <c:pt idx="342">
                  <c:v>0.21493499974409699</c:v>
                </c:pt>
                <c:pt idx="343">
                  <c:v>0.41518833391368398</c:v>
                </c:pt>
                <c:pt idx="344">
                  <c:v>1.19979500552018</c:v>
                </c:pt>
                <c:pt idx="345">
                  <c:v>1.7792416697740501</c:v>
                </c:pt>
                <c:pt idx="346">
                  <c:v>2.17137250065803</c:v>
                </c:pt>
                <c:pt idx="347">
                  <c:v>0.71920999864737201</c:v>
                </c:pt>
                <c:pt idx="348">
                  <c:v>0.91398166875044395</c:v>
                </c:pt>
                <c:pt idx="349">
                  <c:v>0.68172000149885803</c:v>
                </c:pt>
                <c:pt idx="350">
                  <c:v>2.5042208373546599</c:v>
                </c:pt>
                <c:pt idx="351">
                  <c:v>0.82903498873114501</c:v>
                </c:pt>
                <c:pt idx="352">
                  <c:v>4.2058949947357096</c:v>
                </c:pt>
                <c:pt idx="353">
                  <c:v>2.0640966924031501</c:v>
                </c:pt>
                <c:pt idx="354">
                  <c:v>1.3771824688712699</c:v>
                </c:pt>
                <c:pt idx="355">
                  <c:v>1.4351233273744499</c:v>
                </c:pt>
                <c:pt idx="356">
                  <c:v>1.3114791748921</c:v>
                </c:pt>
                <c:pt idx="357">
                  <c:v>1.27038584510485</c:v>
                </c:pt>
                <c:pt idx="358">
                  <c:v>1.03998333543539</c:v>
                </c:pt>
                <c:pt idx="359">
                  <c:v>0.43882083468139099</c:v>
                </c:pt>
                <c:pt idx="360">
                  <c:v>1.6307000076770699</c:v>
                </c:pt>
                <c:pt idx="361">
                  <c:v>0.608426668147246</c:v>
                </c:pt>
                <c:pt idx="362">
                  <c:v>1.1721566738684901</c:v>
                </c:pt>
                <c:pt idx="363">
                  <c:v>0.46415916052957301</c:v>
                </c:pt>
                <c:pt idx="364">
                  <c:v>0.426554164861639</c:v>
                </c:pt>
                <c:pt idx="365">
                  <c:v>0.96782083342472802</c:v>
                </c:pt>
                <c:pt idx="366">
                  <c:v>0.57597750226656597</c:v>
                </c:pt>
                <c:pt idx="367">
                  <c:v>0.92599917511145302</c:v>
                </c:pt>
                <c:pt idx="368">
                  <c:v>1.6210208456714901</c:v>
                </c:pt>
                <c:pt idx="369">
                  <c:v>4.1701491749286603</c:v>
                </c:pt>
                <c:pt idx="370">
                  <c:v>2.29256336510181</c:v>
                </c:pt>
                <c:pt idx="371">
                  <c:v>4.26998832543691</c:v>
                </c:pt>
                <c:pt idx="372">
                  <c:v>3.10388831794261</c:v>
                </c:pt>
                <c:pt idx="373">
                  <c:v>3.36723834554354</c:v>
                </c:pt>
                <c:pt idx="374">
                  <c:v>2.3467283006509101</c:v>
                </c:pt>
                <c:pt idx="375">
                  <c:v>1.44397831390301</c:v>
                </c:pt>
                <c:pt idx="376">
                  <c:v>1.2123108410835199</c:v>
                </c:pt>
                <c:pt idx="377">
                  <c:v>2.04009998281796</c:v>
                </c:pt>
                <c:pt idx="378">
                  <c:v>2.5280450183153098</c:v>
                </c:pt>
                <c:pt idx="379">
                  <c:v>1.7729358182350701</c:v>
                </c:pt>
                <c:pt idx="380">
                  <c:v>1.1036166697740499</c:v>
                </c:pt>
                <c:pt idx="381">
                  <c:v>2.91576748351256</c:v>
                </c:pt>
                <c:pt idx="382">
                  <c:v>3.3635965955257401</c:v>
                </c:pt>
                <c:pt idx="383">
                  <c:v>1.14264001021782</c:v>
                </c:pt>
                <c:pt idx="384">
                  <c:v>0.45083833475907598</c:v>
                </c:pt>
                <c:pt idx="385">
                  <c:v>0.30156833556791102</c:v>
                </c:pt>
                <c:pt idx="386">
                  <c:v>0.51079166392485298</c:v>
                </c:pt>
                <c:pt idx="387">
                  <c:v>0.496895832419395</c:v>
                </c:pt>
                <c:pt idx="388">
                  <c:v>0.34948500566184498</c:v>
                </c:pt>
                <c:pt idx="389">
                  <c:v>0.39500583613912199</c:v>
                </c:pt>
                <c:pt idx="390">
                  <c:v>0.62040582795937804</c:v>
                </c:pt>
                <c:pt idx="391">
                  <c:v>0.64181498631834999</c:v>
                </c:pt>
                <c:pt idx="392">
                  <c:v>1.1450166668494499</c:v>
                </c:pt>
                <c:pt idx="393">
                  <c:v>2.2016174882650299</c:v>
                </c:pt>
                <c:pt idx="394">
                  <c:v>2.36808001915613</c:v>
                </c:pt>
                <c:pt idx="395">
                  <c:v>3.2728424902756998</c:v>
                </c:pt>
                <c:pt idx="396">
                  <c:v>2.5125583728154401</c:v>
                </c:pt>
                <c:pt idx="397">
                  <c:v>1.4974724853038699</c:v>
                </c:pt>
                <c:pt idx="398">
                  <c:v>3.0551283288001998</c:v>
                </c:pt>
                <c:pt idx="399">
                  <c:v>5.05332997163136</c:v>
                </c:pt>
                <c:pt idx="400">
                  <c:v>3.3145299528042398</c:v>
                </c:pt>
                <c:pt idx="401">
                  <c:v>5.8468682948748203</c:v>
                </c:pt>
                <c:pt idx="402">
                  <c:v>2.1903666901091698</c:v>
                </c:pt>
                <c:pt idx="403">
                  <c:v>0.76513334621985696</c:v>
                </c:pt>
                <c:pt idx="404">
                  <c:v>2.7792433414856599</c:v>
                </c:pt>
                <c:pt idx="405">
                  <c:v>1.4215341860055899</c:v>
                </c:pt>
                <c:pt idx="406">
                  <c:v>1.6134308337171801</c:v>
                </c:pt>
                <c:pt idx="407">
                  <c:v>0.54839667101701095</c:v>
                </c:pt>
                <c:pt idx="408">
                  <c:v>0.35492833174765098</c:v>
                </c:pt>
                <c:pt idx="409">
                  <c:v>0.34429083446661601</c:v>
                </c:pt>
                <c:pt idx="410">
                  <c:v>0.374899998332063</c:v>
                </c:pt>
                <c:pt idx="411">
                  <c:v>0.41819750410814999</c:v>
                </c:pt>
                <c:pt idx="412">
                  <c:v>0.25853916538258298</c:v>
                </c:pt>
                <c:pt idx="413">
                  <c:v>0.28661832983295099</c:v>
                </c:pt>
                <c:pt idx="414">
                  <c:v>0.40547083735466</c:v>
                </c:pt>
                <c:pt idx="415">
                  <c:v>0.35989250476161599</c:v>
                </c:pt>
                <c:pt idx="416">
                  <c:v>0.94903747801979199</c:v>
                </c:pt>
                <c:pt idx="417">
                  <c:v>2.6670608200629502</c:v>
                </c:pt>
                <c:pt idx="418">
                  <c:v>2.18833498448133</c:v>
                </c:pt>
                <c:pt idx="419">
                  <c:v>1.76881502310435</c:v>
                </c:pt>
                <c:pt idx="420">
                  <c:v>1.16916663696368</c:v>
                </c:pt>
                <c:pt idx="421">
                  <c:v>0.94133250181873496</c:v>
                </c:pt>
                <c:pt idx="422">
                  <c:v>0.29271333590149801</c:v>
                </c:pt>
                <c:pt idx="423">
                  <c:v>0.36340000073114997</c:v>
                </c:pt>
                <c:pt idx="424">
                  <c:v>0.40259583209951699</c:v>
                </c:pt>
                <c:pt idx="425">
                  <c:v>0.95743249331911495</c:v>
                </c:pt>
                <c:pt idx="426">
                  <c:v>4.19349413712819</c:v>
                </c:pt>
                <c:pt idx="427">
                  <c:v>3.46387667536735</c:v>
                </c:pt>
                <c:pt idx="428">
                  <c:v>0.58034749398628804</c:v>
                </c:pt>
                <c:pt idx="429">
                  <c:v>2.9073916974663701</c:v>
                </c:pt>
                <c:pt idx="430">
                  <c:v>0.50715000530083898</c:v>
                </c:pt>
                <c:pt idx="431">
                  <c:v>0.38933250730236302</c:v>
                </c:pt>
                <c:pt idx="432">
                  <c:v>0.282784997299313</c:v>
                </c:pt>
                <c:pt idx="433">
                  <c:v>0.36742500374714498</c:v>
                </c:pt>
                <c:pt idx="434">
                  <c:v>0.48221416741609502</c:v>
                </c:pt>
                <c:pt idx="435">
                  <c:v>0.47907083113988203</c:v>
                </c:pt>
                <c:pt idx="436">
                  <c:v>0.50795500179131703</c:v>
                </c:pt>
                <c:pt idx="437">
                  <c:v>0.305363332976897</c:v>
                </c:pt>
                <c:pt idx="438">
                  <c:v>0.39989332805077199</c:v>
                </c:pt>
                <c:pt idx="439">
                  <c:v>0.79660499612490399</c:v>
                </c:pt>
                <c:pt idx="440">
                  <c:v>1.56716251115004</c:v>
                </c:pt>
                <c:pt idx="441">
                  <c:v>1.34617083018024</c:v>
                </c:pt>
                <c:pt idx="442">
                  <c:v>1.3415900078415799</c:v>
                </c:pt>
                <c:pt idx="443">
                  <c:v>2.4855716743071801</c:v>
                </c:pt>
                <c:pt idx="444">
                  <c:v>0.76101249396800996</c:v>
                </c:pt>
                <c:pt idx="445">
                  <c:v>0.55305416017770703</c:v>
                </c:pt>
                <c:pt idx="446">
                  <c:v>0.53354250252246804</c:v>
                </c:pt>
                <c:pt idx="447">
                  <c:v>1.54312748014926</c:v>
                </c:pt>
                <c:pt idx="448">
                  <c:v>4.3870966704686403</c:v>
                </c:pt>
                <c:pt idx="449">
                  <c:v>1.2584449952840799</c:v>
                </c:pt>
                <c:pt idx="450">
                  <c:v>1.96130583326021</c:v>
                </c:pt>
                <c:pt idx="451">
                  <c:v>2.5089358040690399</c:v>
                </c:pt>
                <c:pt idx="452">
                  <c:v>3.0480941578745799</c:v>
                </c:pt>
                <c:pt idx="453">
                  <c:v>2.22063083271185</c:v>
                </c:pt>
                <c:pt idx="454">
                  <c:v>0.91164331525564202</c:v>
                </c:pt>
                <c:pt idx="455">
                  <c:v>0.49978999267021801</c:v>
                </c:pt>
                <c:pt idx="456">
                  <c:v>0.29079666535059601</c:v>
                </c:pt>
                <c:pt idx="457">
                  <c:v>0.487101674179236</c:v>
                </c:pt>
                <c:pt idx="458">
                  <c:v>0.36468416685859301</c:v>
                </c:pt>
                <c:pt idx="459">
                  <c:v>0.40677416533231697</c:v>
                </c:pt>
                <c:pt idx="460">
                  <c:v>0.31165000153084599</c:v>
                </c:pt>
                <c:pt idx="461">
                  <c:v>0.63857582936684198</c:v>
                </c:pt>
                <c:pt idx="462">
                  <c:v>0.26798832977811499</c:v>
                </c:pt>
                <c:pt idx="463">
                  <c:v>0.86671665579080504</c:v>
                </c:pt>
                <c:pt idx="464">
                  <c:v>1.2602850110083801</c:v>
                </c:pt>
                <c:pt idx="465">
                  <c:v>2.5206658426920501</c:v>
                </c:pt>
                <c:pt idx="466">
                  <c:v>0.99543999979893305</c:v>
                </c:pt>
                <c:pt idx="467">
                  <c:v>0.87183417787154505</c:v>
                </c:pt>
                <c:pt idx="468">
                  <c:v>0.536934991975625</c:v>
                </c:pt>
                <c:pt idx="469">
                  <c:v>0.51510416438182105</c:v>
                </c:pt>
                <c:pt idx="470">
                  <c:v>1.303160845836</c:v>
                </c:pt>
                <c:pt idx="471">
                  <c:v>1.7032458403706501</c:v>
                </c:pt>
                <c:pt idx="472">
                  <c:v>4.4491199318567904</c:v>
                </c:pt>
                <c:pt idx="473">
                  <c:v>3.1651066879431302</c:v>
                </c:pt>
                <c:pt idx="474">
                  <c:v>3.0608207863569201</c:v>
                </c:pt>
                <c:pt idx="475">
                  <c:v>1.92918249766031</c:v>
                </c:pt>
                <c:pt idx="476">
                  <c:v>2.94225586652755</c:v>
                </c:pt>
                <c:pt idx="477">
                  <c:v>2.3793308230241101</c:v>
                </c:pt>
                <c:pt idx="478">
                  <c:v>0.41219832728306399</c:v>
                </c:pt>
                <c:pt idx="479">
                  <c:v>0.479569169481595</c:v>
                </c:pt>
                <c:pt idx="480">
                  <c:v>0.506574994424979</c:v>
                </c:pt>
                <c:pt idx="481">
                  <c:v>0.52407416085402103</c:v>
                </c:pt>
                <c:pt idx="482">
                  <c:v>0.43399083460370602</c:v>
                </c:pt>
                <c:pt idx="483">
                  <c:v>0.37394167448083498</c:v>
                </c:pt>
                <c:pt idx="484">
                  <c:v>0.44880666683117498</c:v>
                </c:pt>
                <c:pt idx="485">
                  <c:v>0.33854083309570898</c:v>
                </c:pt>
                <c:pt idx="486">
                  <c:v>0.52482166608174596</c:v>
                </c:pt>
                <c:pt idx="487">
                  <c:v>0.69854833751916801</c:v>
                </c:pt>
                <c:pt idx="488">
                  <c:v>1.0564858491718701</c:v>
                </c:pt>
                <c:pt idx="489">
                  <c:v>1.80419667979081</c:v>
                </c:pt>
                <c:pt idx="490">
                  <c:v>1.8692099895079901</c:v>
                </c:pt>
                <c:pt idx="491">
                  <c:v>3.1867075459162399</c:v>
                </c:pt>
                <c:pt idx="492">
                  <c:v>2.2742208099365202</c:v>
                </c:pt>
                <c:pt idx="493">
                  <c:v>1.1627266861746699</c:v>
                </c:pt>
                <c:pt idx="494">
                  <c:v>0.88383250753084797</c:v>
                </c:pt>
                <c:pt idx="495">
                  <c:v>0.49112666348616302</c:v>
                </c:pt>
                <c:pt idx="496">
                  <c:v>3.8895491729180001</c:v>
                </c:pt>
                <c:pt idx="497">
                  <c:v>3.2342791599035201</c:v>
                </c:pt>
                <c:pt idx="498">
                  <c:v>1.5824574764569601</c:v>
                </c:pt>
                <c:pt idx="499">
                  <c:v>0.49189333399136798</c:v>
                </c:pt>
                <c:pt idx="500">
                  <c:v>2.41685919413964</c:v>
                </c:pt>
                <c:pt idx="501">
                  <c:v>1.66573664367198</c:v>
                </c:pt>
                <c:pt idx="502">
                  <c:v>0.48769582976897502</c:v>
                </c:pt>
                <c:pt idx="503">
                  <c:v>0.40324749951561201</c:v>
                </c:pt>
                <c:pt idx="504">
                  <c:v>0.37146916518608702</c:v>
                </c:pt>
                <c:pt idx="505">
                  <c:v>0.27747583101193002</c:v>
                </c:pt>
                <c:pt idx="506">
                  <c:v>0.42266332392891198</c:v>
                </c:pt>
                <c:pt idx="507">
                  <c:v>0.39929916732013199</c:v>
                </c:pt>
                <c:pt idx="508">
                  <c:v>0.30862166605889702</c:v>
                </c:pt>
                <c:pt idx="509">
                  <c:v>0.31958499647676902</c:v>
                </c:pt>
                <c:pt idx="510">
                  <c:v>0.63761750094592495</c:v>
                </c:pt>
                <c:pt idx="511">
                  <c:v>0.88964000244935304</c:v>
                </c:pt>
                <c:pt idx="512">
                  <c:v>0.86502999027570104</c:v>
                </c:pt>
                <c:pt idx="513">
                  <c:v>1.16408750027418</c:v>
                </c:pt>
                <c:pt idx="514">
                  <c:v>2.3239391840497601</c:v>
                </c:pt>
                <c:pt idx="515">
                  <c:v>1.59322917809089</c:v>
                </c:pt>
                <c:pt idx="516">
                  <c:v>0.79547417392333397</c:v>
                </c:pt>
                <c:pt idx="517">
                  <c:v>1.9737066634496001</c:v>
                </c:pt>
                <c:pt idx="518">
                  <c:v>1.2625083402792601</c:v>
                </c:pt>
                <c:pt idx="519">
                  <c:v>0.64856166551510397</c:v>
                </c:pt>
                <c:pt idx="520">
                  <c:v>2.8613149865468301</c:v>
                </c:pt>
                <c:pt idx="521">
                  <c:v>5.8521775245666499</c:v>
                </c:pt>
                <c:pt idx="522">
                  <c:v>2.4827349893252002</c:v>
                </c:pt>
                <c:pt idx="523">
                  <c:v>2.9261558544635702</c:v>
                </c:pt>
                <c:pt idx="524">
                  <c:v>2.9260983220736101</c:v>
                </c:pt>
                <c:pt idx="525">
                  <c:v>0.93709667046864797</c:v>
                </c:pt>
                <c:pt idx="526">
                  <c:v>1.0769941686590501</c:v>
                </c:pt>
                <c:pt idx="527">
                  <c:v>0.473512498537699</c:v>
                </c:pt>
                <c:pt idx="528">
                  <c:v>0.49152917087078102</c:v>
                </c:pt>
                <c:pt idx="529">
                  <c:v>0.42695667167504597</c:v>
                </c:pt>
                <c:pt idx="530">
                  <c:v>0.33583833704392102</c:v>
                </c:pt>
                <c:pt idx="531">
                  <c:v>0.49741333375374402</c:v>
                </c:pt>
                <c:pt idx="532">
                  <c:v>0.26246833515663898</c:v>
                </c:pt>
                <c:pt idx="533">
                  <c:v>0.48016332964102398</c:v>
                </c:pt>
                <c:pt idx="534">
                  <c:v>0.33798499149580802</c:v>
                </c:pt>
                <c:pt idx="535">
                  <c:v>1.11272082090377</c:v>
                </c:pt>
                <c:pt idx="536">
                  <c:v>1.72237416277329</c:v>
                </c:pt>
                <c:pt idx="537">
                  <c:v>2.5077283390363001</c:v>
                </c:pt>
                <c:pt idx="538">
                  <c:v>0.90407249371210696</c:v>
                </c:pt>
                <c:pt idx="539">
                  <c:v>0.70968417599797196</c:v>
                </c:pt>
                <c:pt idx="540">
                  <c:v>2.8139349933465301</c:v>
                </c:pt>
                <c:pt idx="541">
                  <c:v>2.4056466842691</c:v>
                </c:pt>
                <c:pt idx="542">
                  <c:v>0.86284499327341802</c:v>
                </c:pt>
                <c:pt idx="543">
                  <c:v>0.52378666798273699</c:v>
                </c:pt>
                <c:pt idx="544">
                  <c:v>4.1537808672586998</c:v>
                </c:pt>
                <c:pt idx="545">
                  <c:v>3.4047475125392199</c:v>
                </c:pt>
                <c:pt idx="546">
                  <c:v>1.1897516552607199</c:v>
                </c:pt>
                <c:pt idx="547">
                  <c:v>1.1265208328763601</c:v>
                </c:pt>
                <c:pt idx="548">
                  <c:v>2.82275169844428</c:v>
                </c:pt>
                <c:pt idx="549">
                  <c:v>2.1707208538055398</c:v>
                </c:pt>
                <c:pt idx="550">
                  <c:v>0.908634172479311</c:v>
                </c:pt>
                <c:pt idx="551">
                  <c:v>0.53726084053516399</c:v>
                </c:pt>
                <c:pt idx="552">
                  <c:v>0.89372251043716999</c:v>
                </c:pt>
                <c:pt idx="553">
                  <c:v>0.54667166580756499</c:v>
                </c:pt>
                <c:pt idx="554">
                  <c:v>0.89924249649047805</c:v>
                </c:pt>
                <c:pt idx="555">
                  <c:v>0.56593416343132597</c:v>
                </c:pt>
                <c:pt idx="556">
                  <c:v>1.47558416873216</c:v>
                </c:pt>
                <c:pt idx="557">
                  <c:v>0.57484666635592696</c:v>
                </c:pt>
                <c:pt idx="558">
                  <c:v>0.58218749999999997</c:v>
                </c:pt>
                <c:pt idx="559">
                  <c:v>1.1159600109855301</c:v>
                </c:pt>
                <c:pt idx="560">
                  <c:v>2.0627741968631699</c:v>
                </c:pt>
                <c:pt idx="561">
                  <c:v>3.8591316612561499</c:v>
                </c:pt>
                <c:pt idx="562">
                  <c:v>2.96838001787662</c:v>
                </c:pt>
                <c:pt idx="563">
                  <c:v>3.8193608178695002</c:v>
                </c:pt>
                <c:pt idx="564">
                  <c:v>0.80739582876364402</c:v>
                </c:pt>
                <c:pt idx="565">
                  <c:v>1.6725599805514</c:v>
                </c:pt>
                <c:pt idx="566">
                  <c:v>0.84026666959126795</c:v>
                </c:pt>
                <c:pt idx="567">
                  <c:v>1.55278751115004</c:v>
                </c:pt>
                <c:pt idx="568">
                  <c:v>1.9181233739852901</c:v>
                </c:pt>
                <c:pt idx="569">
                  <c:v>3.9677299284935001</c:v>
                </c:pt>
                <c:pt idx="570">
                  <c:v>5.56812744816144</c:v>
                </c:pt>
                <c:pt idx="571">
                  <c:v>2.1880475121736498</c:v>
                </c:pt>
                <c:pt idx="572">
                  <c:v>3.6381591467062599</c:v>
                </c:pt>
                <c:pt idx="573">
                  <c:v>2.4574925092856001</c:v>
                </c:pt>
                <c:pt idx="574">
                  <c:v>1.7684316718578299</c:v>
                </c:pt>
                <c:pt idx="575">
                  <c:v>1.47349498669306</c:v>
                </c:pt>
                <c:pt idx="576">
                  <c:v>0.35492833174765098</c:v>
                </c:pt>
                <c:pt idx="577">
                  <c:v>0.34429083446661601</c:v>
                </c:pt>
                <c:pt idx="578">
                  <c:v>0.374899998332063</c:v>
                </c:pt>
                <c:pt idx="579">
                  <c:v>0.41819750410814999</c:v>
                </c:pt>
                <c:pt idx="580">
                  <c:v>0.25853916538258298</c:v>
                </c:pt>
                <c:pt idx="581">
                  <c:v>0.28661832983295099</c:v>
                </c:pt>
                <c:pt idx="582">
                  <c:v>0.40547083735466</c:v>
                </c:pt>
                <c:pt idx="583">
                  <c:v>0.35989250476161599</c:v>
                </c:pt>
                <c:pt idx="584">
                  <c:v>0.94903747801979199</c:v>
                </c:pt>
                <c:pt idx="585">
                  <c:v>2.6670608200629502</c:v>
                </c:pt>
                <c:pt idx="586">
                  <c:v>2.18833498448133</c:v>
                </c:pt>
                <c:pt idx="587">
                  <c:v>1.76881502310435</c:v>
                </c:pt>
                <c:pt idx="588">
                  <c:v>1.16916663696368</c:v>
                </c:pt>
                <c:pt idx="589">
                  <c:v>0.94133250181873496</c:v>
                </c:pt>
                <c:pt idx="590">
                  <c:v>0.29271333590149801</c:v>
                </c:pt>
                <c:pt idx="591">
                  <c:v>0.36340000073114997</c:v>
                </c:pt>
                <c:pt idx="592">
                  <c:v>0.40259583209951699</c:v>
                </c:pt>
                <c:pt idx="593">
                  <c:v>0.95743249331911495</c:v>
                </c:pt>
                <c:pt idx="594">
                  <c:v>4.19349413712819</c:v>
                </c:pt>
                <c:pt idx="595">
                  <c:v>3.46387667536735</c:v>
                </c:pt>
                <c:pt idx="596">
                  <c:v>0.58034749398628804</c:v>
                </c:pt>
                <c:pt idx="597">
                  <c:v>2.9073916974663701</c:v>
                </c:pt>
                <c:pt idx="598">
                  <c:v>0.50715000530083898</c:v>
                </c:pt>
                <c:pt idx="599">
                  <c:v>0.38933250730236302</c:v>
                </c:pt>
                <c:pt idx="600">
                  <c:v>0.282784997299313</c:v>
                </c:pt>
                <c:pt idx="601">
                  <c:v>0.36742500374714498</c:v>
                </c:pt>
                <c:pt idx="602">
                  <c:v>0.48221416741609502</c:v>
                </c:pt>
                <c:pt idx="603">
                  <c:v>0.47907083113988203</c:v>
                </c:pt>
                <c:pt idx="604">
                  <c:v>0.50795500179131703</c:v>
                </c:pt>
                <c:pt idx="605">
                  <c:v>0.305363332976897</c:v>
                </c:pt>
                <c:pt idx="606">
                  <c:v>0.39989332805077199</c:v>
                </c:pt>
                <c:pt idx="607">
                  <c:v>0.79660499612490399</c:v>
                </c:pt>
                <c:pt idx="608">
                  <c:v>1.56716251115004</c:v>
                </c:pt>
                <c:pt idx="609">
                  <c:v>1.34617083018024</c:v>
                </c:pt>
                <c:pt idx="610">
                  <c:v>1.3415900078415799</c:v>
                </c:pt>
                <c:pt idx="611">
                  <c:v>2.4855716743071801</c:v>
                </c:pt>
                <c:pt idx="612">
                  <c:v>0.76101249396800996</c:v>
                </c:pt>
                <c:pt idx="613">
                  <c:v>0.55305416017770703</c:v>
                </c:pt>
                <c:pt idx="614">
                  <c:v>0.53354250252246804</c:v>
                </c:pt>
                <c:pt idx="615">
                  <c:v>1.54312748014926</c:v>
                </c:pt>
                <c:pt idx="616">
                  <c:v>4.3870966704686403</c:v>
                </c:pt>
                <c:pt idx="617">
                  <c:v>1.2584449952840799</c:v>
                </c:pt>
                <c:pt idx="618">
                  <c:v>1.96130583326021</c:v>
                </c:pt>
                <c:pt idx="619">
                  <c:v>2.5089358040690399</c:v>
                </c:pt>
                <c:pt idx="620">
                  <c:v>3.0480941578745799</c:v>
                </c:pt>
                <c:pt idx="621">
                  <c:v>2.22063083271185</c:v>
                </c:pt>
                <c:pt idx="622">
                  <c:v>0.91164331525564202</c:v>
                </c:pt>
                <c:pt idx="623">
                  <c:v>0.49978999267021801</c:v>
                </c:pt>
                <c:pt idx="624">
                  <c:v>0.344194994370142</c:v>
                </c:pt>
                <c:pt idx="625">
                  <c:v>0.46243416274587301</c:v>
                </c:pt>
                <c:pt idx="626">
                  <c:v>0.46831832905610299</c:v>
                </c:pt>
                <c:pt idx="627">
                  <c:v>0.51556416759888302</c:v>
                </c:pt>
                <c:pt idx="628">
                  <c:v>0.36730999665955699</c:v>
                </c:pt>
                <c:pt idx="629">
                  <c:v>0.40282583370804798</c:v>
                </c:pt>
                <c:pt idx="630">
                  <c:v>0.45762333651383702</c:v>
                </c:pt>
                <c:pt idx="631">
                  <c:v>0.99595749542116996</c:v>
                </c:pt>
                <c:pt idx="632">
                  <c:v>1.0484741702675799</c:v>
                </c:pt>
                <c:pt idx="633">
                  <c:v>1.06256165911754</c:v>
                </c:pt>
                <c:pt idx="634">
                  <c:v>1.9744733179609</c:v>
                </c:pt>
                <c:pt idx="635">
                  <c:v>0.60907832870880696</c:v>
                </c:pt>
                <c:pt idx="636">
                  <c:v>0.86932333230972303</c:v>
                </c:pt>
                <c:pt idx="637">
                  <c:v>0.53258417010307302</c:v>
                </c:pt>
                <c:pt idx="638">
                  <c:v>0.82083166390657403</c:v>
                </c:pt>
                <c:pt idx="639">
                  <c:v>1.50184252043565</c:v>
                </c:pt>
                <c:pt idx="640">
                  <c:v>4.6725074450174899</c:v>
                </c:pt>
                <c:pt idx="641">
                  <c:v>3.9665800118446302</c:v>
                </c:pt>
                <c:pt idx="642">
                  <c:v>3.8424183054765</c:v>
                </c:pt>
                <c:pt idx="643">
                  <c:v>1.00071084524194</c:v>
                </c:pt>
                <c:pt idx="644">
                  <c:v>1.2299058270454399</c:v>
                </c:pt>
                <c:pt idx="645">
                  <c:v>0.81157416085402101</c:v>
                </c:pt>
                <c:pt idx="646">
                  <c:v>0.876932500402132</c:v>
                </c:pt>
                <c:pt idx="647">
                  <c:v>0.680416666666666</c:v>
                </c:pt>
                <c:pt idx="648">
                  <c:v>0.28730833522975402</c:v>
                </c:pt>
                <c:pt idx="649">
                  <c:v>0.61195333796242901</c:v>
                </c:pt>
                <c:pt idx="650">
                  <c:v>0.30936916671693299</c:v>
                </c:pt>
                <c:pt idx="651">
                  <c:v>0.30567000254988602</c:v>
                </c:pt>
                <c:pt idx="652">
                  <c:v>0.37785166298349698</c:v>
                </c:pt>
                <c:pt idx="653">
                  <c:v>0.32790333809951899</c:v>
                </c:pt>
                <c:pt idx="654">
                  <c:v>0.301184998030463</c:v>
                </c:pt>
                <c:pt idx="655">
                  <c:v>0.34477000067631403</c:v>
                </c:pt>
                <c:pt idx="656">
                  <c:v>0.63464666587610996</c:v>
                </c:pt>
                <c:pt idx="657">
                  <c:v>0.96245415131251</c:v>
                </c:pt>
                <c:pt idx="658">
                  <c:v>2.37202832907438</c:v>
                </c:pt>
                <c:pt idx="659">
                  <c:v>1.8257783450682901</c:v>
                </c:pt>
                <c:pt idx="660">
                  <c:v>0.91189250499010099</c:v>
                </c:pt>
                <c:pt idx="661">
                  <c:v>1.672789995869</c:v>
                </c:pt>
                <c:pt idx="662">
                  <c:v>1.5413450133800399</c:v>
                </c:pt>
                <c:pt idx="663">
                  <c:v>0.42781916514038998</c:v>
                </c:pt>
                <c:pt idx="664">
                  <c:v>4.0096666378776202</c:v>
                </c:pt>
                <c:pt idx="665">
                  <c:v>3.6761858264605101</c:v>
                </c:pt>
                <c:pt idx="666">
                  <c:v>2.9814133296410201</c:v>
                </c:pt>
                <c:pt idx="667">
                  <c:v>0.88582581977049502</c:v>
                </c:pt>
                <c:pt idx="668">
                  <c:v>1.08103833466768</c:v>
                </c:pt>
                <c:pt idx="669">
                  <c:v>1.39876415014266</c:v>
                </c:pt>
                <c:pt idx="670">
                  <c:v>0.67652583658695098</c:v>
                </c:pt>
                <c:pt idx="671">
                  <c:v>0.51615833575526804</c:v>
                </c:pt>
                <c:pt idx="672">
                  <c:v>0.37146916518608702</c:v>
                </c:pt>
                <c:pt idx="673">
                  <c:v>0.27747583101193002</c:v>
                </c:pt>
                <c:pt idx="674">
                  <c:v>0.42266332392891198</c:v>
                </c:pt>
                <c:pt idx="675">
                  <c:v>0.39929916732013199</c:v>
                </c:pt>
                <c:pt idx="676">
                  <c:v>0.30862166605889702</c:v>
                </c:pt>
                <c:pt idx="677">
                  <c:v>0.31958499647676902</c:v>
                </c:pt>
                <c:pt idx="678">
                  <c:v>0.63761750094592495</c:v>
                </c:pt>
                <c:pt idx="679">
                  <c:v>0.88964000244935304</c:v>
                </c:pt>
                <c:pt idx="680">
                  <c:v>0.86502999027570104</c:v>
                </c:pt>
                <c:pt idx="681">
                  <c:v>1.16408750027418</c:v>
                </c:pt>
                <c:pt idx="682">
                  <c:v>2.3239391840497601</c:v>
                </c:pt>
                <c:pt idx="683">
                  <c:v>1.59322917809089</c:v>
                </c:pt>
                <c:pt idx="684">
                  <c:v>0.79547417392333397</c:v>
                </c:pt>
                <c:pt idx="685">
                  <c:v>1.9737066634496001</c:v>
                </c:pt>
                <c:pt idx="686">
                  <c:v>1.2625083402792601</c:v>
                </c:pt>
                <c:pt idx="687">
                  <c:v>0.64856166551510397</c:v>
                </c:pt>
                <c:pt idx="688">
                  <c:v>2.8613149865468301</c:v>
                </c:pt>
                <c:pt idx="689">
                  <c:v>5.8521775245666499</c:v>
                </c:pt>
                <c:pt idx="690">
                  <c:v>2.4827349893252002</c:v>
                </c:pt>
                <c:pt idx="691">
                  <c:v>2.9261558544635702</c:v>
                </c:pt>
                <c:pt idx="692">
                  <c:v>2.9260983220736101</c:v>
                </c:pt>
                <c:pt idx="693">
                  <c:v>0.93709667046864797</c:v>
                </c:pt>
                <c:pt idx="694">
                  <c:v>1.0769941686590501</c:v>
                </c:pt>
                <c:pt idx="695">
                  <c:v>0.473512498537699</c:v>
                </c:pt>
                <c:pt idx="696">
                  <c:v>0.246540833438436</c:v>
                </c:pt>
                <c:pt idx="697">
                  <c:v>0.50107416907946301</c:v>
                </c:pt>
                <c:pt idx="698">
                  <c:v>0.49810333629449099</c:v>
                </c:pt>
                <c:pt idx="699">
                  <c:v>0.26587999731302198</c:v>
                </c:pt>
                <c:pt idx="700">
                  <c:v>0.50324000080426501</c:v>
                </c:pt>
                <c:pt idx="701">
                  <c:v>0.31199499937395198</c:v>
                </c:pt>
                <c:pt idx="702">
                  <c:v>0.43784333755572602</c:v>
                </c:pt>
                <c:pt idx="703">
                  <c:v>0.411029166529576</c:v>
                </c:pt>
                <c:pt idx="704">
                  <c:v>0.32926416876415399</c:v>
                </c:pt>
                <c:pt idx="705">
                  <c:v>0.494384998281796</c:v>
                </c:pt>
                <c:pt idx="706">
                  <c:v>0.27189833484589998</c:v>
                </c:pt>
                <c:pt idx="707">
                  <c:v>0.48882666339476799</c:v>
                </c:pt>
                <c:pt idx="708">
                  <c:v>0.47111666863163298</c:v>
                </c:pt>
                <c:pt idx="709">
                  <c:v>0.287960003217061</c:v>
                </c:pt>
                <c:pt idx="710">
                  <c:v>0.495496659775574</c:v>
                </c:pt>
                <c:pt idx="711">
                  <c:v>2.6483733156075</c:v>
                </c:pt>
                <c:pt idx="712">
                  <c:v>5.7056866431236202</c:v>
                </c:pt>
                <c:pt idx="713">
                  <c:v>1.882665010492</c:v>
                </c:pt>
                <c:pt idx="714">
                  <c:v>1.8093908538421</c:v>
                </c:pt>
                <c:pt idx="715">
                  <c:v>2.3383716456095298</c:v>
                </c:pt>
                <c:pt idx="716">
                  <c:v>2.5544566579659702</c:v>
                </c:pt>
                <c:pt idx="717">
                  <c:v>1.9946174846092799</c:v>
                </c:pt>
                <c:pt idx="718">
                  <c:v>1.5043341527382501</c:v>
                </c:pt>
                <c:pt idx="719">
                  <c:v>1.56338665559887</c:v>
                </c:pt>
                <c:pt idx="720">
                  <c:v>0.45083833475907598</c:v>
                </c:pt>
                <c:pt idx="721">
                  <c:v>0.30156833556791102</c:v>
                </c:pt>
                <c:pt idx="722">
                  <c:v>0.51079166392485298</c:v>
                </c:pt>
                <c:pt idx="723">
                  <c:v>0.496895832419395</c:v>
                </c:pt>
                <c:pt idx="724">
                  <c:v>0.34948500566184498</c:v>
                </c:pt>
                <c:pt idx="725">
                  <c:v>0.39500583613912199</c:v>
                </c:pt>
                <c:pt idx="726">
                  <c:v>0.62040582795937804</c:v>
                </c:pt>
                <c:pt idx="727">
                  <c:v>0.64181498631834999</c:v>
                </c:pt>
                <c:pt idx="728">
                  <c:v>1.1450166668494499</c:v>
                </c:pt>
                <c:pt idx="729">
                  <c:v>2.2016174882650299</c:v>
                </c:pt>
                <c:pt idx="730">
                  <c:v>2.36808001915613</c:v>
                </c:pt>
                <c:pt idx="731">
                  <c:v>3.2728424902756998</c:v>
                </c:pt>
                <c:pt idx="732">
                  <c:v>2.5125583728154401</c:v>
                </c:pt>
                <c:pt idx="733">
                  <c:v>1.4974724853038699</c:v>
                </c:pt>
                <c:pt idx="734">
                  <c:v>3.0551283288001998</c:v>
                </c:pt>
                <c:pt idx="735">
                  <c:v>5.05332997163136</c:v>
                </c:pt>
                <c:pt idx="736">
                  <c:v>3.3145299528042398</c:v>
                </c:pt>
                <c:pt idx="737">
                  <c:v>5.8468682948748203</c:v>
                </c:pt>
                <c:pt idx="738">
                  <c:v>2.1903666901091698</c:v>
                </c:pt>
                <c:pt idx="739">
                  <c:v>0.76513334621985696</c:v>
                </c:pt>
                <c:pt idx="740">
                  <c:v>2.7792433414856599</c:v>
                </c:pt>
                <c:pt idx="741">
                  <c:v>1.4215341860055899</c:v>
                </c:pt>
                <c:pt idx="742">
                  <c:v>1.6134308337171801</c:v>
                </c:pt>
                <c:pt idx="743">
                  <c:v>0.54839667101701095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0-4ED9-83D8-AACDD9298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114256"/>
        <c:axId val="412104744"/>
      </c:barChart>
      <c:catAx>
        <c:axId val="41211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04744"/>
        <c:crosses val="autoZero"/>
        <c:auto val="1"/>
        <c:lblAlgn val="ctr"/>
        <c:lblOffset val="100"/>
        <c:noMultiLvlLbl val="0"/>
      </c:catAx>
      <c:valAx>
        <c:axId val="41210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1425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622245731446721"/>
          <c:y val="9.1215447437121178E-2"/>
          <c:w val="0.14160768598319984"/>
          <c:h val="0.3629133191319903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July -  Day 1</a:t>
            </a:r>
          </a:p>
        </c:rich>
      </c:tx>
      <c:layout>
        <c:manualLayout>
          <c:xMode val="edge"/>
          <c:yMode val="edge"/>
          <c:x val="0.39671432713731136"/>
          <c:y val="0.13467410457332285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Usage!$D$4346:$D$4369</c:f>
              <c:numCache>
                <c:formatCode>General</c:formatCode>
                <c:ptCount val="24"/>
                <c:pt idx="0">
                  <c:v>0.24686666828890599</c:v>
                </c:pt>
                <c:pt idx="1">
                  <c:v>0.27059500572582001</c:v>
                </c:pt>
                <c:pt idx="2">
                  <c:v>0.24046500064432599</c:v>
                </c:pt>
                <c:pt idx="3">
                  <c:v>0.20270666790505201</c:v>
                </c:pt>
                <c:pt idx="4">
                  <c:v>0.21140833449860399</c:v>
                </c:pt>
                <c:pt idx="5">
                  <c:v>0.20964500044782899</c:v>
                </c:pt>
                <c:pt idx="6">
                  <c:v>0.26022583261132198</c:v>
                </c:pt>
                <c:pt idx="7">
                  <c:v>3.87893079521755</c:v>
                </c:pt>
                <c:pt idx="8">
                  <c:v>1.5844508046905099</c:v>
                </c:pt>
                <c:pt idx="9">
                  <c:v>1.04655752599239</c:v>
                </c:pt>
                <c:pt idx="10">
                  <c:v>1.52497666686773</c:v>
                </c:pt>
                <c:pt idx="11">
                  <c:v>1.27121001601219</c:v>
                </c:pt>
                <c:pt idx="12">
                  <c:v>2.58742334802945</c:v>
                </c:pt>
                <c:pt idx="13">
                  <c:v>1.18952166050672</c:v>
                </c:pt>
                <c:pt idx="14">
                  <c:v>0.231341666529575</c:v>
                </c:pt>
                <c:pt idx="15">
                  <c:v>0.58381666796902798</c:v>
                </c:pt>
                <c:pt idx="16">
                  <c:v>2.9811450180411301</c:v>
                </c:pt>
                <c:pt idx="17">
                  <c:v>1.224884177049</c:v>
                </c:pt>
                <c:pt idx="18">
                  <c:v>3.0680083640416398</c:v>
                </c:pt>
                <c:pt idx="19">
                  <c:v>1.1761241559187501</c:v>
                </c:pt>
                <c:pt idx="20">
                  <c:v>1.2283533253272301</c:v>
                </c:pt>
                <c:pt idx="21">
                  <c:v>1.2343524867296201</c:v>
                </c:pt>
                <c:pt idx="22">
                  <c:v>0.44125499685605302</c:v>
                </c:pt>
                <c:pt idx="23">
                  <c:v>0.235807501201828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DD-4D95-A676-CD6A3EDCCB20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Usage!$C$4346:$C$4369</c:f>
              <c:numCache>
                <c:formatCode>0.00</c:formatCode>
                <c:ptCount val="24"/>
                <c:pt idx="0">
                  <c:v>0.27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0.73</c:v>
                </c:pt>
                <c:pt idx="7">
                  <c:v>2.35</c:v>
                </c:pt>
                <c:pt idx="8">
                  <c:v>2.11</c:v>
                </c:pt>
                <c:pt idx="9">
                  <c:v>1.54</c:v>
                </c:pt>
                <c:pt idx="10">
                  <c:v>0.95</c:v>
                </c:pt>
                <c:pt idx="11">
                  <c:v>0.77</c:v>
                </c:pt>
                <c:pt idx="12">
                  <c:v>0.6</c:v>
                </c:pt>
                <c:pt idx="13">
                  <c:v>0.42</c:v>
                </c:pt>
                <c:pt idx="14">
                  <c:v>0.92</c:v>
                </c:pt>
                <c:pt idx="15">
                  <c:v>2.13</c:v>
                </c:pt>
                <c:pt idx="16">
                  <c:v>3.78</c:v>
                </c:pt>
                <c:pt idx="17">
                  <c:v>4.5999999999999996</c:v>
                </c:pt>
                <c:pt idx="18">
                  <c:v>4.29</c:v>
                </c:pt>
                <c:pt idx="19">
                  <c:v>3.49</c:v>
                </c:pt>
                <c:pt idx="20">
                  <c:v>2.4900000000000002</c:v>
                </c:pt>
                <c:pt idx="21">
                  <c:v>1.59</c:v>
                </c:pt>
                <c:pt idx="22">
                  <c:v>0.95</c:v>
                </c:pt>
                <c:pt idx="23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DD-4D95-A676-CD6A3EDCCB20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3(SAM)'!$C$4346:$C$4369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0.09</c:v>
                </c:pt>
                <c:pt idx="10">
                  <c:v>0.23</c:v>
                </c:pt>
                <c:pt idx="11">
                  <c:v>0.23</c:v>
                </c:pt>
                <c:pt idx="12">
                  <c:v>0.14000000000000001</c:v>
                </c:pt>
                <c:pt idx="13">
                  <c:v>0.26</c:v>
                </c:pt>
                <c:pt idx="14">
                  <c:v>0.27</c:v>
                </c:pt>
                <c:pt idx="15">
                  <c:v>0.13</c:v>
                </c:pt>
                <c:pt idx="16">
                  <c:v>0.1</c:v>
                </c:pt>
                <c:pt idx="17">
                  <c:v>0.08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DD-4D95-A676-CD6A3EDCC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65224"/>
        <c:axId val="570767848"/>
      </c:lineChart>
      <c:catAx>
        <c:axId val="570765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67848"/>
        <c:crosses val="autoZero"/>
        <c:auto val="1"/>
        <c:lblAlgn val="ctr"/>
        <c:lblOffset val="100"/>
        <c:noMultiLvlLbl val="0"/>
      </c:catAx>
      <c:valAx>
        <c:axId val="57076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65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August - Day 1</a:t>
            </a:r>
          </a:p>
        </c:rich>
      </c:tx>
      <c:layout>
        <c:manualLayout>
          <c:xMode val="edge"/>
          <c:yMode val="edge"/>
          <c:x val="0.38341550686661302"/>
          <c:y val="0.11971031517628698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Usage!$D$5090:$D$5113</c:f>
              <c:numCache>
                <c:formatCode>General</c:formatCode>
                <c:ptCount val="24"/>
                <c:pt idx="0">
                  <c:v>0.27670916564762499</c:v>
                </c:pt>
                <c:pt idx="1">
                  <c:v>0.254035001297791</c:v>
                </c:pt>
                <c:pt idx="2">
                  <c:v>0.31615416847169397</c:v>
                </c:pt>
                <c:pt idx="3">
                  <c:v>0.238088329732418</c:v>
                </c:pt>
                <c:pt idx="4">
                  <c:v>0.25729333152373601</c:v>
                </c:pt>
                <c:pt idx="5">
                  <c:v>0.32230666694541699</c:v>
                </c:pt>
                <c:pt idx="6">
                  <c:v>0.23933416758974299</c:v>
                </c:pt>
                <c:pt idx="7">
                  <c:v>0.53229666409393195</c:v>
                </c:pt>
                <c:pt idx="8">
                  <c:v>0.70828500678141904</c:v>
                </c:pt>
                <c:pt idx="9">
                  <c:v>0.56399834131201099</c:v>
                </c:pt>
                <c:pt idx="10">
                  <c:v>1.43761500994364</c:v>
                </c:pt>
                <c:pt idx="11">
                  <c:v>3.9340924788514702</c:v>
                </c:pt>
                <c:pt idx="12">
                  <c:v>3.1877616453170701</c:v>
                </c:pt>
                <c:pt idx="13">
                  <c:v>0.91532334327697695</c:v>
                </c:pt>
                <c:pt idx="14">
                  <c:v>1.4980858438710301</c:v>
                </c:pt>
                <c:pt idx="15">
                  <c:v>1.3006499854226901</c:v>
                </c:pt>
                <c:pt idx="16">
                  <c:v>3.5549374890327399</c:v>
                </c:pt>
                <c:pt idx="17">
                  <c:v>3.6925350408256001</c:v>
                </c:pt>
                <c:pt idx="18">
                  <c:v>2.0308808400233498</c:v>
                </c:pt>
                <c:pt idx="19">
                  <c:v>1.56735419134299</c:v>
                </c:pt>
                <c:pt idx="20">
                  <c:v>1.44010667423407</c:v>
                </c:pt>
                <c:pt idx="21">
                  <c:v>0.50090167015790898</c:v>
                </c:pt>
                <c:pt idx="22">
                  <c:v>0.28928250389794502</c:v>
                </c:pt>
                <c:pt idx="23">
                  <c:v>0.26273666789134298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E-4E7A-96BD-F96E9BB2DE91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Usage!$C$5090:$C$5113</c:f>
              <c:numCache>
                <c:formatCode>0.00</c:formatCode>
                <c:ptCount val="24"/>
                <c:pt idx="0">
                  <c:v>0.27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0.76</c:v>
                </c:pt>
                <c:pt idx="7">
                  <c:v>2.48</c:v>
                </c:pt>
                <c:pt idx="8">
                  <c:v>2.2200000000000002</c:v>
                </c:pt>
                <c:pt idx="9">
                  <c:v>1.61</c:v>
                </c:pt>
                <c:pt idx="10">
                  <c:v>0.99</c:v>
                </c:pt>
                <c:pt idx="11">
                  <c:v>0.8</c:v>
                </c:pt>
                <c:pt idx="12">
                  <c:v>0.61</c:v>
                </c:pt>
                <c:pt idx="13">
                  <c:v>0.42</c:v>
                </c:pt>
                <c:pt idx="14">
                  <c:v>0.92</c:v>
                </c:pt>
                <c:pt idx="15">
                  <c:v>2.13</c:v>
                </c:pt>
                <c:pt idx="16">
                  <c:v>3.77</c:v>
                </c:pt>
                <c:pt idx="17">
                  <c:v>4.5999999999999996</c:v>
                </c:pt>
                <c:pt idx="18">
                  <c:v>4.29</c:v>
                </c:pt>
                <c:pt idx="19">
                  <c:v>3.48</c:v>
                </c:pt>
                <c:pt idx="20">
                  <c:v>2.4900000000000002</c:v>
                </c:pt>
                <c:pt idx="21">
                  <c:v>1.59</c:v>
                </c:pt>
                <c:pt idx="22">
                  <c:v>0.95</c:v>
                </c:pt>
                <c:pt idx="23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E-4E7A-96BD-F96E9BB2DE91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3(SAM)'!$C$5090:$C$5113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0.28000000000000003</c:v>
                </c:pt>
                <c:pt idx="10">
                  <c:v>0.46</c:v>
                </c:pt>
                <c:pt idx="11">
                  <c:v>0.57999999999999996</c:v>
                </c:pt>
                <c:pt idx="12">
                  <c:v>0.65</c:v>
                </c:pt>
                <c:pt idx="13">
                  <c:v>0.67</c:v>
                </c:pt>
                <c:pt idx="14">
                  <c:v>0.63</c:v>
                </c:pt>
                <c:pt idx="15">
                  <c:v>0.55000000000000004</c:v>
                </c:pt>
                <c:pt idx="16">
                  <c:v>0.38</c:v>
                </c:pt>
                <c:pt idx="17">
                  <c:v>0.18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6E-4E7A-96BD-F96E9BB2D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949880"/>
        <c:axId val="537945944"/>
      </c:lineChart>
      <c:catAx>
        <c:axId val="537949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45944"/>
        <c:crosses val="autoZero"/>
        <c:auto val="1"/>
        <c:lblAlgn val="ctr"/>
        <c:lblOffset val="100"/>
        <c:noMultiLvlLbl val="0"/>
      </c:catAx>
      <c:valAx>
        <c:axId val="53794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49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September - Day 1</a:t>
            </a:r>
          </a:p>
        </c:rich>
      </c:tx>
      <c:layout>
        <c:manualLayout>
          <c:xMode val="edge"/>
          <c:yMode val="edge"/>
          <c:x val="0.35235080264577523"/>
          <c:y val="9.7264631080733174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Usage!$D$5834:$D$5857</c:f>
              <c:numCache>
                <c:formatCode>General</c:formatCode>
                <c:ptCount val="24"/>
                <c:pt idx="0">
                  <c:v>0.29637416722873799</c:v>
                </c:pt>
                <c:pt idx="1">
                  <c:v>0.283225831240415</c:v>
                </c:pt>
                <c:pt idx="2">
                  <c:v>0.32692583583295298</c:v>
                </c:pt>
                <c:pt idx="3">
                  <c:v>0.28882249839603802</c:v>
                </c:pt>
                <c:pt idx="4">
                  <c:v>0.30635999709367701</c:v>
                </c:pt>
                <c:pt idx="5">
                  <c:v>0.268486670404672</c:v>
                </c:pt>
                <c:pt idx="6">
                  <c:v>0.51769165620207702</c:v>
                </c:pt>
                <c:pt idx="7">
                  <c:v>0.64478583224117703</c:v>
                </c:pt>
                <c:pt idx="8">
                  <c:v>2.9044399682680702</c:v>
                </c:pt>
                <c:pt idx="9">
                  <c:v>2.70265335877736</c:v>
                </c:pt>
                <c:pt idx="10">
                  <c:v>1.3687683271368301</c:v>
                </c:pt>
                <c:pt idx="11">
                  <c:v>2.1860541450977302</c:v>
                </c:pt>
                <c:pt idx="12">
                  <c:v>2.98551496406396</c:v>
                </c:pt>
                <c:pt idx="13">
                  <c:v>0.97842000357806702</c:v>
                </c:pt>
                <c:pt idx="14">
                  <c:v>0.519569992770751</c:v>
                </c:pt>
                <c:pt idx="15">
                  <c:v>0.55698333223660801</c:v>
                </c:pt>
                <c:pt idx="16">
                  <c:v>3.6078183007240301</c:v>
                </c:pt>
                <c:pt idx="17">
                  <c:v>1.36964998245239</c:v>
                </c:pt>
                <c:pt idx="18">
                  <c:v>1.9621683301528201</c:v>
                </c:pt>
                <c:pt idx="19">
                  <c:v>2.1528766552607199</c:v>
                </c:pt>
                <c:pt idx="20">
                  <c:v>1.8669866573810501</c:v>
                </c:pt>
                <c:pt idx="21">
                  <c:v>1.37465250258644</c:v>
                </c:pt>
                <c:pt idx="22">
                  <c:v>0.40305583474536699</c:v>
                </c:pt>
                <c:pt idx="23">
                  <c:v>0.29121833230058303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BE-4772-A8FF-2E124289E0E1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Usage!$C$5834:$C$5857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0.37</c:v>
                </c:pt>
                <c:pt idx="4">
                  <c:v>0.4</c:v>
                </c:pt>
                <c:pt idx="5">
                  <c:v>0.57999999999999996</c:v>
                </c:pt>
                <c:pt idx="6">
                  <c:v>1.1499999999999999</c:v>
                </c:pt>
                <c:pt idx="7">
                  <c:v>2.33</c:v>
                </c:pt>
                <c:pt idx="8">
                  <c:v>3.79</c:v>
                </c:pt>
                <c:pt idx="9">
                  <c:v>4.4800000000000004</c:v>
                </c:pt>
                <c:pt idx="10">
                  <c:v>4.3</c:v>
                </c:pt>
                <c:pt idx="11">
                  <c:v>3.8</c:v>
                </c:pt>
                <c:pt idx="12">
                  <c:v>3.11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3.51</c:v>
                </c:pt>
                <c:pt idx="17">
                  <c:v>4.29</c:v>
                </c:pt>
                <c:pt idx="18">
                  <c:v>4.0599999999999996</c:v>
                </c:pt>
                <c:pt idx="19">
                  <c:v>3.44</c:v>
                </c:pt>
                <c:pt idx="20">
                  <c:v>2.62</c:v>
                </c:pt>
                <c:pt idx="21">
                  <c:v>1.84</c:v>
                </c:pt>
                <c:pt idx="22">
                  <c:v>1.21</c:v>
                </c:pt>
                <c:pt idx="23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BE-4772-A8FF-2E124289E0E1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3(SAM)'!$C$5834:$C$5857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0.06</c:v>
                </c:pt>
                <c:pt idx="9">
                  <c:v>0.18</c:v>
                </c:pt>
                <c:pt idx="10">
                  <c:v>0.43</c:v>
                </c:pt>
                <c:pt idx="11">
                  <c:v>0.54</c:v>
                </c:pt>
                <c:pt idx="12">
                  <c:v>0.5</c:v>
                </c:pt>
                <c:pt idx="13">
                  <c:v>0.28999999999999998</c:v>
                </c:pt>
                <c:pt idx="14">
                  <c:v>0.22</c:v>
                </c:pt>
                <c:pt idx="15">
                  <c:v>0.12</c:v>
                </c:pt>
                <c:pt idx="16">
                  <c:v>0.2</c:v>
                </c:pt>
                <c:pt idx="17">
                  <c:v>0.18</c:v>
                </c:pt>
                <c:pt idx="18">
                  <c:v>0.01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BE-4772-A8FF-2E124289E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24552"/>
        <c:axId val="570717336"/>
      </c:lineChart>
      <c:catAx>
        <c:axId val="570724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17336"/>
        <c:crosses val="autoZero"/>
        <c:auto val="1"/>
        <c:lblAlgn val="ctr"/>
        <c:lblOffset val="100"/>
        <c:noMultiLvlLbl val="0"/>
      </c:catAx>
      <c:valAx>
        <c:axId val="57071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24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October - Day 1</a:t>
            </a:r>
          </a:p>
        </c:rich>
      </c:tx>
      <c:layout>
        <c:manualLayout>
          <c:xMode val="edge"/>
          <c:yMode val="edge"/>
          <c:x val="0.36738537019895839"/>
          <c:y val="0.11222842047776906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Usage!$D$6554:$D$6577</c:f>
              <c:numCache>
                <c:formatCode>General</c:formatCode>
                <c:ptCount val="24"/>
                <c:pt idx="0">
                  <c:v>0.25940166284640598</c:v>
                </c:pt>
                <c:pt idx="1">
                  <c:v>0.25096833469967</c:v>
                </c:pt>
                <c:pt idx="2">
                  <c:v>0.271840834443767</c:v>
                </c:pt>
                <c:pt idx="3">
                  <c:v>0.21803999918202499</c:v>
                </c:pt>
                <c:pt idx="4">
                  <c:v>0.27534833041330098</c:v>
                </c:pt>
                <c:pt idx="5">
                  <c:v>0.22039750196039601</c:v>
                </c:pt>
                <c:pt idx="6">
                  <c:v>0.25708250376085401</c:v>
                </c:pt>
                <c:pt idx="7">
                  <c:v>0.92438915585478099</c:v>
                </c:pt>
                <c:pt idx="8">
                  <c:v>0.47056083788474401</c:v>
                </c:pt>
                <c:pt idx="9">
                  <c:v>1.1881799928347201</c:v>
                </c:pt>
                <c:pt idx="10">
                  <c:v>0.90301833947499599</c:v>
                </c:pt>
                <c:pt idx="11">
                  <c:v>0.49762417294084998</c:v>
                </c:pt>
                <c:pt idx="12">
                  <c:v>2.25522665818532</c:v>
                </c:pt>
                <c:pt idx="13">
                  <c:v>0.48949750065803499</c:v>
                </c:pt>
                <c:pt idx="14">
                  <c:v>0.389734997550646</c:v>
                </c:pt>
                <c:pt idx="15">
                  <c:v>1.54190082813302</c:v>
                </c:pt>
                <c:pt idx="16">
                  <c:v>5.2101325035095201</c:v>
                </c:pt>
                <c:pt idx="17">
                  <c:v>6.2042883634567199</c:v>
                </c:pt>
                <c:pt idx="18">
                  <c:v>3.0631208321452101</c:v>
                </c:pt>
                <c:pt idx="19">
                  <c:v>1.74769331534703</c:v>
                </c:pt>
                <c:pt idx="20">
                  <c:v>1.9073900051911601</c:v>
                </c:pt>
                <c:pt idx="21">
                  <c:v>1.9551916687687201</c:v>
                </c:pt>
                <c:pt idx="22">
                  <c:v>1.0893758438527501</c:v>
                </c:pt>
                <c:pt idx="23">
                  <c:v>0.23943000026047201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0D-4325-A847-D032A5342DB6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Usage!$C$6554:$C$6577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0.45</c:v>
                </c:pt>
                <c:pt idx="5">
                  <c:v>0.67</c:v>
                </c:pt>
                <c:pt idx="6">
                  <c:v>1.21</c:v>
                </c:pt>
                <c:pt idx="7">
                  <c:v>2.13</c:v>
                </c:pt>
                <c:pt idx="8">
                  <c:v>3.11</c:v>
                </c:pt>
                <c:pt idx="9">
                  <c:v>3.54</c:v>
                </c:pt>
                <c:pt idx="10">
                  <c:v>3.2</c:v>
                </c:pt>
                <c:pt idx="11">
                  <c:v>2.39</c:v>
                </c:pt>
                <c:pt idx="12">
                  <c:v>1.52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3.02</c:v>
                </c:pt>
                <c:pt idx="17">
                  <c:v>3.82</c:v>
                </c:pt>
                <c:pt idx="18">
                  <c:v>3.34</c:v>
                </c:pt>
                <c:pt idx="19">
                  <c:v>2.25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0D-4325-A847-D032A5342DB6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3(SAM)'!$C$6554:$C$6577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0.05</c:v>
                </c:pt>
                <c:pt idx="8">
                  <c:v>0.27</c:v>
                </c:pt>
                <c:pt idx="9">
                  <c:v>0.49</c:v>
                </c:pt>
                <c:pt idx="10">
                  <c:v>0.64</c:v>
                </c:pt>
                <c:pt idx="11">
                  <c:v>0.74</c:v>
                </c:pt>
                <c:pt idx="12">
                  <c:v>0.78</c:v>
                </c:pt>
                <c:pt idx="13">
                  <c:v>0.77</c:v>
                </c:pt>
                <c:pt idx="14">
                  <c:v>0.71</c:v>
                </c:pt>
                <c:pt idx="15">
                  <c:v>0.63</c:v>
                </c:pt>
                <c:pt idx="16">
                  <c:v>0.48</c:v>
                </c:pt>
                <c:pt idx="17">
                  <c:v>0.28000000000000003</c:v>
                </c:pt>
                <c:pt idx="18">
                  <c:v>7.0000000000000007E-2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0D-4325-A847-D032A5342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969888"/>
        <c:axId val="537965952"/>
      </c:lineChart>
      <c:catAx>
        <c:axId val="537969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65952"/>
        <c:crosses val="autoZero"/>
        <c:auto val="1"/>
        <c:lblAlgn val="ctr"/>
        <c:lblOffset val="100"/>
        <c:noMultiLvlLbl val="0"/>
      </c:catAx>
      <c:valAx>
        <c:axId val="5379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69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November - Day 1</a:t>
            </a:r>
          </a:p>
        </c:rich>
      </c:tx>
      <c:layout>
        <c:manualLayout>
          <c:xMode val="edge"/>
          <c:yMode val="edge"/>
          <c:x val="0.34916015772601833"/>
          <c:y val="0.1047465257792511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Usage!$D$7298:$D$7321</c:f>
              <c:numCache>
                <c:formatCode>General</c:formatCode>
                <c:ptCount val="24"/>
                <c:pt idx="0">
                  <c:v>0.37394166876872298</c:v>
                </c:pt>
                <c:pt idx="1">
                  <c:v>0.31511916694541697</c:v>
                </c:pt>
                <c:pt idx="2">
                  <c:v>0.38965833872556599</c:v>
                </c:pt>
                <c:pt idx="3">
                  <c:v>0.39013750093678601</c:v>
                </c:pt>
                <c:pt idx="4">
                  <c:v>0.293901671071847</c:v>
                </c:pt>
                <c:pt idx="5">
                  <c:v>0.35512000108758601</c:v>
                </c:pt>
                <c:pt idx="6">
                  <c:v>0.88160917654633397</c:v>
                </c:pt>
                <c:pt idx="7">
                  <c:v>0.461111663778623</c:v>
                </c:pt>
                <c:pt idx="8">
                  <c:v>0.79225416397054904</c:v>
                </c:pt>
                <c:pt idx="9">
                  <c:v>0.77295333350698103</c:v>
                </c:pt>
                <c:pt idx="10">
                  <c:v>0.85659665356079695</c:v>
                </c:pt>
                <c:pt idx="11">
                  <c:v>0.400583332876364</c:v>
                </c:pt>
                <c:pt idx="12">
                  <c:v>1.3651458269357599</c:v>
                </c:pt>
                <c:pt idx="13">
                  <c:v>1.3743075173099799</c:v>
                </c:pt>
                <c:pt idx="14">
                  <c:v>1.2576975083351101</c:v>
                </c:pt>
                <c:pt idx="15">
                  <c:v>0.36435832800964502</c:v>
                </c:pt>
                <c:pt idx="16">
                  <c:v>3.7708500224600199</c:v>
                </c:pt>
                <c:pt idx="17">
                  <c:v>2.9553083367149</c:v>
                </c:pt>
                <c:pt idx="18">
                  <c:v>0.77542584394415104</c:v>
                </c:pt>
                <c:pt idx="19">
                  <c:v>3.4879883263508402</c:v>
                </c:pt>
                <c:pt idx="20">
                  <c:v>1.60275499274333</c:v>
                </c:pt>
                <c:pt idx="21">
                  <c:v>3.96368589043617</c:v>
                </c:pt>
                <c:pt idx="22">
                  <c:v>3.5313050042589502</c:v>
                </c:pt>
                <c:pt idx="23">
                  <c:v>1.2815408431490201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0A-43FC-9E56-7F7C2D9EC1EC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Usage!$C$7298:$C$7321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0.38</c:v>
                </c:pt>
                <c:pt idx="5">
                  <c:v>0.46</c:v>
                </c:pt>
                <c:pt idx="6">
                  <c:v>0.73</c:v>
                </c:pt>
                <c:pt idx="7">
                  <c:v>1.29</c:v>
                </c:pt>
                <c:pt idx="8">
                  <c:v>1.98</c:v>
                </c:pt>
                <c:pt idx="9">
                  <c:v>2.31</c:v>
                </c:pt>
                <c:pt idx="10">
                  <c:v>2.2200000000000002</c:v>
                </c:pt>
                <c:pt idx="11">
                  <c:v>1.99</c:v>
                </c:pt>
                <c:pt idx="12">
                  <c:v>1.66</c:v>
                </c:pt>
                <c:pt idx="13">
                  <c:v>0.47</c:v>
                </c:pt>
                <c:pt idx="14">
                  <c:v>0.9</c:v>
                </c:pt>
                <c:pt idx="15">
                  <c:v>2</c:v>
                </c:pt>
                <c:pt idx="16">
                  <c:v>3.55</c:v>
                </c:pt>
                <c:pt idx="17">
                  <c:v>4.3499999999999996</c:v>
                </c:pt>
                <c:pt idx="18">
                  <c:v>4.1100000000000003</c:v>
                </c:pt>
                <c:pt idx="19">
                  <c:v>3.48</c:v>
                </c:pt>
                <c:pt idx="20">
                  <c:v>2.66</c:v>
                </c:pt>
                <c:pt idx="21">
                  <c:v>1.86</c:v>
                </c:pt>
                <c:pt idx="22">
                  <c:v>1.22</c:v>
                </c:pt>
                <c:pt idx="23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0A-43FC-9E56-7F7C2D9EC1EC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3(SAM)'!$C$7298:$C$7321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0.05</c:v>
                </c:pt>
                <c:pt idx="10">
                  <c:v>0.1</c:v>
                </c:pt>
                <c:pt idx="11">
                  <c:v>0.21</c:v>
                </c:pt>
                <c:pt idx="12">
                  <c:v>0.16</c:v>
                </c:pt>
                <c:pt idx="13">
                  <c:v>0.44</c:v>
                </c:pt>
                <c:pt idx="14">
                  <c:v>0.36</c:v>
                </c:pt>
                <c:pt idx="15">
                  <c:v>0.13</c:v>
                </c:pt>
                <c:pt idx="16">
                  <c:v>0.3</c:v>
                </c:pt>
                <c:pt idx="17">
                  <c:v>0.09</c:v>
                </c:pt>
                <c:pt idx="18">
                  <c:v>0.09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0A-43FC-9E56-7F7C2D9EC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107296"/>
        <c:axId val="501107624"/>
      </c:lineChart>
      <c:catAx>
        <c:axId val="50110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07624"/>
        <c:crosses val="autoZero"/>
        <c:auto val="1"/>
        <c:lblAlgn val="ctr"/>
        <c:lblOffset val="100"/>
        <c:noMultiLvlLbl val="0"/>
      </c:catAx>
      <c:valAx>
        <c:axId val="50110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07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December - Day 1</a:t>
            </a:r>
          </a:p>
        </c:rich>
      </c:tx>
      <c:layout>
        <c:manualLayout>
          <c:xMode val="edge"/>
          <c:yMode val="edge"/>
          <c:x val="0.34741583488184752"/>
          <c:y val="0.1047465257792511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marker>
            <c:symbol val="none"/>
          </c:marker>
          <c:val>
            <c:numRef>
              <c:f>Usage!$D$8018:$D$8041</c:f>
              <c:numCache>
                <c:formatCode>General</c:formatCode>
                <c:ptCount val="24"/>
                <c:pt idx="0">
                  <c:v>0.53179833432038603</c:v>
                </c:pt>
                <c:pt idx="1">
                  <c:v>0.50381499568621302</c:v>
                </c:pt>
                <c:pt idx="2">
                  <c:v>0.538046660323938</c:v>
                </c:pt>
                <c:pt idx="3">
                  <c:v>0.48920999407768201</c:v>
                </c:pt>
                <c:pt idx="4">
                  <c:v>0.52545415908098203</c:v>
                </c:pt>
                <c:pt idx="5">
                  <c:v>0.47753750155369401</c:v>
                </c:pt>
                <c:pt idx="6">
                  <c:v>0.68802583932876504</c:v>
                </c:pt>
                <c:pt idx="7">
                  <c:v>1.3587249860167501</c:v>
                </c:pt>
                <c:pt idx="8">
                  <c:v>1.70460669616858</c:v>
                </c:pt>
                <c:pt idx="9">
                  <c:v>2.7029983383417102</c:v>
                </c:pt>
                <c:pt idx="10">
                  <c:v>1.15574999908606</c:v>
                </c:pt>
                <c:pt idx="11">
                  <c:v>0.78859333892663297</c:v>
                </c:pt>
                <c:pt idx="12">
                  <c:v>0.78295832693576795</c:v>
                </c:pt>
                <c:pt idx="13">
                  <c:v>2.1443666734298001</c:v>
                </c:pt>
                <c:pt idx="14">
                  <c:v>2.15655666271845</c:v>
                </c:pt>
                <c:pt idx="15">
                  <c:v>0.97617750446001705</c:v>
                </c:pt>
                <c:pt idx="16">
                  <c:v>0.93420250336329103</c:v>
                </c:pt>
                <c:pt idx="17">
                  <c:v>0.834439991116524</c:v>
                </c:pt>
                <c:pt idx="18">
                  <c:v>4.00788414597511</c:v>
                </c:pt>
                <c:pt idx="19">
                  <c:v>4.6974433263142901</c:v>
                </c:pt>
                <c:pt idx="20">
                  <c:v>4.7404150040944399</c:v>
                </c:pt>
                <c:pt idx="21">
                  <c:v>4.1034300732612596</c:v>
                </c:pt>
                <c:pt idx="22">
                  <c:v>2.4200216865539499</c:v>
                </c:pt>
                <c:pt idx="23">
                  <c:v>1.03925502290328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F-4993-BCB6-4B25061CBDED}"/>
            </c:ext>
          </c:extLst>
        </c:ser>
        <c:ser>
          <c:idx val="0"/>
          <c:order val="1"/>
          <c:tx>
            <c:strRef>
              <c:f>Usage!$C$1</c:f>
              <c:strCache>
                <c:ptCount val="1"/>
                <c:pt idx="0">
                  <c:v>Synthetic</c:v>
                </c:pt>
              </c:strCache>
            </c:strRef>
          </c:tx>
          <c:marker>
            <c:symbol val="none"/>
          </c:marker>
          <c:val>
            <c:numRef>
              <c:f>Usage!$C$8018:$C$8041</c:f>
              <c:numCache>
                <c:formatCode>0.00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0.37</c:v>
                </c:pt>
                <c:pt idx="4">
                  <c:v>0.4</c:v>
                </c:pt>
                <c:pt idx="5">
                  <c:v>0.56999999999999995</c:v>
                </c:pt>
                <c:pt idx="6">
                  <c:v>1.1200000000000001</c:v>
                </c:pt>
                <c:pt idx="7">
                  <c:v>2.2599999999999998</c:v>
                </c:pt>
                <c:pt idx="8">
                  <c:v>3.66</c:v>
                </c:pt>
                <c:pt idx="9">
                  <c:v>4.33</c:v>
                </c:pt>
                <c:pt idx="10">
                  <c:v>4.16</c:v>
                </c:pt>
                <c:pt idx="11">
                  <c:v>3.68</c:v>
                </c:pt>
                <c:pt idx="12">
                  <c:v>3.01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3.52</c:v>
                </c:pt>
                <c:pt idx="17">
                  <c:v>4.3099999999999996</c:v>
                </c:pt>
                <c:pt idx="18">
                  <c:v>4.07</c:v>
                </c:pt>
                <c:pt idx="19">
                  <c:v>3.45</c:v>
                </c:pt>
                <c:pt idx="20">
                  <c:v>2.63</c:v>
                </c:pt>
                <c:pt idx="21">
                  <c:v>1.84</c:v>
                </c:pt>
                <c:pt idx="22">
                  <c:v>1.21</c:v>
                </c:pt>
                <c:pt idx="23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FF-4993-BCB6-4B25061CBDED}"/>
            </c:ext>
          </c:extLst>
        </c:ser>
        <c:ser>
          <c:idx val="1"/>
          <c:order val="2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marker>
            <c:symbol val="none"/>
          </c:marker>
          <c:val>
            <c:numRef>
              <c:f>'Design 3(SAM)'!$C$8018:$C$8041</c:f>
              <c:numCache>
                <c:formatCode>0.00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0.28000000000000003</c:v>
                </c:pt>
                <c:pt idx="9">
                  <c:v>0.44</c:v>
                </c:pt>
                <c:pt idx="10">
                  <c:v>0.5</c:v>
                </c:pt>
                <c:pt idx="11">
                  <c:v>0.65</c:v>
                </c:pt>
                <c:pt idx="12">
                  <c:v>0.55000000000000004</c:v>
                </c:pt>
                <c:pt idx="13">
                  <c:v>0.7</c:v>
                </c:pt>
                <c:pt idx="14">
                  <c:v>0.69</c:v>
                </c:pt>
                <c:pt idx="15">
                  <c:v>0.69</c:v>
                </c:pt>
                <c:pt idx="16">
                  <c:v>0.56000000000000005</c:v>
                </c:pt>
                <c:pt idx="17">
                  <c:v>0.37</c:v>
                </c:pt>
                <c:pt idx="18">
                  <c:v>0.16</c:v>
                </c:pt>
                <c:pt idx="19">
                  <c:v>0.02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FF-4993-BCB6-4B25061CB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927904"/>
        <c:axId val="500933808"/>
      </c:lineChart>
      <c:catAx>
        <c:axId val="5009279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33808"/>
        <c:crosses val="autoZero"/>
        <c:auto val="1"/>
        <c:lblAlgn val="ctr"/>
        <c:lblOffset val="100"/>
        <c:noMultiLvlLbl val="0"/>
      </c:catAx>
      <c:valAx>
        <c:axId val="5009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27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January - Average</a:t>
            </a:r>
          </a:p>
        </c:rich>
      </c:tx>
      <c:layout>
        <c:manualLayout>
          <c:xMode val="edge"/>
          <c:yMode val="edge"/>
          <c:x val="0.3042688443946352"/>
          <c:y val="6.6125674686715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8.5397311655721078E-2"/>
          <c:w val="0.88793042908987074"/>
          <c:h val="0.75074249826472317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Usage!$E$2:$E$25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0.36322580645161301</c:v>
                </c:pt>
                <c:pt idx="3">
                  <c:v>0.36806451612903202</c:v>
                </c:pt>
                <c:pt idx="4">
                  <c:v>0.40258064516129</c:v>
                </c:pt>
                <c:pt idx="5">
                  <c:v>0.54</c:v>
                </c:pt>
                <c:pt idx="6">
                  <c:v>0.93225806451612903</c:v>
                </c:pt>
                <c:pt idx="7">
                  <c:v>1.68677419354839</c:v>
                </c:pt>
                <c:pt idx="8">
                  <c:v>2.5687096774193501</c:v>
                </c:pt>
                <c:pt idx="9">
                  <c:v>2.9796774193548399</c:v>
                </c:pt>
                <c:pt idx="10">
                  <c:v>2.8054838709677399</c:v>
                </c:pt>
                <c:pt idx="11">
                  <c:v>2.3619354838709699</c:v>
                </c:pt>
                <c:pt idx="12">
                  <c:v>1.8212903225806401</c:v>
                </c:pt>
                <c:pt idx="13">
                  <c:v>0.45387096774193603</c:v>
                </c:pt>
                <c:pt idx="14">
                  <c:v>0.82741935483870999</c:v>
                </c:pt>
                <c:pt idx="15">
                  <c:v>1.84838709677419</c:v>
                </c:pt>
                <c:pt idx="16">
                  <c:v>3.3564516129032298</c:v>
                </c:pt>
                <c:pt idx="17">
                  <c:v>4.1467741935483904</c:v>
                </c:pt>
                <c:pt idx="18">
                  <c:v>3.8293548387096799</c:v>
                </c:pt>
                <c:pt idx="19">
                  <c:v>3.0603225806451602</c:v>
                </c:pt>
                <c:pt idx="20">
                  <c:v>2.18612903225806</c:v>
                </c:pt>
                <c:pt idx="21">
                  <c:v>1.4625806451612899</c:v>
                </c:pt>
                <c:pt idx="22">
                  <c:v>0.96322580645161304</c:v>
                </c:pt>
                <c:pt idx="23">
                  <c:v>0.65766666666666695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24-4BFD-BBB1-8AC10F088BF7}"/>
            </c:ext>
          </c:extLst>
        </c:ser>
        <c:ser>
          <c:idx val="1"/>
          <c:order val="1"/>
          <c:tx>
            <c:v>Actual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Usage!$F$2:$F$25</c:f>
              <c:numCache>
                <c:formatCode>General</c:formatCode>
                <c:ptCount val="24"/>
                <c:pt idx="0">
                  <c:v>0.51774112883915102</c:v>
                </c:pt>
                <c:pt idx="1">
                  <c:v>0.45150483991990797</c:v>
                </c:pt>
                <c:pt idx="2">
                  <c:v>0.50062343973385903</c:v>
                </c:pt>
                <c:pt idx="3">
                  <c:v>0.46111537674341702</c:v>
                </c:pt>
                <c:pt idx="4">
                  <c:v>0.43507405997043602</c:v>
                </c:pt>
                <c:pt idx="5">
                  <c:v>0.44998819734700901</c:v>
                </c:pt>
                <c:pt idx="6">
                  <c:v>0.58496357479563299</c:v>
                </c:pt>
                <c:pt idx="7">
                  <c:v>1.0431581977041799</c:v>
                </c:pt>
                <c:pt idx="8">
                  <c:v>1.18145064650684</c:v>
                </c:pt>
                <c:pt idx="9">
                  <c:v>2.0909918258331102</c:v>
                </c:pt>
                <c:pt idx="10">
                  <c:v>1.87187973487201</c:v>
                </c:pt>
                <c:pt idx="11">
                  <c:v>2.2643667026040402</c:v>
                </c:pt>
                <c:pt idx="12">
                  <c:v>1.6196093001512999</c:v>
                </c:pt>
                <c:pt idx="13">
                  <c:v>1.4359988167233</c:v>
                </c:pt>
                <c:pt idx="14">
                  <c:v>1.4395298142923401</c:v>
                </c:pt>
                <c:pt idx="15">
                  <c:v>1.4834288923931001</c:v>
                </c:pt>
                <c:pt idx="16">
                  <c:v>2.8898250957987002</c:v>
                </c:pt>
                <c:pt idx="17">
                  <c:v>3.2063372560069698</c:v>
                </c:pt>
                <c:pt idx="18">
                  <c:v>2.4638786998711599</c:v>
                </c:pt>
                <c:pt idx="19">
                  <c:v>1.8251050309228001</c:v>
                </c:pt>
                <c:pt idx="20">
                  <c:v>2.1715270752675999</c:v>
                </c:pt>
                <c:pt idx="21">
                  <c:v>1.86223890019681</c:v>
                </c:pt>
                <c:pt idx="22">
                  <c:v>1.2334918493320799</c:v>
                </c:pt>
                <c:pt idx="23">
                  <c:v>0.62480522279358497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24-4BFD-BBB1-8AC10F088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776096"/>
        <c:axId val="583774016"/>
      </c:lineChart>
      <c:catAx>
        <c:axId val="583776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74016"/>
        <c:crosses val="autoZero"/>
        <c:auto val="1"/>
        <c:lblAlgn val="ctr"/>
        <c:lblOffset val="100"/>
        <c:noMultiLvlLbl val="0"/>
      </c:catAx>
      <c:valAx>
        <c:axId val="58377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7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7.548001502014777E-2"/>
          <c:y val="0.27778224680404673"/>
          <c:w val="0.24335831467906041"/>
          <c:h val="0.3057566072373373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March - Average</a:t>
            </a:r>
          </a:p>
        </c:rich>
      </c:tx>
      <c:layout>
        <c:manualLayout>
          <c:xMode val="edge"/>
          <c:yMode val="edge"/>
          <c:x val="0.31761895835159104"/>
          <c:y val="0.14126933276380657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5.3103302981568977E-2"/>
          <c:y val="0.15603197803762439"/>
          <c:w val="0.88793042908987074"/>
          <c:h val="0.68010783188281987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Usage!$E$1418:$E$1441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0.36258064516129002</c:v>
                </c:pt>
                <c:pt idx="3">
                  <c:v>0.36741935483871002</c:v>
                </c:pt>
                <c:pt idx="4">
                  <c:v>0.4</c:v>
                </c:pt>
                <c:pt idx="5">
                  <c:v>0.53870967741935505</c:v>
                </c:pt>
                <c:pt idx="6">
                  <c:v>0.94354838709677402</c:v>
                </c:pt>
                <c:pt idx="7">
                  <c:v>1.73935483870968</c:v>
                </c:pt>
                <c:pt idx="8">
                  <c:v>2.68096774193548</c:v>
                </c:pt>
                <c:pt idx="9">
                  <c:v>3.1225806451612899</c:v>
                </c:pt>
                <c:pt idx="10">
                  <c:v>2.9551612903225801</c:v>
                </c:pt>
                <c:pt idx="11">
                  <c:v>2.5209677419354799</c:v>
                </c:pt>
                <c:pt idx="12">
                  <c:v>1.97806451612903</c:v>
                </c:pt>
                <c:pt idx="13">
                  <c:v>0.45709677419354799</c:v>
                </c:pt>
                <c:pt idx="14">
                  <c:v>0.84161290322580695</c:v>
                </c:pt>
                <c:pt idx="15">
                  <c:v>1.87645161290323</c:v>
                </c:pt>
                <c:pt idx="16">
                  <c:v>3.39096774193548</c:v>
                </c:pt>
                <c:pt idx="17">
                  <c:v>4.1790322580645203</c:v>
                </c:pt>
                <c:pt idx="18">
                  <c:v>3.8812903225806399</c:v>
                </c:pt>
                <c:pt idx="19">
                  <c:v>3.14096774193548</c:v>
                </c:pt>
                <c:pt idx="20">
                  <c:v>2.2770967741935499</c:v>
                </c:pt>
                <c:pt idx="21">
                  <c:v>1.54</c:v>
                </c:pt>
                <c:pt idx="22">
                  <c:v>1.01451612903226</c:v>
                </c:pt>
                <c:pt idx="23">
                  <c:v>0.68967741935483895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F2-496D-BEBC-69BA6E20C973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Usage!$F$1418:$F$1441</c:f>
              <c:numCache>
                <c:formatCode>General</c:formatCode>
                <c:ptCount val="24"/>
                <c:pt idx="0">
                  <c:v>0.62755870963216398</c:v>
                </c:pt>
                <c:pt idx="1">
                  <c:v>0.434802633408577</c:v>
                </c:pt>
                <c:pt idx="2">
                  <c:v>0.596334353464263</c:v>
                </c:pt>
                <c:pt idx="3">
                  <c:v>0.43969878825369002</c:v>
                </c:pt>
                <c:pt idx="4">
                  <c:v>0.39418166703754798</c:v>
                </c:pt>
                <c:pt idx="5">
                  <c:v>0.37024559295626103</c:v>
                </c:pt>
                <c:pt idx="6">
                  <c:v>0.61118790431368697</c:v>
                </c:pt>
                <c:pt idx="7">
                  <c:v>1.5074540057674199</c:v>
                </c:pt>
                <c:pt idx="8">
                  <c:v>1.9872321514585001</c:v>
                </c:pt>
                <c:pt idx="9">
                  <c:v>1.8680865766524599</c:v>
                </c:pt>
                <c:pt idx="10">
                  <c:v>1.4622415258639301</c:v>
                </c:pt>
                <c:pt idx="11">
                  <c:v>1.93344813100054</c:v>
                </c:pt>
                <c:pt idx="12">
                  <c:v>1.30975231039027</c:v>
                </c:pt>
                <c:pt idx="13">
                  <c:v>1.2205549726082401</c:v>
                </c:pt>
                <c:pt idx="14">
                  <c:v>1.0349276604895901</c:v>
                </c:pt>
                <c:pt idx="15">
                  <c:v>1.1465951327322601</c:v>
                </c:pt>
                <c:pt idx="16">
                  <c:v>2.3341766481197599</c:v>
                </c:pt>
                <c:pt idx="17">
                  <c:v>2.80380510076079</c:v>
                </c:pt>
                <c:pt idx="18">
                  <c:v>2.61514079441947</c:v>
                </c:pt>
                <c:pt idx="19">
                  <c:v>1.69579927866978</c:v>
                </c:pt>
                <c:pt idx="20">
                  <c:v>1.8009816141314401</c:v>
                </c:pt>
                <c:pt idx="21">
                  <c:v>1.5783440929939601</c:v>
                </c:pt>
                <c:pt idx="22">
                  <c:v>0.78686585946989795</c:v>
                </c:pt>
                <c:pt idx="23">
                  <c:v>0.55881096714286305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F2-496D-BEBC-69BA6E20C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7519928"/>
        <c:axId val="527521240"/>
      </c:lineChart>
      <c:catAx>
        <c:axId val="52751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21240"/>
        <c:crosses val="autoZero"/>
        <c:auto val="1"/>
        <c:lblAlgn val="ctr"/>
        <c:lblOffset val="100"/>
        <c:noMultiLvlLbl val="0"/>
      </c:catAx>
      <c:valAx>
        <c:axId val="52752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19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April - Average</a:t>
            </a:r>
          </a:p>
        </c:rich>
      </c:tx>
      <c:layout>
        <c:manualLayout>
          <c:xMode val="edge"/>
          <c:yMode val="edge"/>
          <c:x val="0.33578793965707865"/>
          <c:y val="0.10595199957285494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0.14896851139943407"/>
          <c:w val="0.88793042908987074"/>
          <c:h val="0.68717129852101022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Usage!$E$2162:$E$2185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0.36299999999999999</c:v>
                </c:pt>
                <c:pt idx="3">
                  <c:v>0.36833333333333301</c:v>
                </c:pt>
                <c:pt idx="4">
                  <c:v>0.40766666666666701</c:v>
                </c:pt>
                <c:pt idx="5">
                  <c:v>0.56899999999999995</c:v>
                </c:pt>
                <c:pt idx="6">
                  <c:v>1.0453333333333299</c:v>
                </c:pt>
                <c:pt idx="7">
                  <c:v>1.97966666666667</c:v>
                </c:pt>
                <c:pt idx="8">
                  <c:v>3.0870000000000002</c:v>
                </c:pt>
                <c:pt idx="9">
                  <c:v>3.6053333333333302</c:v>
                </c:pt>
                <c:pt idx="10">
                  <c:v>3.40966666666667</c:v>
                </c:pt>
                <c:pt idx="11">
                  <c:v>2.9016666666666699</c:v>
                </c:pt>
                <c:pt idx="12">
                  <c:v>2.2633333333333301</c:v>
                </c:pt>
                <c:pt idx="13">
                  <c:v>0.45533333333333298</c:v>
                </c:pt>
                <c:pt idx="14">
                  <c:v>0.832666666666667</c:v>
                </c:pt>
                <c:pt idx="15">
                  <c:v>1.8573333333333299</c:v>
                </c:pt>
                <c:pt idx="16">
                  <c:v>3.3660000000000001</c:v>
                </c:pt>
                <c:pt idx="17">
                  <c:v>4.1553333333333304</c:v>
                </c:pt>
                <c:pt idx="18">
                  <c:v>3.847</c:v>
                </c:pt>
                <c:pt idx="19">
                  <c:v>3.08633333333333</c:v>
                </c:pt>
                <c:pt idx="20">
                  <c:v>2.2176666666666698</c:v>
                </c:pt>
                <c:pt idx="21">
                  <c:v>1.4893333333333301</c:v>
                </c:pt>
                <c:pt idx="22">
                  <c:v>0.98166666666666702</c:v>
                </c:pt>
                <c:pt idx="23">
                  <c:v>0.66966666666666697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F-48A7-BA85-00561EC3003B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Usage!$F$2162:$F$2185</c:f>
              <c:numCache>
                <c:formatCode>General</c:formatCode>
                <c:ptCount val="24"/>
                <c:pt idx="0">
                  <c:v>0.39329936130593202</c:v>
                </c:pt>
                <c:pt idx="1">
                  <c:v>0.32310783451216002</c:v>
                </c:pt>
                <c:pt idx="2">
                  <c:v>0.31105327778516501</c:v>
                </c:pt>
                <c:pt idx="3">
                  <c:v>0.30087386082443901</c:v>
                </c:pt>
                <c:pt idx="4">
                  <c:v>0.31634199892977799</c:v>
                </c:pt>
                <c:pt idx="5">
                  <c:v>0.45881997113509199</c:v>
                </c:pt>
                <c:pt idx="6">
                  <c:v>0.584755835053821</c:v>
                </c:pt>
                <c:pt idx="7">
                  <c:v>0.77652344505571502</c:v>
                </c:pt>
                <c:pt idx="8">
                  <c:v>1.04825630821039</c:v>
                </c:pt>
                <c:pt idx="9">
                  <c:v>1.7376851363687</c:v>
                </c:pt>
                <c:pt idx="10">
                  <c:v>1.98486295319265</c:v>
                </c:pt>
                <c:pt idx="11">
                  <c:v>1.46373277903596</c:v>
                </c:pt>
                <c:pt idx="12">
                  <c:v>1.6125478907012201</c:v>
                </c:pt>
                <c:pt idx="13">
                  <c:v>1.2407006270999701</c:v>
                </c:pt>
                <c:pt idx="14">
                  <c:v>0.77402068640058197</c:v>
                </c:pt>
                <c:pt idx="15">
                  <c:v>0.88207721395906402</c:v>
                </c:pt>
                <c:pt idx="16">
                  <c:v>2.6402984117178399</c:v>
                </c:pt>
                <c:pt idx="17">
                  <c:v>3.1005175613040699</c:v>
                </c:pt>
                <c:pt idx="18">
                  <c:v>2.6367819700100301</c:v>
                </c:pt>
                <c:pt idx="19">
                  <c:v>1.73047848283913</c:v>
                </c:pt>
                <c:pt idx="20">
                  <c:v>1.82242161591019</c:v>
                </c:pt>
                <c:pt idx="21">
                  <c:v>1.96488105766309</c:v>
                </c:pt>
                <c:pt idx="22">
                  <c:v>0.96397024612459603</c:v>
                </c:pt>
                <c:pt idx="23">
                  <c:v>0.56873249959862804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0F-48A7-BA85-00561EC30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17992"/>
        <c:axId val="570723568"/>
      </c:lineChart>
      <c:catAx>
        <c:axId val="570717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23568"/>
        <c:crosses val="autoZero"/>
        <c:auto val="1"/>
        <c:lblAlgn val="ctr"/>
        <c:lblOffset val="100"/>
        <c:noMultiLvlLbl val="0"/>
      </c:catAx>
      <c:valAx>
        <c:axId val="57072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17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May - Average</a:t>
            </a:r>
          </a:p>
        </c:rich>
      </c:tx>
      <c:layout>
        <c:manualLayout>
          <c:xMode val="edge"/>
          <c:yMode val="edge"/>
          <c:x val="0.34687197297302003"/>
          <c:y val="0.1271423994874259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0.15603197803762439"/>
          <c:w val="0.88793042908987074"/>
          <c:h val="0.68010783188281987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Usage!$E$2882:$E$2905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0.36290322580645201</c:v>
                </c:pt>
                <c:pt idx="3">
                  <c:v>0.36838709677419401</c:v>
                </c:pt>
                <c:pt idx="4">
                  <c:v>0.40322580645161299</c:v>
                </c:pt>
                <c:pt idx="5">
                  <c:v>0.54709677419354896</c:v>
                </c:pt>
                <c:pt idx="6">
                  <c:v>0.96548387096774202</c:v>
                </c:pt>
                <c:pt idx="7">
                  <c:v>1.78322580645161</c:v>
                </c:pt>
                <c:pt idx="8">
                  <c:v>2.74677419354839</c:v>
                </c:pt>
                <c:pt idx="9">
                  <c:v>3.1967741935483902</c:v>
                </c:pt>
                <c:pt idx="10">
                  <c:v>3.0193548387096798</c:v>
                </c:pt>
                <c:pt idx="11">
                  <c:v>2.5629032258064499</c:v>
                </c:pt>
                <c:pt idx="12">
                  <c:v>1.99548387096774</c:v>
                </c:pt>
                <c:pt idx="13">
                  <c:v>0.45548387096774201</c:v>
                </c:pt>
                <c:pt idx="14">
                  <c:v>0.83516129032258102</c:v>
                </c:pt>
                <c:pt idx="15">
                  <c:v>1.8632258064516101</c:v>
                </c:pt>
                <c:pt idx="16">
                  <c:v>3.3751612903225801</c:v>
                </c:pt>
                <c:pt idx="17">
                  <c:v>4.1648387096774204</c:v>
                </c:pt>
                <c:pt idx="18">
                  <c:v>3.8564516129032298</c:v>
                </c:pt>
                <c:pt idx="19">
                  <c:v>3.1025806451612898</c:v>
                </c:pt>
                <c:pt idx="20">
                  <c:v>2.2325806451612902</c:v>
                </c:pt>
                <c:pt idx="21">
                  <c:v>1.5016129032258101</c:v>
                </c:pt>
                <c:pt idx="22">
                  <c:v>0.988709677419355</c:v>
                </c:pt>
                <c:pt idx="23">
                  <c:v>0.67645161290322597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25-4C21-9BDF-5D253244422E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Usage!$F$2882:$F$2905</c:f>
              <c:numCache>
                <c:formatCode>General</c:formatCode>
                <c:ptCount val="24"/>
                <c:pt idx="0">
                  <c:v>0.37040078178368502</c:v>
                </c:pt>
                <c:pt idx="1">
                  <c:v>0.37006134495780002</c:v>
                </c:pt>
                <c:pt idx="2">
                  <c:v>0.316842312199133</c:v>
                </c:pt>
                <c:pt idx="3">
                  <c:v>0.30034475851042902</c:v>
                </c:pt>
                <c:pt idx="4">
                  <c:v>0.28305209594147801</c:v>
                </c:pt>
                <c:pt idx="5">
                  <c:v>0.36863744716169899</c:v>
                </c:pt>
                <c:pt idx="6">
                  <c:v>0.39423298463145201</c:v>
                </c:pt>
                <c:pt idx="7">
                  <c:v>1.0469940095523</c:v>
                </c:pt>
                <c:pt idx="8">
                  <c:v>1.72283664924803</c:v>
                </c:pt>
                <c:pt idx="9">
                  <c:v>2.4969430680597</c:v>
                </c:pt>
                <c:pt idx="10">
                  <c:v>2.0725726621646001</c:v>
                </c:pt>
                <c:pt idx="11">
                  <c:v>2.6982783927480001</c:v>
                </c:pt>
                <c:pt idx="12">
                  <c:v>2.7787054359720602</c:v>
                </c:pt>
                <c:pt idx="13">
                  <c:v>1.7813407212551899</c:v>
                </c:pt>
                <c:pt idx="14">
                  <c:v>1.1198533024694901</c:v>
                </c:pt>
                <c:pt idx="15">
                  <c:v>1.89631413756599</c:v>
                </c:pt>
                <c:pt idx="16">
                  <c:v>1.8096814244360699</c:v>
                </c:pt>
                <c:pt idx="17">
                  <c:v>2.9613068734149399</c:v>
                </c:pt>
                <c:pt idx="18">
                  <c:v>3.0306685733218299</c:v>
                </c:pt>
                <c:pt idx="19">
                  <c:v>2.73475935903928</c:v>
                </c:pt>
                <c:pt idx="20">
                  <c:v>1.9347346517844199</c:v>
                </c:pt>
                <c:pt idx="21">
                  <c:v>1.30157741714148</c:v>
                </c:pt>
                <c:pt idx="22">
                  <c:v>0.93494505571101105</c:v>
                </c:pt>
                <c:pt idx="23">
                  <c:v>0.52900247280636103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25-4C21-9BDF-5D25324442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83920"/>
        <c:axId val="570784248"/>
      </c:lineChart>
      <c:catAx>
        <c:axId val="570783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4248"/>
        <c:crosses val="autoZero"/>
        <c:auto val="1"/>
        <c:lblAlgn val="ctr"/>
        <c:lblOffset val="100"/>
        <c:noMultiLvlLbl val="0"/>
      </c:catAx>
      <c:valAx>
        <c:axId val="57078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83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February</a:t>
            </a:r>
            <a:r>
              <a:rPr lang="en-US" baseline="0"/>
              <a:t> Load (Hourly)</a:t>
            </a:r>
            <a:endParaRPr lang="en-US"/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Synthetic</c:v>
          </c:tx>
          <c:invertIfNegative val="0"/>
          <c:val>
            <c:numRef>
              <c:f>Usage!$C$746:$C$1417</c:f>
              <c:numCache>
                <c:formatCode>0.00</c:formatCode>
                <c:ptCount val="672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0.38</c:v>
                </c:pt>
                <c:pt idx="5">
                  <c:v>0.48</c:v>
                </c:pt>
                <c:pt idx="6">
                  <c:v>0.8</c:v>
                </c:pt>
                <c:pt idx="7">
                  <c:v>1.45</c:v>
                </c:pt>
                <c:pt idx="8">
                  <c:v>2.2599999999999998</c:v>
                </c:pt>
                <c:pt idx="9">
                  <c:v>2.64</c:v>
                </c:pt>
                <c:pt idx="10">
                  <c:v>2.54</c:v>
                </c:pt>
                <c:pt idx="11">
                  <c:v>2.27</c:v>
                </c:pt>
                <c:pt idx="12">
                  <c:v>1.88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3.51</c:v>
                </c:pt>
                <c:pt idx="17">
                  <c:v>4.3</c:v>
                </c:pt>
                <c:pt idx="18">
                  <c:v>4.07</c:v>
                </c:pt>
                <c:pt idx="19">
                  <c:v>3.44</c:v>
                </c:pt>
                <c:pt idx="20">
                  <c:v>2.63</c:v>
                </c:pt>
                <c:pt idx="21">
                  <c:v>1.84</c:v>
                </c:pt>
                <c:pt idx="22">
                  <c:v>1.21</c:v>
                </c:pt>
                <c:pt idx="23">
                  <c:v>0.8</c:v>
                </c:pt>
                <c:pt idx="24">
                  <c:v>0.36</c:v>
                </c:pt>
                <c:pt idx="25">
                  <c:v>0.36</c:v>
                </c:pt>
                <c:pt idx="26">
                  <c:v>0.36</c:v>
                </c:pt>
                <c:pt idx="27">
                  <c:v>0.37</c:v>
                </c:pt>
                <c:pt idx="28">
                  <c:v>0.4</c:v>
                </c:pt>
                <c:pt idx="29">
                  <c:v>0.59</c:v>
                </c:pt>
                <c:pt idx="30">
                  <c:v>1.18</c:v>
                </c:pt>
                <c:pt idx="31">
                  <c:v>2.4300000000000002</c:v>
                </c:pt>
                <c:pt idx="32">
                  <c:v>3.95</c:v>
                </c:pt>
                <c:pt idx="33">
                  <c:v>4.68</c:v>
                </c:pt>
                <c:pt idx="34">
                  <c:v>4.49</c:v>
                </c:pt>
                <c:pt idx="35">
                  <c:v>3.97</c:v>
                </c:pt>
                <c:pt idx="36">
                  <c:v>3.24</c:v>
                </c:pt>
                <c:pt idx="37">
                  <c:v>0.47</c:v>
                </c:pt>
                <c:pt idx="38">
                  <c:v>0.9</c:v>
                </c:pt>
                <c:pt idx="39">
                  <c:v>1.99</c:v>
                </c:pt>
                <c:pt idx="40">
                  <c:v>3.53</c:v>
                </c:pt>
                <c:pt idx="41">
                  <c:v>4.32</c:v>
                </c:pt>
                <c:pt idx="42">
                  <c:v>4.08</c:v>
                </c:pt>
                <c:pt idx="43">
                  <c:v>3.46</c:v>
                </c:pt>
                <c:pt idx="44">
                  <c:v>2.64</c:v>
                </c:pt>
                <c:pt idx="45">
                  <c:v>1.85</c:v>
                </c:pt>
                <c:pt idx="46">
                  <c:v>1.22</c:v>
                </c:pt>
                <c:pt idx="47">
                  <c:v>0.8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0.36</c:v>
                </c:pt>
                <c:pt idx="52">
                  <c:v>0.38</c:v>
                </c:pt>
                <c:pt idx="53">
                  <c:v>0.44</c:v>
                </c:pt>
                <c:pt idx="54">
                  <c:v>0.66</c:v>
                </c:pt>
                <c:pt idx="55">
                  <c:v>1.1000000000000001</c:v>
                </c:pt>
                <c:pt idx="56">
                  <c:v>1.65</c:v>
                </c:pt>
                <c:pt idx="57">
                  <c:v>1.92</c:v>
                </c:pt>
                <c:pt idx="58">
                  <c:v>1.85</c:v>
                </c:pt>
                <c:pt idx="59">
                  <c:v>1.66</c:v>
                </c:pt>
                <c:pt idx="60">
                  <c:v>1.4</c:v>
                </c:pt>
                <c:pt idx="61">
                  <c:v>0.47</c:v>
                </c:pt>
                <c:pt idx="62">
                  <c:v>0.89</c:v>
                </c:pt>
                <c:pt idx="63">
                  <c:v>1.98</c:v>
                </c:pt>
                <c:pt idx="64">
                  <c:v>3.51</c:v>
                </c:pt>
                <c:pt idx="65">
                  <c:v>4.3</c:v>
                </c:pt>
                <c:pt idx="66">
                  <c:v>4.0599999999999996</c:v>
                </c:pt>
                <c:pt idx="67">
                  <c:v>3.44</c:v>
                </c:pt>
                <c:pt idx="68">
                  <c:v>2.63</c:v>
                </c:pt>
                <c:pt idx="69">
                  <c:v>1.84</c:v>
                </c:pt>
                <c:pt idx="70">
                  <c:v>1.21</c:v>
                </c:pt>
                <c:pt idx="71">
                  <c:v>0.79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0.37</c:v>
                </c:pt>
                <c:pt idx="76">
                  <c:v>0.39</c:v>
                </c:pt>
                <c:pt idx="77">
                  <c:v>0.54</c:v>
                </c:pt>
                <c:pt idx="78">
                  <c:v>1</c:v>
                </c:pt>
                <c:pt idx="79">
                  <c:v>1.97</c:v>
                </c:pt>
                <c:pt idx="80">
                  <c:v>3.15</c:v>
                </c:pt>
                <c:pt idx="81">
                  <c:v>3.71</c:v>
                </c:pt>
                <c:pt idx="82">
                  <c:v>3.57</c:v>
                </c:pt>
                <c:pt idx="83">
                  <c:v>3.16</c:v>
                </c:pt>
                <c:pt idx="84">
                  <c:v>2.6</c:v>
                </c:pt>
                <c:pt idx="85">
                  <c:v>0.47</c:v>
                </c:pt>
                <c:pt idx="86">
                  <c:v>0.89</c:v>
                </c:pt>
                <c:pt idx="87">
                  <c:v>1.97</c:v>
                </c:pt>
                <c:pt idx="88">
                  <c:v>3.5</c:v>
                </c:pt>
                <c:pt idx="89">
                  <c:v>4.29</c:v>
                </c:pt>
                <c:pt idx="90">
                  <c:v>4.05</c:v>
                </c:pt>
                <c:pt idx="91">
                  <c:v>3.43</c:v>
                </c:pt>
                <c:pt idx="92">
                  <c:v>2.62</c:v>
                </c:pt>
                <c:pt idx="93">
                  <c:v>1.83</c:v>
                </c:pt>
                <c:pt idx="94">
                  <c:v>1.21</c:v>
                </c:pt>
                <c:pt idx="95">
                  <c:v>0.79</c:v>
                </c:pt>
                <c:pt idx="96">
                  <c:v>0.36</c:v>
                </c:pt>
                <c:pt idx="97">
                  <c:v>0.36</c:v>
                </c:pt>
                <c:pt idx="98">
                  <c:v>0.37</c:v>
                </c:pt>
                <c:pt idx="99">
                  <c:v>0.38</c:v>
                </c:pt>
                <c:pt idx="100">
                  <c:v>0.43</c:v>
                </c:pt>
                <c:pt idx="101">
                  <c:v>0.61</c:v>
                </c:pt>
                <c:pt idx="102">
                  <c:v>1.06</c:v>
                </c:pt>
                <c:pt idx="103">
                  <c:v>1.82</c:v>
                </c:pt>
                <c:pt idx="104">
                  <c:v>2.63</c:v>
                </c:pt>
                <c:pt idx="105">
                  <c:v>2.98</c:v>
                </c:pt>
                <c:pt idx="106">
                  <c:v>2.7</c:v>
                </c:pt>
                <c:pt idx="107">
                  <c:v>2.0299999999999998</c:v>
                </c:pt>
                <c:pt idx="108">
                  <c:v>1.31</c:v>
                </c:pt>
                <c:pt idx="109">
                  <c:v>0.42</c:v>
                </c:pt>
                <c:pt idx="110">
                  <c:v>0.69</c:v>
                </c:pt>
                <c:pt idx="111">
                  <c:v>1.57</c:v>
                </c:pt>
                <c:pt idx="112">
                  <c:v>3.02</c:v>
                </c:pt>
                <c:pt idx="113">
                  <c:v>3.82</c:v>
                </c:pt>
                <c:pt idx="114">
                  <c:v>3.34</c:v>
                </c:pt>
                <c:pt idx="115">
                  <c:v>2.25</c:v>
                </c:pt>
                <c:pt idx="116">
                  <c:v>1.25</c:v>
                </c:pt>
                <c:pt idx="117">
                  <c:v>0.67</c:v>
                </c:pt>
                <c:pt idx="118">
                  <c:v>0.44</c:v>
                </c:pt>
                <c:pt idx="119">
                  <c:v>0.38</c:v>
                </c:pt>
                <c:pt idx="120">
                  <c:v>0.36</c:v>
                </c:pt>
                <c:pt idx="121">
                  <c:v>0.36</c:v>
                </c:pt>
                <c:pt idx="122">
                  <c:v>0.37</c:v>
                </c:pt>
                <c:pt idx="123">
                  <c:v>0.37</c:v>
                </c:pt>
                <c:pt idx="124">
                  <c:v>0.41</c:v>
                </c:pt>
                <c:pt idx="125">
                  <c:v>0.54</c:v>
                </c:pt>
                <c:pt idx="126">
                  <c:v>0.85</c:v>
                </c:pt>
                <c:pt idx="127">
                  <c:v>1.37</c:v>
                </c:pt>
                <c:pt idx="128">
                  <c:v>1.93</c:v>
                </c:pt>
                <c:pt idx="129">
                  <c:v>2.17</c:v>
                </c:pt>
                <c:pt idx="130">
                  <c:v>1.98</c:v>
                </c:pt>
                <c:pt idx="131">
                  <c:v>1.52</c:v>
                </c:pt>
                <c:pt idx="132">
                  <c:v>1.02</c:v>
                </c:pt>
                <c:pt idx="133">
                  <c:v>0.42</c:v>
                </c:pt>
                <c:pt idx="134">
                  <c:v>0.69</c:v>
                </c:pt>
                <c:pt idx="135">
                  <c:v>1.57</c:v>
                </c:pt>
                <c:pt idx="136">
                  <c:v>3.02</c:v>
                </c:pt>
                <c:pt idx="137">
                  <c:v>3.81</c:v>
                </c:pt>
                <c:pt idx="138">
                  <c:v>3.33</c:v>
                </c:pt>
                <c:pt idx="139">
                  <c:v>2.25</c:v>
                </c:pt>
                <c:pt idx="140">
                  <c:v>1.25</c:v>
                </c:pt>
                <c:pt idx="141">
                  <c:v>0.67</c:v>
                </c:pt>
                <c:pt idx="142">
                  <c:v>0.44</c:v>
                </c:pt>
                <c:pt idx="143">
                  <c:v>0.38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0.37</c:v>
                </c:pt>
                <c:pt idx="148">
                  <c:v>0.4</c:v>
                </c:pt>
                <c:pt idx="149">
                  <c:v>0.55000000000000004</c:v>
                </c:pt>
                <c:pt idx="150">
                  <c:v>1.05</c:v>
                </c:pt>
                <c:pt idx="151">
                  <c:v>2.1</c:v>
                </c:pt>
                <c:pt idx="152">
                  <c:v>3.39</c:v>
                </c:pt>
                <c:pt idx="153">
                  <c:v>4</c:v>
                </c:pt>
                <c:pt idx="154">
                  <c:v>3.84</c:v>
                </c:pt>
                <c:pt idx="155">
                  <c:v>3.4</c:v>
                </c:pt>
                <c:pt idx="156">
                  <c:v>2.79</c:v>
                </c:pt>
                <c:pt idx="157">
                  <c:v>0.47</c:v>
                </c:pt>
                <c:pt idx="158">
                  <c:v>0.9</c:v>
                </c:pt>
                <c:pt idx="159">
                  <c:v>2</c:v>
                </c:pt>
                <c:pt idx="160">
                  <c:v>3.55</c:v>
                </c:pt>
                <c:pt idx="161">
                  <c:v>4.3499999999999996</c:v>
                </c:pt>
                <c:pt idx="162">
                  <c:v>4.1100000000000003</c:v>
                </c:pt>
                <c:pt idx="163">
                  <c:v>3.48</c:v>
                </c:pt>
                <c:pt idx="164">
                  <c:v>2.66</c:v>
                </c:pt>
                <c:pt idx="165">
                  <c:v>1.86</c:v>
                </c:pt>
                <c:pt idx="166">
                  <c:v>1.22</c:v>
                </c:pt>
                <c:pt idx="167">
                  <c:v>0.8</c:v>
                </c:pt>
                <c:pt idx="168">
                  <c:v>0.36</c:v>
                </c:pt>
                <c:pt idx="169">
                  <c:v>0.36</c:v>
                </c:pt>
                <c:pt idx="170">
                  <c:v>0.36</c:v>
                </c:pt>
                <c:pt idx="171">
                  <c:v>0.37</c:v>
                </c:pt>
                <c:pt idx="172">
                  <c:v>0.4</c:v>
                </c:pt>
                <c:pt idx="173">
                  <c:v>0.56999999999999995</c:v>
                </c:pt>
                <c:pt idx="174">
                  <c:v>1.1100000000000001</c:v>
                </c:pt>
                <c:pt idx="175">
                  <c:v>2.25</c:v>
                </c:pt>
                <c:pt idx="176">
                  <c:v>3.65</c:v>
                </c:pt>
                <c:pt idx="177">
                  <c:v>4.32</c:v>
                </c:pt>
                <c:pt idx="178">
                  <c:v>4.1399999999999997</c:v>
                </c:pt>
                <c:pt idx="179">
                  <c:v>3.67</c:v>
                </c:pt>
                <c:pt idx="180">
                  <c:v>3</c:v>
                </c:pt>
                <c:pt idx="181">
                  <c:v>0.47</c:v>
                </c:pt>
                <c:pt idx="182">
                  <c:v>0.9</c:v>
                </c:pt>
                <c:pt idx="183">
                  <c:v>1.99</c:v>
                </c:pt>
                <c:pt idx="184">
                  <c:v>3.54</c:v>
                </c:pt>
                <c:pt idx="185">
                  <c:v>4.33</c:v>
                </c:pt>
                <c:pt idx="186">
                  <c:v>4.0999999999999996</c:v>
                </c:pt>
                <c:pt idx="187">
                  <c:v>3.47</c:v>
                </c:pt>
                <c:pt idx="188">
                  <c:v>2.65</c:v>
                </c:pt>
                <c:pt idx="189">
                  <c:v>1.85</c:v>
                </c:pt>
                <c:pt idx="190">
                  <c:v>1.22</c:v>
                </c:pt>
                <c:pt idx="191">
                  <c:v>0.8</c:v>
                </c:pt>
                <c:pt idx="192">
                  <c:v>0.36</c:v>
                </c:pt>
                <c:pt idx="193">
                  <c:v>0.36</c:v>
                </c:pt>
                <c:pt idx="194">
                  <c:v>0.36</c:v>
                </c:pt>
                <c:pt idx="195">
                  <c:v>0.36</c:v>
                </c:pt>
                <c:pt idx="196">
                  <c:v>0.38</c:v>
                </c:pt>
                <c:pt idx="197">
                  <c:v>0.48</c:v>
                </c:pt>
                <c:pt idx="198">
                  <c:v>0.81</c:v>
                </c:pt>
                <c:pt idx="199">
                  <c:v>1.49</c:v>
                </c:pt>
                <c:pt idx="200">
                  <c:v>2.3199999999999998</c:v>
                </c:pt>
                <c:pt idx="201">
                  <c:v>2.72</c:v>
                </c:pt>
                <c:pt idx="202">
                  <c:v>2.61</c:v>
                </c:pt>
                <c:pt idx="203">
                  <c:v>2.33</c:v>
                </c:pt>
                <c:pt idx="204">
                  <c:v>1.93</c:v>
                </c:pt>
                <c:pt idx="205">
                  <c:v>0.47</c:v>
                </c:pt>
                <c:pt idx="206">
                  <c:v>0.9</c:v>
                </c:pt>
                <c:pt idx="207">
                  <c:v>1.98</c:v>
                </c:pt>
                <c:pt idx="208">
                  <c:v>3.52</c:v>
                </c:pt>
                <c:pt idx="209">
                  <c:v>4.3099999999999996</c:v>
                </c:pt>
                <c:pt idx="210">
                  <c:v>4.08</c:v>
                </c:pt>
                <c:pt idx="211">
                  <c:v>3.45</c:v>
                </c:pt>
                <c:pt idx="212">
                  <c:v>2.64</c:v>
                </c:pt>
                <c:pt idx="213">
                  <c:v>1.84</c:v>
                </c:pt>
                <c:pt idx="214">
                  <c:v>1.21</c:v>
                </c:pt>
                <c:pt idx="215">
                  <c:v>0.8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0.39</c:v>
                </c:pt>
                <c:pt idx="221">
                  <c:v>0.51</c:v>
                </c:pt>
                <c:pt idx="222">
                  <c:v>0.89</c:v>
                </c:pt>
                <c:pt idx="223">
                  <c:v>1.7</c:v>
                </c:pt>
                <c:pt idx="224">
                  <c:v>2.69</c:v>
                </c:pt>
                <c:pt idx="225">
                  <c:v>3.16</c:v>
                </c:pt>
                <c:pt idx="226">
                  <c:v>3.04</c:v>
                </c:pt>
                <c:pt idx="227">
                  <c:v>2.7</c:v>
                </c:pt>
                <c:pt idx="228">
                  <c:v>2.23</c:v>
                </c:pt>
                <c:pt idx="229">
                  <c:v>0.47</c:v>
                </c:pt>
                <c:pt idx="230">
                  <c:v>0.9</c:v>
                </c:pt>
                <c:pt idx="231">
                  <c:v>1.98</c:v>
                </c:pt>
                <c:pt idx="232">
                  <c:v>3.52</c:v>
                </c:pt>
                <c:pt idx="233">
                  <c:v>4.3099999999999996</c:v>
                </c:pt>
                <c:pt idx="234">
                  <c:v>4.07</c:v>
                </c:pt>
                <c:pt idx="235">
                  <c:v>3.45</c:v>
                </c:pt>
                <c:pt idx="236">
                  <c:v>2.64</c:v>
                </c:pt>
                <c:pt idx="237">
                  <c:v>1.84</c:v>
                </c:pt>
                <c:pt idx="238">
                  <c:v>1.21</c:v>
                </c:pt>
                <c:pt idx="239">
                  <c:v>0.8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0.36</c:v>
                </c:pt>
                <c:pt idx="244">
                  <c:v>0.39</c:v>
                </c:pt>
                <c:pt idx="245">
                  <c:v>0.49</c:v>
                </c:pt>
                <c:pt idx="246">
                  <c:v>0.85</c:v>
                </c:pt>
                <c:pt idx="247">
                  <c:v>1.58</c:v>
                </c:pt>
                <c:pt idx="248">
                  <c:v>2.48</c:v>
                </c:pt>
                <c:pt idx="249">
                  <c:v>2.91</c:v>
                </c:pt>
                <c:pt idx="250">
                  <c:v>2.8</c:v>
                </c:pt>
                <c:pt idx="251">
                  <c:v>2.4900000000000002</c:v>
                </c:pt>
                <c:pt idx="252">
                  <c:v>2.06</c:v>
                </c:pt>
                <c:pt idx="253">
                  <c:v>0.47</c:v>
                </c:pt>
                <c:pt idx="254">
                  <c:v>0.9</c:v>
                </c:pt>
                <c:pt idx="255">
                  <c:v>1.99</c:v>
                </c:pt>
                <c:pt idx="256">
                  <c:v>3.53</c:v>
                </c:pt>
                <c:pt idx="257">
                  <c:v>4.32</c:v>
                </c:pt>
                <c:pt idx="258">
                  <c:v>4.08</c:v>
                </c:pt>
                <c:pt idx="259">
                  <c:v>3.46</c:v>
                </c:pt>
                <c:pt idx="260">
                  <c:v>2.64</c:v>
                </c:pt>
                <c:pt idx="261">
                  <c:v>1.85</c:v>
                </c:pt>
                <c:pt idx="262">
                  <c:v>1.22</c:v>
                </c:pt>
                <c:pt idx="263">
                  <c:v>0.8</c:v>
                </c:pt>
                <c:pt idx="264">
                  <c:v>0.36</c:v>
                </c:pt>
                <c:pt idx="265">
                  <c:v>0.36</c:v>
                </c:pt>
                <c:pt idx="266">
                  <c:v>0.37</c:v>
                </c:pt>
                <c:pt idx="267">
                  <c:v>0.38</c:v>
                </c:pt>
                <c:pt idx="268">
                  <c:v>0.42</c:v>
                </c:pt>
                <c:pt idx="269">
                  <c:v>0.59</c:v>
                </c:pt>
                <c:pt idx="270">
                  <c:v>0.99</c:v>
                </c:pt>
                <c:pt idx="271">
                  <c:v>1.67</c:v>
                </c:pt>
                <c:pt idx="272">
                  <c:v>2.39</c:v>
                </c:pt>
                <c:pt idx="273">
                  <c:v>2.71</c:v>
                </c:pt>
                <c:pt idx="274">
                  <c:v>2.46</c:v>
                </c:pt>
                <c:pt idx="275">
                  <c:v>1.86</c:v>
                </c:pt>
                <c:pt idx="276">
                  <c:v>1.21</c:v>
                </c:pt>
                <c:pt idx="277">
                  <c:v>0.42</c:v>
                </c:pt>
                <c:pt idx="278">
                  <c:v>0.69</c:v>
                </c:pt>
                <c:pt idx="279">
                  <c:v>1.57</c:v>
                </c:pt>
                <c:pt idx="280">
                  <c:v>3.02</c:v>
                </c:pt>
                <c:pt idx="281">
                  <c:v>3.81</c:v>
                </c:pt>
                <c:pt idx="282">
                  <c:v>3.33</c:v>
                </c:pt>
                <c:pt idx="283">
                  <c:v>2.25</c:v>
                </c:pt>
                <c:pt idx="284">
                  <c:v>1.25</c:v>
                </c:pt>
                <c:pt idx="285">
                  <c:v>0.67</c:v>
                </c:pt>
                <c:pt idx="286">
                  <c:v>0.44</c:v>
                </c:pt>
                <c:pt idx="287">
                  <c:v>0.38</c:v>
                </c:pt>
                <c:pt idx="288">
                  <c:v>0.36</c:v>
                </c:pt>
                <c:pt idx="289">
                  <c:v>0.36</c:v>
                </c:pt>
                <c:pt idx="290">
                  <c:v>0.37</c:v>
                </c:pt>
                <c:pt idx="291">
                  <c:v>0.37</c:v>
                </c:pt>
                <c:pt idx="292">
                  <c:v>0.41</c:v>
                </c:pt>
                <c:pt idx="293">
                  <c:v>0.55000000000000004</c:v>
                </c:pt>
                <c:pt idx="294">
                  <c:v>0.89</c:v>
                </c:pt>
                <c:pt idx="295">
                  <c:v>1.45</c:v>
                </c:pt>
                <c:pt idx="296">
                  <c:v>2.0499999999999998</c:v>
                </c:pt>
                <c:pt idx="297">
                  <c:v>2.3199999999999998</c:v>
                </c:pt>
                <c:pt idx="298">
                  <c:v>2.11</c:v>
                </c:pt>
                <c:pt idx="299">
                  <c:v>1.61</c:v>
                </c:pt>
                <c:pt idx="300">
                  <c:v>1.07</c:v>
                </c:pt>
                <c:pt idx="301">
                  <c:v>0.42</c:v>
                </c:pt>
                <c:pt idx="302">
                  <c:v>0.69</c:v>
                </c:pt>
                <c:pt idx="303">
                  <c:v>1.57</c:v>
                </c:pt>
                <c:pt idx="304">
                  <c:v>3.02</c:v>
                </c:pt>
                <c:pt idx="305">
                  <c:v>3.82</c:v>
                </c:pt>
                <c:pt idx="306">
                  <c:v>3.33</c:v>
                </c:pt>
                <c:pt idx="307">
                  <c:v>2.25</c:v>
                </c:pt>
                <c:pt idx="308">
                  <c:v>1.25</c:v>
                </c:pt>
                <c:pt idx="309">
                  <c:v>0.67</c:v>
                </c:pt>
                <c:pt idx="310">
                  <c:v>0.44</c:v>
                </c:pt>
                <c:pt idx="311">
                  <c:v>0.38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0.37</c:v>
                </c:pt>
                <c:pt idx="316">
                  <c:v>0.45</c:v>
                </c:pt>
                <c:pt idx="317">
                  <c:v>0.84</c:v>
                </c:pt>
                <c:pt idx="318">
                  <c:v>2.11</c:v>
                </c:pt>
                <c:pt idx="319">
                  <c:v>4.75</c:v>
                </c:pt>
                <c:pt idx="320">
                  <c:v>7.99</c:v>
                </c:pt>
                <c:pt idx="321">
                  <c:v>9.5299999999999994</c:v>
                </c:pt>
                <c:pt idx="322">
                  <c:v>9.1300000000000008</c:v>
                </c:pt>
                <c:pt idx="323">
                  <c:v>8.02</c:v>
                </c:pt>
                <c:pt idx="324">
                  <c:v>6.48</c:v>
                </c:pt>
                <c:pt idx="325">
                  <c:v>0.47</c:v>
                </c:pt>
                <c:pt idx="326">
                  <c:v>0.9</c:v>
                </c:pt>
                <c:pt idx="327">
                  <c:v>1.99</c:v>
                </c:pt>
                <c:pt idx="328">
                  <c:v>3.53</c:v>
                </c:pt>
                <c:pt idx="329">
                  <c:v>4.32</c:v>
                </c:pt>
                <c:pt idx="330">
                  <c:v>4.09</c:v>
                </c:pt>
                <c:pt idx="331">
                  <c:v>3.46</c:v>
                </c:pt>
                <c:pt idx="332">
                  <c:v>2.64</c:v>
                </c:pt>
                <c:pt idx="333">
                  <c:v>1.85</c:v>
                </c:pt>
                <c:pt idx="334">
                  <c:v>1.22</c:v>
                </c:pt>
                <c:pt idx="335">
                  <c:v>0.8</c:v>
                </c:pt>
                <c:pt idx="336">
                  <c:v>0.36</c:v>
                </c:pt>
                <c:pt idx="337">
                  <c:v>0.36</c:v>
                </c:pt>
                <c:pt idx="338">
                  <c:v>0.36</c:v>
                </c:pt>
                <c:pt idx="339">
                  <c:v>0.37</c:v>
                </c:pt>
                <c:pt idx="340">
                  <c:v>0.39</c:v>
                </c:pt>
                <c:pt idx="341">
                  <c:v>0.54</c:v>
                </c:pt>
                <c:pt idx="342">
                  <c:v>1</c:v>
                </c:pt>
                <c:pt idx="343">
                  <c:v>1.96</c:v>
                </c:pt>
                <c:pt idx="344">
                  <c:v>3.14</c:v>
                </c:pt>
                <c:pt idx="345">
                  <c:v>3.7</c:v>
                </c:pt>
                <c:pt idx="346">
                  <c:v>3.55</c:v>
                </c:pt>
                <c:pt idx="347">
                  <c:v>3.15</c:v>
                </c:pt>
                <c:pt idx="348">
                  <c:v>2.59</c:v>
                </c:pt>
                <c:pt idx="349">
                  <c:v>0.47</c:v>
                </c:pt>
                <c:pt idx="350">
                  <c:v>0.89</c:v>
                </c:pt>
                <c:pt idx="351">
                  <c:v>1.98</c:v>
                </c:pt>
                <c:pt idx="352">
                  <c:v>3.52</c:v>
                </c:pt>
                <c:pt idx="353">
                  <c:v>4.3</c:v>
                </c:pt>
                <c:pt idx="354">
                  <c:v>4.07</c:v>
                </c:pt>
                <c:pt idx="355">
                  <c:v>3.44</c:v>
                </c:pt>
                <c:pt idx="356">
                  <c:v>2.63</c:v>
                </c:pt>
                <c:pt idx="357">
                  <c:v>1.84</c:v>
                </c:pt>
                <c:pt idx="358">
                  <c:v>1.21</c:v>
                </c:pt>
                <c:pt idx="359">
                  <c:v>0.8</c:v>
                </c:pt>
                <c:pt idx="360">
                  <c:v>0.36</c:v>
                </c:pt>
                <c:pt idx="361">
                  <c:v>0.36</c:v>
                </c:pt>
                <c:pt idx="362">
                  <c:v>0.36</c:v>
                </c:pt>
                <c:pt idx="363">
                  <c:v>0.36</c:v>
                </c:pt>
                <c:pt idx="364">
                  <c:v>0.38</c:v>
                </c:pt>
                <c:pt idx="365">
                  <c:v>0.47</c:v>
                </c:pt>
                <c:pt idx="366">
                  <c:v>0.76</c:v>
                </c:pt>
                <c:pt idx="367">
                  <c:v>1.36</c:v>
                </c:pt>
                <c:pt idx="368">
                  <c:v>2.1</c:v>
                </c:pt>
                <c:pt idx="369">
                  <c:v>2.4500000000000002</c:v>
                </c:pt>
                <c:pt idx="370">
                  <c:v>2.36</c:v>
                </c:pt>
                <c:pt idx="371">
                  <c:v>2.11</c:v>
                </c:pt>
                <c:pt idx="372">
                  <c:v>1.75</c:v>
                </c:pt>
                <c:pt idx="373">
                  <c:v>0.47</c:v>
                </c:pt>
                <c:pt idx="374">
                  <c:v>0.89</c:v>
                </c:pt>
                <c:pt idx="375">
                  <c:v>1.98</c:v>
                </c:pt>
                <c:pt idx="376">
                  <c:v>3.51</c:v>
                </c:pt>
                <c:pt idx="377">
                  <c:v>4.3</c:v>
                </c:pt>
                <c:pt idx="378">
                  <c:v>4.0599999999999996</c:v>
                </c:pt>
                <c:pt idx="379">
                  <c:v>3.44</c:v>
                </c:pt>
                <c:pt idx="380">
                  <c:v>2.63</c:v>
                </c:pt>
                <c:pt idx="381">
                  <c:v>1.84</c:v>
                </c:pt>
                <c:pt idx="382">
                  <c:v>1.21</c:v>
                </c:pt>
                <c:pt idx="383">
                  <c:v>0.79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0.36</c:v>
                </c:pt>
                <c:pt idx="388">
                  <c:v>0.38</c:v>
                </c:pt>
                <c:pt idx="389">
                  <c:v>0.44</c:v>
                </c:pt>
                <c:pt idx="390">
                  <c:v>0.65</c:v>
                </c:pt>
                <c:pt idx="391">
                  <c:v>1.08</c:v>
                </c:pt>
                <c:pt idx="392">
                  <c:v>1.61</c:v>
                </c:pt>
                <c:pt idx="393">
                  <c:v>1.87</c:v>
                </c:pt>
                <c:pt idx="394">
                  <c:v>1.8</c:v>
                </c:pt>
                <c:pt idx="395">
                  <c:v>1.62</c:v>
                </c:pt>
                <c:pt idx="396">
                  <c:v>1.37</c:v>
                </c:pt>
                <c:pt idx="397">
                  <c:v>0.47</c:v>
                </c:pt>
                <c:pt idx="398">
                  <c:v>0.89</c:v>
                </c:pt>
                <c:pt idx="399">
                  <c:v>1.98</c:v>
                </c:pt>
                <c:pt idx="400">
                  <c:v>3.52</c:v>
                </c:pt>
                <c:pt idx="401">
                  <c:v>4.3</c:v>
                </c:pt>
                <c:pt idx="402">
                  <c:v>4.07</c:v>
                </c:pt>
                <c:pt idx="403">
                  <c:v>3.45</c:v>
                </c:pt>
                <c:pt idx="404">
                  <c:v>2.63</c:v>
                </c:pt>
                <c:pt idx="405">
                  <c:v>1.84</c:v>
                </c:pt>
                <c:pt idx="406">
                  <c:v>1.21</c:v>
                </c:pt>
                <c:pt idx="407">
                  <c:v>0.8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0.38</c:v>
                </c:pt>
                <c:pt idx="413">
                  <c:v>0.49</c:v>
                </c:pt>
                <c:pt idx="414">
                  <c:v>0.81</c:v>
                </c:pt>
                <c:pt idx="415">
                  <c:v>1.5</c:v>
                </c:pt>
                <c:pt idx="416">
                  <c:v>2.34</c:v>
                </c:pt>
                <c:pt idx="417">
                  <c:v>2.74</c:v>
                </c:pt>
                <c:pt idx="418">
                  <c:v>2.64</c:v>
                </c:pt>
                <c:pt idx="419">
                  <c:v>2.35</c:v>
                </c:pt>
                <c:pt idx="420">
                  <c:v>1.95</c:v>
                </c:pt>
                <c:pt idx="421">
                  <c:v>0.47</c:v>
                </c:pt>
                <c:pt idx="422">
                  <c:v>0.89</c:v>
                </c:pt>
                <c:pt idx="423">
                  <c:v>1.98</c:v>
                </c:pt>
                <c:pt idx="424">
                  <c:v>3.51</c:v>
                </c:pt>
                <c:pt idx="425">
                  <c:v>4.29</c:v>
                </c:pt>
                <c:pt idx="426">
                  <c:v>4.0599999999999996</c:v>
                </c:pt>
                <c:pt idx="427">
                  <c:v>3.44</c:v>
                </c:pt>
                <c:pt idx="428">
                  <c:v>2.63</c:v>
                </c:pt>
                <c:pt idx="429">
                  <c:v>1.84</c:v>
                </c:pt>
                <c:pt idx="430">
                  <c:v>1.21</c:v>
                </c:pt>
                <c:pt idx="431">
                  <c:v>0.79</c:v>
                </c:pt>
                <c:pt idx="432">
                  <c:v>0.36</c:v>
                </c:pt>
                <c:pt idx="433">
                  <c:v>0.36</c:v>
                </c:pt>
                <c:pt idx="434">
                  <c:v>0.37</c:v>
                </c:pt>
                <c:pt idx="435">
                  <c:v>0.37</c:v>
                </c:pt>
                <c:pt idx="436">
                  <c:v>0.41</c:v>
                </c:pt>
                <c:pt idx="437">
                  <c:v>0.53</c:v>
                </c:pt>
                <c:pt idx="438">
                  <c:v>0.83</c:v>
                </c:pt>
                <c:pt idx="439">
                  <c:v>1.34</c:v>
                </c:pt>
                <c:pt idx="440">
                  <c:v>1.89</c:v>
                </c:pt>
                <c:pt idx="441">
                  <c:v>2.13</c:v>
                </c:pt>
                <c:pt idx="442">
                  <c:v>1.94</c:v>
                </c:pt>
                <c:pt idx="443">
                  <c:v>1.49</c:v>
                </c:pt>
                <c:pt idx="444">
                  <c:v>1</c:v>
                </c:pt>
                <c:pt idx="445">
                  <c:v>0.42</c:v>
                </c:pt>
                <c:pt idx="446">
                  <c:v>0.69</c:v>
                </c:pt>
                <c:pt idx="447">
                  <c:v>1.57</c:v>
                </c:pt>
                <c:pt idx="448">
                  <c:v>3.01</c:v>
                </c:pt>
                <c:pt idx="449">
                  <c:v>3.81</c:v>
                </c:pt>
                <c:pt idx="450">
                  <c:v>3.33</c:v>
                </c:pt>
                <c:pt idx="451">
                  <c:v>2.25</c:v>
                </c:pt>
                <c:pt idx="452">
                  <c:v>1.25</c:v>
                </c:pt>
                <c:pt idx="453">
                  <c:v>0.67</c:v>
                </c:pt>
                <c:pt idx="454">
                  <c:v>0.44</c:v>
                </c:pt>
                <c:pt idx="455">
                  <c:v>0.38</c:v>
                </c:pt>
                <c:pt idx="456">
                  <c:v>0.36</c:v>
                </c:pt>
                <c:pt idx="457">
                  <c:v>0.36</c:v>
                </c:pt>
                <c:pt idx="458">
                  <c:v>0.37</c:v>
                </c:pt>
                <c:pt idx="459">
                  <c:v>0.38</c:v>
                </c:pt>
                <c:pt idx="460">
                  <c:v>0.47</c:v>
                </c:pt>
                <c:pt idx="461">
                  <c:v>0.75</c:v>
                </c:pt>
                <c:pt idx="462">
                  <c:v>1.43</c:v>
                </c:pt>
                <c:pt idx="463">
                  <c:v>2.59</c:v>
                </c:pt>
                <c:pt idx="464">
                  <c:v>3.82</c:v>
                </c:pt>
                <c:pt idx="465">
                  <c:v>4.37</c:v>
                </c:pt>
                <c:pt idx="466">
                  <c:v>3.94</c:v>
                </c:pt>
                <c:pt idx="467">
                  <c:v>2.91</c:v>
                </c:pt>
                <c:pt idx="468">
                  <c:v>1.81</c:v>
                </c:pt>
                <c:pt idx="469">
                  <c:v>0.42</c:v>
                </c:pt>
                <c:pt idx="470">
                  <c:v>0.69</c:v>
                </c:pt>
                <c:pt idx="471">
                  <c:v>1.57</c:v>
                </c:pt>
                <c:pt idx="472">
                  <c:v>3.03</c:v>
                </c:pt>
                <c:pt idx="473">
                  <c:v>3.83</c:v>
                </c:pt>
                <c:pt idx="474">
                  <c:v>3.34</c:v>
                </c:pt>
                <c:pt idx="475">
                  <c:v>2.25</c:v>
                </c:pt>
                <c:pt idx="476">
                  <c:v>1.25</c:v>
                </c:pt>
                <c:pt idx="477">
                  <c:v>0.67</c:v>
                </c:pt>
                <c:pt idx="478">
                  <c:v>0.44</c:v>
                </c:pt>
                <c:pt idx="479">
                  <c:v>0.38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0.38</c:v>
                </c:pt>
                <c:pt idx="485">
                  <c:v>0.48</c:v>
                </c:pt>
                <c:pt idx="486">
                  <c:v>0.79</c:v>
                </c:pt>
                <c:pt idx="487">
                  <c:v>1.45</c:v>
                </c:pt>
                <c:pt idx="488">
                  <c:v>2.25</c:v>
                </c:pt>
                <c:pt idx="489">
                  <c:v>2.64</c:v>
                </c:pt>
                <c:pt idx="490">
                  <c:v>2.54</c:v>
                </c:pt>
                <c:pt idx="491">
                  <c:v>2.2599999999999998</c:v>
                </c:pt>
                <c:pt idx="492">
                  <c:v>1.88</c:v>
                </c:pt>
                <c:pt idx="493">
                  <c:v>0.47</c:v>
                </c:pt>
                <c:pt idx="494">
                  <c:v>0.9</c:v>
                </c:pt>
                <c:pt idx="495">
                  <c:v>1.99</c:v>
                </c:pt>
                <c:pt idx="496">
                  <c:v>3.53</c:v>
                </c:pt>
                <c:pt idx="497">
                  <c:v>4.32</c:v>
                </c:pt>
                <c:pt idx="498">
                  <c:v>4.08</c:v>
                </c:pt>
                <c:pt idx="499">
                  <c:v>3.46</c:v>
                </c:pt>
                <c:pt idx="500">
                  <c:v>2.64</c:v>
                </c:pt>
                <c:pt idx="501">
                  <c:v>1.85</c:v>
                </c:pt>
                <c:pt idx="502">
                  <c:v>1.22</c:v>
                </c:pt>
                <c:pt idx="503">
                  <c:v>0.8</c:v>
                </c:pt>
                <c:pt idx="504">
                  <c:v>0.36</c:v>
                </c:pt>
                <c:pt idx="505">
                  <c:v>0.36</c:v>
                </c:pt>
                <c:pt idx="506">
                  <c:v>0.36</c:v>
                </c:pt>
                <c:pt idx="507">
                  <c:v>0.36</c:v>
                </c:pt>
                <c:pt idx="508">
                  <c:v>0.38</c:v>
                </c:pt>
                <c:pt idx="509">
                  <c:v>0.48</c:v>
                </c:pt>
                <c:pt idx="510">
                  <c:v>0.8</c:v>
                </c:pt>
                <c:pt idx="511">
                  <c:v>1.46</c:v>
                </c:pt>
                <c:pt idx="512">
                  <c:v>2.27</c:v>
                </c:pt>
                <c:pt idx="513">
                  <c:v>2.66</c:v>
                </c:pt>
                <c:pt idx="514">
                  <c:v>2.56</c:v>
                </c:pt>
                <c:pt idx="515">
                  <c:v>2.2799999999999998</c:v>
                </c:pt>
                <c:pt idx="516">
                  <c:v>1.89</c:v>
                </c:pt>
                <c:pt idx="517">
                  <c:v>0.47</c:v>
                </c:pt>
                <c:pt idx="518">
                  <c:v>0.9</c:v>
                </c:pt>
                <c:pt idx="519">
                  <c:v>2</c:v>
                </c:pt>
                <c:pt idx="520">
                  <c:v>3.54</c:v>
                </c:pt>
                <c:pt idx="521">
                  <c:v>4.34</c:v>
                </c:pt>
                <c:pt idx="522">
                  <c:v>4.0999999999999996</c:v>
                </c:pt>
                <c:pt idx="523">
                  <c:v>3.47</c:v>
                </c:pt>
                <c:pt idx="524">
                  <c:v>2.65</c:v>
                </c:pt>
                <c:pt idx="525">
                  <c:v>1.85</c:v>
                </c:pt>
                <c:pt idx="526">
                  <c:v>1.22</c:v>
                </c:pt>
                <c:pt idx="527">
                  <c:v>0.8</c:v>
                </c:pt>
                <c:pt idx="528">
                  <c:v>0.36</c:v>
                </c:pt>
                <c:pt idx="529">
                  <c:v>0.36</c:v>
                </c:pt>
                <c:pt idx="530">
                  <c:v>0.36</c:v>
                </c:pt>
                <c:pt idx="531">
                  <c:v>0.37</c:v>
                </c:pt>
                <c:pt idx="532">
                  <c:v>0.42</c:v>
                </c:pt>
                <c:pt idx="533">
                  <c:v>0.65</c:v>
                </c:pt>
                <c:pt idx="534">
                  <c:v>1.43</c:v>
                </c:pt>
                <c:pt idx="535">
                  <c:v>3.04</c:v>
                </c:pt>
                <c:pt idx="536">
                  <c:v>5.0199999999999996</c:v>
                </c:pt>
                <c:pt idx="537">
                  <c:v>5.96</c:v>
                </c:pt>
                <c:pt idx="538">
                  <c:v>5.72</c:v>
                </c:pt>
                <c:pt idx="539">
                  <c:v>5.04</c:v>
                </c:pt>
                <c:pt idx="540">
                  <c:v>4.0999999999999996</c:v>
                </c:pt>
                <c:pt idx="541">
                  <c:v>0.47</c:v>
                </c:pt>
                <c:pt idx="542">
                  <c:v>0.89</c:v>
                </c:pt>
                <c:pt idx="543">
                  <c:v>1.98</c:v>
                </c:pt>
                <c:pt idx="544">
                  <c:v>3.51</c:v>
                </c:pt>
                <c:pt idx="545">
                  <c:v>4.29</c:v>
                </c:pt>
                <c:pt idx="546">
                  <c:v>4.0599999999999996</c:v>
                </c:pt>
                <c:pt idx="547">
                  <c:v>3.44</c:v>
                </c:pt>
                <c:pt idx="548">
                  <c:v>2.63</c:v>
                </c:pt>
                <c:pt idx="549">
                  <c:v>1.84</c:v>
                </c:pt>
                <c:pt idx="550">
                  <c:v>1.21</c:v>
                </c:pt>
                <c:pt idx="551">
                  <c:v>0.79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0.36</c:v>
                </c:pt>
                <c:pt idx="556">
                  <c:v>0.39</c:v>
                </c:pt>
                <c:pt idx="557">
                  <c:v>0.52</c:v>
                </c:pt>
                <c:pt idx="558">
                  <c:v>0.94</c:v>
                </c:pt>
                <c:pt idx="559">
                  <c:v>1.81</c:v>
                </c:pt>
                <c:pt idx="560">
                  <c:v>2.88</c:v>
                </c:pt>
                <c:pt idx="561">
                  <c:v>3.39</c:v>
                </c:pt>
                <c:pt idx="562">
                  <c:v>3.25</c:v>
                </c:pt>
                <c:pt idx="563">
                  <c:v>2.89</c:v>
                </c:pt>
                <c:pt idx="564">
                  <c:v>2.38</c:v>
                </c:pt>
                <c:pt idx="565">
                  <c:v>0.47</c:v>
                </c:pt>
                <c:pt idx="566">
                  <c:v>0.9</c:v>
                </c:pt>
                <c:pt idx="567">
                  <c:v>2</c:v>
                </c:pt>
                <c:pt idx="568">
                  <c:v>3.54</c:v>
                </c:pt>
                <c:pt idx="569">
                  <c:v>4.34</c:v>
                </c:pt>
                <c:pt idx="570">
                  <c:v>4.0999999999999996</c:v>
                </c:pt>
                <c:pt idx="571">
                  <c:v>3.47</c:v>
                </c:pt>
                <c:pt idx="572">
                  <c:v>2.65</c:v>
                </c:pt>
                <c:pt idx="573">
                  <c:v>1.85</c:v>
                </c:pt>
                <c:pt idx="574">
                  <c:v>1.22</c:v>
                </c:pt>
                <c:pt idx="575">
                  <c:v>0.8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0.36</c:v>
                </c:pt>
                <c:pt idx="580">
                  <c:v>0.38</c:v>
                </c:pt>
                <c:pt idx="581">
                  <c:v>0.48</c:v>
                </c:pt>
                <c:pt idx="582">
                  <c:v>0.81</c:v>
                </c:pt>
                <c:pt idx="583">
                  <c:v>1.49</c:v>
                </c:pt>
                <c:pt idx="584">
                  <c:v>2.33</c:v>
                </c:pt>
                <c:pt idx="585">
                  <c:v>2.73</c:v>
                </c:pt>
                <c:pt idx="586">
                  <c:v>2.62</c:v>
                </c:pt>
                <c:pt idx="587">
                  <c:v>2.34</c:v>
                </c:pt>
                <c:pt idx="588">
                  <c:v>1.94</c:v>
                </c:pt>
                <c:pt idx="589">
                  <c:v>0.47</c:v>
                </c:pt>
                <c:pt idx="590">
                  <c:v>0.9</c:v>
                </c:pt>
                <c:pt idx="591">
                  <c:v>1.98</c:v>
                </c:pt>
                <c:pt idx="592">
                  <c:v>3.52</c:v>
                </c:pt>
                <c:pt idx="593">
                  <c:v>4.3099999999999996</c:v>
                </c:pt>
                <c:pt idx="594">
                  <c:v>4.07</c:v>
                </c:pt>
                <c:pt idx="595">
                  <c:v>3.45</c:v>
                </c:pt>
                <c:pt idx="596">
                  <c:v>2.64</c:v>
                </c:pt>
                <c:pt idx="597">
                  <c:v>1.84</c:v>
                </c:pt>
                <c:pt idx="598">
                  <c:v>1.21</c:v>
                </c:pt>
                <c:pt idx="599">
                  <c:v>0.8</c:v>
                </c:pt>
                <c:pt idx="600">
                  <c:v>0.36</c:v>
                </c:pt>
                <c:pt idx="601">
                  <c:v>0.36</c:v>
                </c:pt>
                <c:pt idx="602">
                  <c:v>0.37</c:v>
                </c:pt>
                <c:pt idx="603">
                  <c:v>0.38</c:v>
                </c:pt>
                <c:pt idx="604">
                  <c:v>0.45</c:v>
                </c:pt>
                <c:pt idx="605">
                  <c:v>0.67</c:v>
                </c:pt>
                <c:pt idx="606">
                  <c:v>1.21</c:v>
                </c:pt>
                <c:pt idx="607">
                  <c:v>2.13</c:v>
                </c:pt>
                <c:pt idx="608">
                  <c:v>3.1</c:v>
                </c:pt>
                <c:pt idx="609">
                  <c:v>3.53</c:v>
                </c:pt>
                <c:pt idx="610">
                  <c:v>3.2</c:v>
                </c:pt>
                <c:pt idx="611">
                  <c:v>2.38</c:v>
                </c:pt>
                <c:pt idx="612">
                  <c:v>1.51</c:v>
                </c:pt>
                <c:pt idx="613">
                  <c:v>0.42</c:v>
                </c:pt>
                <c:pt idx="614">
                  <c:v>0.69</c:v>
                </c:pt>
                <c:pt idx="615">
                  <c:v>1.57</c:v>
                </c:pt>
                <c:pt idx="616">
                  <c:v>3.01</c:v>
                </c:pt>
                <c:pt idx="617">
                  <c:v>3.81</c:v>
                </c:pt>
                <c:pt idx="618">
                  <c:v>3.33</c:v>
                </c:pt>
                <c:pt idx="619">
                  <c:v>2.25</c:v>
                </c:pt>
                <c:pt idx="620">
                  <c:v>1.25</c:v>
                </c:pt>
                <c:pt idx="621">
                  <c:v>0.67</c:v>
                </c:pt>
                <c:pt idx="622">
                  <c:v>0.44</c:v>
                </c:pt>
                <c:pt idx="623">
                  <c:v>0.38</c:v>
                </c:pt>
                <c:pt idx="624">
                  <c:v>0.36</c:v>
                </c:pt>
                <c:pt idx="625">
                  <c:v>0.36</c:v>
                </c:pt>
                <c:pt idx="626">
                  <c:v>0.37</c:v>
                </c:pt>
                <c:pt idx="627">
                  <c:v>0.38</c:v>
                </c:pt>
                <c:pt idx="628">
                  <c:v>0.45</c:v>
                </c:pt>
                <c:pt idx="629">
                  <c:v>0.67</c:v>
                </c:pt>
                <c:pt idx="630">
                  <c:v>1.21</c:v>
                </c:pt>
                <c:pt idx="631">
                  <c:v>2.13</c:v>
                </c:pt>
                <c:pt idx="632">
                  <c:v>3.1</c:v>
                </c:pt>
                <c:pt idx="633">
                  <c:v>3.53</c:v>
                </c:pt>
                <c:pt idx="634">
                  <c:v>3.19</c:v>
                </c:pt>
                <c:pt idx="635">
                  <c:v>2.38</c:v>
                </c:pt>
                <c:pt idx="636">
                  <c:v>1.51</c:v>
                </c:pt>
                <c:pt idx="637">
                  <c:v>0.42</c:v>
                </c:pt>
                <c:pt idx="638">
                  <c:v>0.69</c:v>
                </c:pt>
                <c:pt idx="639">
                  <c:v>1.57</c:v>
                </c:pt>
                <c:pt idx="640">
                  <c:v>3.02</c:v>
                </c:pt>
                <c:pt idx="641">
                  <c:v>3.81</c:v>
                </c:pt>
                <c:pt idx="642">
                  <c:v>3.33</c:v>
                </c:pt>
                <c:pt idx="643">
                  <c:v>2.25</c:v>
                </c:pt>
                <c:pt idx="644">
                  <c:v>1.25</c:v>
                </c:pt>
                <c:pt idx="645">
                  <c:v>0.67</c:v>
                </c:pt>
                <c:pt idx="646">
                  <c:v>0.44</c:v>
                </c:pt>
                <c:pt idx="647">
                  <c:v>0.38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0.39</c:v>
                </c:pt>
                <c:pt idx="653">
                  <c:v>0.5</c:v>
                </c:pt>
                <c:pt idx="654">
                  <c:v>0.86</c:v>
                </c:pt>
                <c:pt idx="655">
                  <c:v>1.63</c:v>
                </c:pt>
                <c:pt idx="656">
                  <c:v>2.56</c:v>
                </c:pt>
                <c:pt idx="657">
                  <c:v>3.01</c:v>
                </c:pt>
                <c:pt idx="658">
                  <c:v>2.89</c:v>
                </c:pt>
                <c:pt idx="659">
                  <c:v>2.57</c:v>
                </c:pt>
                <c:pt idx="660">
                  <c:v>2.13</c:v>
                </c:pt>
                <c:pt idx="661">
                  <c:v>0.47</c:v>
                </c:pt>
                <c:pt idx="662">
                  <c:v>0.89</c:v>
                </c:pt>
                <c:pt idx="663">
                  <c:v>1.98</c:v>
                </c:pt>
                <c:pt idx="664">
                  <c:v>3.52</c:v>
                </c:pt>
                <c:pt idx="665">
                  <c:v>4.3</c:v>
                </c:pt>
                <c:pt idx="666">
                  <c:v>4.07</c:v>
                </c:pt>
                <c:pt idx="667">
                  <c:v>3.45</c:v>
                </c:pt>
                <c:pt idx="668">
                  <c:v>2.63</c:v>
                </c:pt>
                <c:pt idx="669">
                  <c:v>1.84</c:v>
                </c:pt>
                <c:pt idx="670">
                  <c:v>1.21</c:v>
                </c:pt>
                <c:pt idx="67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3-4EAA-BE91-188082CFF750}"/>
            </c:ext>
          </c:extLst>
        </c:ser>
        <c:ser>
          <c:idx val="0"/>
          <c:order val="1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Usage!$D$746:$D$1417</c:f>
              <c:numCache>
                <c:formatCode>General</c:formatCode>
                <c:ptCount val="672"/>
                <c:pt idx="0">
                  <c:v>0.59736750334501199</c:v>
                </c:pt>
                <c:pt idx="1">
                  <c:v>0.57960000246763199</c:v>
                </c:pt>
                <c:pt idx="2">
                  <c:v>0.54441000541051199</c:v>
                </c:pt>
                <c:pt idx="3">
                  <c:v>0.59330416291952104</c:v>
                </c:pt>
                <c:pt idx="4">
                  <c:v>0.59110000292460096</c:v>
                </c:pt>
                <c:pt idx="5">
                  <c:v>0.46607582708199802</c:v>
                </c:pt>
                <c:pt idx="6">
                  <c:v>0.45181583131352998</c:v>
                </c:pt>
                <c:pt idx="7">
                  <c:v>0.88686081786950299</c:v>
                </c:pt>
                <c:pt idx="8">
                  <c:v>2.8023199760913799</c:v>
                </c:pt>
                <c:pt idx="9">
                  <c:v>4.3986924950281701</c:v>
                </c:pt>
                <c:pt idx="10">
                  <c:v>3.6395583307743</c:v>
                </c:pt>
                <c:pt idx="11">
                  <c:v>2.5959525042772298</c:v>
                </c:pt>
                <c:pt idx="12">
                  <c:v>2.7950558789571098</c:v>
                </c:pt>
                <c:pt idx="13">
                  <c:v>1.42138083179791</c:v>
                </c:pt>
                <c:pt idx="14">
                  <c:v>0.74397333304087299</c:v>
                </c:pt>
                <c:pt idx="15">
                  <c:v>0.76812334199746402</c:v>
                </c:pt>
                <c:pt idx="16">
                  <c:v>0.84917915880680095</c:v>
                </c:pt>
                <c:pt idx="17">
                  <c:v>1.6440591565767899</c:v>
                </c:pt>
                <c:pt idx="18">
                  <c:v>2.14064835369587</c:v>
                </c:pt>
                <c:pt idx="19">
                  <c:v>2.6439075243472998</c:v>
                </c:pt>
                <c:pt idx="20">
                  <c:v>2.9912266006072299</c:v>
                </c:pt>
                <c:pt idx="21">
                  <c:v>3.5816941859324798</c:v>
                </c:pt>
                <c:pt idx="22">
                  <c:v>0.37666333581010403</c:v>
                </c:pt>
                <c:pt idx="23">
                  <c:v>0.57354332923889095</c:v>
                </c:pt>
                <c:pt idx="24">
                  <c:v>0.51021666218837103</c:v>
                </c:pt>
                <c:pt idx="25">
                  <c:v>0.47723083198070498</c:v>
                </c:pt>
                <c:pt idx="26">
                  <c:v>0.487657501498858</c:v>
                </c:pt>
                <c:pt idx="27">
                  <c:v>0.48708249747753102</c:v>
                </c:pt>
                <c:pt idx="28">
                  <c:v>0.348565002083778</c:v>
                </c:pt>
                <c:pt idx="29">
                  <c:v>0.37286833668748498</c:v>
                </c:pt>
                <c:pt idx="30">
                  <c:v>0.34269999648133898</c:v>
                </c:pt>
                <c:pt idx="31">
                  <c:v>0.74439500341812703</c:v>
                </c:pt>
                <c:pt idx="32">
                  <c:v>1.18729835579792</c:v>
                </c:pt>
                <c:pt idx="33">
                  <c:v>0.96812750985225005</c:v>
                </c:pt>
                <c:pt idx="34">
                  <c:v>2.67706584890683</c:v>
                </c:pt>
                <c:pt idx="35">
                  <c:v>2.4283975068728099</c:v>
                </c:pt>
                <c:pt idx="36">
                  <c:v>0.90771415462096405</c:v>
                </c:pt>
                <c:pt idx="37">
                  <c:v>0.68871583273013404</c:v>
                </c:pt>
                <c:pt idx="38">
                  <c:v>2.1602749915917698</c:v>
                </c:pt>
                <c:pt idx="39">
                  <c:v>0.90194501082102496</c:v>
                </c:pt>
                <c:pt idx="40">
                  <c:v>0.69207000533739704</c:v>
                </c:pt>
                <c:pt idx="41">
                  <c:v>4.3305741818745904</c:v>
                </c:pt>
                <c:pt idx="42">
                  <c:v>3.3620633504787998</c:v>
                </c:pt>
                <c:pt idx="43">
                  <c:v>1.4552483401695799</c:v>
                </c:pt>
                <c:pt idx="44">
                  <c:v>2.75794913709163</c:v>
                </c:pt>
                <c:pt idx="45">
                  <c:v>1.1345324969291599</c:v>
                </c:pt>
                <c:pt idx="46">
                  <c:v>2.3850233262777301</c:v>
                </c:pt>
                <c:pt idx="47">
                  <c:v>0.50095917056004202</c:v>
                </c:pt>
                <c:pt idx="48">
                  <c:v>0.43579249806702097</c:v>
                </c:pt>
                <c:pt idx="49">
                  <c:v>0.30478833638131603</c:v>
                </c:pt>
                <c:pt idx="50">
                  <c:v>0.51493166774511301</c:v>
                </c:pt>
                <c:pt idx="51">
                  <c:v>0.49591833472251801</c:v>
                </c:pt>
                <c:pt idx="52">
                  <c:v>0.38216416686773302</c:v>
                </c:pt>
                <c:pt idx="53">
                  <c:v>0.82945666939020202</c:v>
                </c:pt>
                <c:pt idx="54">
                  <c:v>0.97602416396141101</c:v>
                </c:pt>
                <c:pt idx="55">
                  <c:v>1.6062241752942401</c:v>
                </c:pt>
                <c:pt idx="56">
                  <c:v>1.1614616561929301</c:v>
                </c:pt>
                <c:pt idx="57">
                  <c:v>2.5845866493384002</c:v>
                </c:pt>
                <c:pt idx="58">
                  <c:v>2.52256331483522</c:v>
                </c:pt>
                <c:pt idx="59">
                  <c:v>2.2500708375374399</c:v>
                </c:pt>
                <c:pt idx="60">
                  <c:v>1.35312832057475</c:v>
                </c:pt>
                <c:pt idx="61">
                  <c:v>1.06514916578928</c:v>
                </c:pt>
                <c:pt idx="62">
                  <c:v>0.805900836586952</c:v>
                </c:pt>
                <c:pt idx="63">
                  <c:v>0.68499750157197203</c:v>
                </c:pt>
                <c:pt idx="64">
                  <c:v>0.91545749564965395</c:v>
                </c:pt>
                <c:pt idx="65">
                  <c:v>0.74985750734806</c:v>
                </c:pt>
                <c:pt idx="66">
                  <c:v>3.1398641530672702</c:v>
                </c:pt>
                <c:pt idx="67">
                  <c:v>3.8210283706585502</c:v>
                </c:pt>
                <c:pt idx="68">
                  <c:v>1.3128783361117</c:v>
                </c:pt>
                <c:pt idx="69">
                  <c:v>2.0381066340207998</c:v>
                </c:pt>
                <c:pt idx="70">
                  <c:v>0.67211749831835399</c:v>
                </c:pt>
                <c:pt idx="71">
                  <c:v>0.56553166747093198</c:v>
                </c:pt>
                <c:pt idx="72">
                  <c:v>0.52930666774511304</c:v>
                </c:pt>
                <c:pt idx="73">
                  <c:v>0.55897666960954595</c:v>
                </c:pt>
                <c:pt idx="74">
                  <c:v>0.54715083430210698</c:v>
                </c:pt>
                <c:pt idx="75">
                  <c:v>0.51157749970753896</c:v>
                </c:pt>
                <c:pt idx="76">
                  <c:v>0.33010750037928399</c:v>
                </c:pt>
                <c:pt idx="77">
                  <c:v>0.53971416741609601</c:v>
                </c:pt>
                <c:pt idx="78">
                  <c:v>0.85019499391317299</c:v>
                </c:pt>
                <c:pt idx="79">
                  <c:v>0.52052833318710301</c:v>
                </c:pt>
                <c:pt idx="80">
                  <c:v>1.3428549995521599</c:v>
                </c:pt>
                <c:pt idx="81">
                  <c:v>1.51661999126275</c:v>
                </c:pt>
                <c:pt idx="82">
                  <c:v>1.2749666663010899</c:v>
                </c:pt>
                <c:pt idx="83">
                  <c:v>1.2733374920487299</c:v>
                </c:pt>
                <c:pt idx="84">
                  <c:v>0.67964999616146005</c:v>
                </c:pt>
                <c:pt idx="85">
                  <c:v>1.3107891792058901</c:v>
                </c:pt>
                <c:pt idx="86">
                  <c:v>0.84423416535059603</c:v>
                </c:pt>
                <c:pt idx="87">
                  <c:v>1.10323332309722</c:v>
                </c:pt>
                <c:pt idx="88">
                  <c:v>0.61779917200406298</c:v>
                </c:pt>
                <c:pt idx="89">
                  <c:v>0.62632833739121696</c:v>
                </c:pt>
                <c:pt idx="90">
                  <c:v>1.7689875197410501</c:v>
                </c:pt>
                <c:pt idx="91">
                  <c:v>6.04248337427775</c:v>
                </c:pt>
                <c:pt idx="92">
                  <c:v>2.7253658805290799</c:v>
                </c:pt>
                <c:pt idx="93">
                  <c:v>5.0631433065732301</c:v>
                </c:pt>
                <c:pt idx="94">
                  <c:v>2.7408715884884098</c:v>
                </c:pt>
                <c:pt idx="95">
                  <c:v>0.90031583656867198</c:v>
                </c:pt>
                <c:pt idx="96">
                  <c:v>0.892035844922065</c:v>
                </c:pt>
                <c:pt idx="97">
                  <c:v>0.88549999634424903</c:v>
                </c:pt>
                <c:pt idx="98">
                  <c:v>0.51405000100533105</c:v>
                </c:pt>
                <c:pt idx="99">
                  <c:v>1.4733225106199499</c:v>
                </c:pt>
                <c:pt idx="100">
                  <c:v>0.56269499848286297</c:v>
                </c:pt>
                <c:pt idx="101">
                  <c:v>0.54366250246763204</c:v>
                </c:pt>
                <c:pt idx="102">
                  <c:v>0.61697499424219004</c:v>
                </c:pt>
                <c:pt idx="103">
                  <c:v>3.0213183116912798</c:v>
                </c:pt>
                <c:pt idx="104">
                  <c:v>1.7479808516303601</c:v>
                </c:pt>
                <c:pt idx="105">
                  <c:v>2.0898758322000499</c:v>
                </c:pt>
                <c:pt idx="106">
                  <c:v>1.66021667818228</c:v>
                </c:pt>
                <c:pt idx="107">
                  <c:v>0.96713084002335903</c:v>
                </c:pt>
                <c:pt idx="108">
                  <c:v>0.67811667114496199</c:v>
                </c:pt>
                <c:pt idx="109">
                  <c:v>0.718635003765423</c:v>
                </c:pt>
                <c:pt idx="110">
                  <c:v>0.793538332382838</c:v>
                </c:pt>
                <c:pt idx="111">
                  <c:v>0.58548416763543998</c:v>
                </c:pt>
                <c:pt idx="112">
                  <c:v>0.62991250475247695</c:v>
                </c:pt>
                <c:pt idx="113">
                  <c:v>0.701059160232543</c:v>
                </c:pt>
                <c:pt idx="114">
                  <c:v>4.6857899967829404</c:v>
                </c:pt>
                <c:pt idx="115">
                  <c:v>1.62495000859101</c:v>
                </c:pt>
                <c:pt idx="116">
                  <c:v>1.5373583340644801</c:v>
                </c:pt>
                <c:pt idx="117">
                  <c:v>1.9684358237187001</c:v>
                </c:pt>
                <c:pt idx="118">
                  <c:v>1.46193752010663</c:v>
                </c:pt>
                <c:pt idx="119">
                  <c:v>0.61020917832851396</c:v>
                </c:pt>
                <c:pt idx="120">
                  <c:v>0.651704997221628</c:v>
                </c:pt>
                <c:pt idx="121">
                  <c:v>0.64718167185783304</c:v>
                </c:pt>
                <c:pt idx="122">
                  <c:v>0.60806250274181295</c:v>
                </c:pt>
                <c:pt idx="123">
                  <c:v>0.602427495320638</c:v>
                </c:pt>
                <c:pt idx="124">
                  <c:v>0.63320917010307298</c:v>
                </c:pt>
                <c:pt idx="125">
                  <c:v>0.62991250932216603</c:v>
                </c:pt>
                <c:pt idx="126">
                  <c:v>0.58966250429550804</c:v>
                </c:pt>
                <c:pt idx="127">
                  <c:v>0.61363999833663296</c:v>
                </c:pt>
                <c:pt idx="128">
                  <c:v>0.69452333907286301</c:v>
                </c:pt>
                <c:pt idx="129">
                  <c:v>0.86499165058135896</c:v>
                </c:pt>
                <c:pt idx="130">
                  <c:v>0.71491666118303898</c:v>
                </c:pt>
                <c:pt idx="131">
                  <c:v>0.74435666600863004</c:v>
                </c:pt>
                <c:pt idx="132">
                  <c:v>0.750988331834475</c:v>
                </c:pt>
                <c:pt idx="133">
                  <c:v>0.73178333689769104</c:v>
                </c:pt>
                <c:pt idx="134">
                  <c:v>0.58818666140238396</c:v>
                </c:pt>
                <c:pt idx="135">
                  <c:v>0.74387750665346797</c:v>
                </c:pt>
                <c:pt idx="136">
                  <c:v>0.75342249572276998</c:v>
                </c:pt>
                <c:pt idx="137">
                  <c:v>0.90081417719523005</c:v>
                </c:pt>
                <c:pt idx="138">
                  <c:v>0.90692833483219104</c:v>
                </c:pt>
                <c:pt idx="139">
                  <c:v>0.78669583479563299</c:v>
                </c:pt>
                <c:pt idx="140">
                  <c:v>1.03875666399796</c:v>
                </c:pt>
                <c:pt idx="141">
                  <c:v>2.5182700139284102</c:v>
                </c:pt>
                <c:pt idx="142">
                  <c:v>1.48020333190759</c:v>
                </c:pt>
                <c:pt idx="143">
                  <c:v>0.86196334024270305</c:v>
                </c:pt>
                <c:pt idx="144">
                  <c:v>0.57256583382685999</c:v>
                </c:pt>
                <c:pt idx="145">
                  <c:v>0.59261416266361799</c:v>
                </c:pt>
                <c:pt idx="146">
                  <c:v>0.27881750268240701</c:v>
                </c:pt>
                <c:pt idx="147">
                  <c:v>0.654081667562326</c:v>
                </c:pt>
                <c:pt idx="148">
                  <c:v>0.58442999968926101</c:v>
                </c:pt>
                <c:pt idx="149">
                  <c:v>0.54053833603858903</c:v>
                </c:pt>
                <c:pt idx="150">
                  <c:v>0.61789500296115896</c:v>
                </c:pt>
                <c:pt idx="151">
                  <c:v>1.0189191669225599</c:v>
                </c:pt>
                <c:pt idx="152">
                  <c:v>0.77418000608682602</c:v>
                </c:pt>
                <c:pt idx="153">
                  <c:v>0.68250582814216498</c:v>
                </c:pt>
                <c:pt idx="154">
                  <c:v>0.51230582994719298</c:v>
                </c:pt>
                <c:pt idx="155">
                  <c:v>0.37514916807413101</c:v>
                </c:pt>
                <c:pt idx="156">
                  <c:v>0.70928165833155199</c:v>
                </c:pt>
                <c:pt idx="157">
                  <c:v>2.5933266533414501</c:v>
                </c:pt>
                <c:pt idx="158">
                  <c:v>2.6417608213424599</c:v>
                </c:pt>
                <c:pt idx="159">
                  <c:v>0.96935416072606895</c:v>
                </c:pt>
                <c:pt idx="160">
                  <c:v>0.60825416237115804</c:v>
                </c:pt>
                <c:pt idx="161">
                  <c:v>3.5926767124732302</c:v>
                </c:pt>
                <c:pt idx="162">
                  <c:v>1.13752251098553</c:v>
                </c:pt>
                <c:pt idx="163">
                  <c:v>1.7289099862178099</c:v>
                </c:pt>
                <c:pt idx="164">
                  <c:v>1.9700650048255901</c:v>
                </c:pt>
                <c:pt idx="165">
                  <c:v>1.9983742034435199</c:v>
                </c:pt>
                <c:pt idx="166">
                  <c:v>1.5914083464940301</c:v>
                </c:pt>
                <c:pt idx="167">
                  <c:v>0.58876166085402104</c:v>
                </c:pt>
                <c:pt idx="168">
                  <c:v>0.58144000162680898</c:v>
                </c:pt>
                <c:pt idx="169">
                  <c:v>0.47232416222492801</c:v>
                </c:pt>
                <c:pt idx="170">
                  <c:v>0.58347166955470997</c:v>
                </c:pt>
                <c:pt idx="171">
                  <c:v>0.475946666995684</c:v>
                </c:pt>
                <c:pt idx="172">
                  <c:v>0.40349666525920203</c:v>
                </c:pt>
                <c:pt idx="173">
                  <c:v>0.42362166777253102</c:v>
                </c:pt>
                <c:pt idx="174">
                  <c:v>1.6799391653140301</c:v>
                </c:pt>
                <c:pt idx="175">
                  <c:v>1.2076724806427901</c:v>
                </c:pt>
                <c:pt idx="176">
                  <c:v>0.64988416105508795</c:v>
                </c:pt>
                <c:pt idx="177">
                  <c:v>1.21303917646408</c:v>
                </c:pt>
                <c:pt idx="178">
                  <c:v>0.63888249665498698</c:v>
                </c:pt>
                <c:pt idx="179">
                  <c:v>0.91346417427062998</c:v>
                </c:pt>
                <c:pt idx="180">
                  <c:v>1.72237415591875</c:v>
                </c:pt>
                <c:pt idx="181">
                  <c:v>1.6248158562183299</c:v>
                </c:pt>
                <c:pt idx="182">
                  <c:v>1.69749582529067</c:v>
                </c:pt>
                <c:pt idx="183">
                  <c:v>3.26741836031277</c:v>
                </c:pt>
                <c:pt idx="184">
                  <c:v>3.5472133201360698</c:v>
                </c:pt>
                <c:pt idx="185">
                  <c:v>0.99275667130947098</c:v>
                </c:pt>
                <c:pt idx="186">
                  <c:v>2.12426085333029</c:v>
                </c:pt>
                <c:pt idx="187">
                  <c:v>3.1766066952546401</c:v>
                </c:pt>
                <c:pt idx="188">
                  <c:v>2.4070650130510298</c:v>
                </c:pt>
                <c:pt idx="189">
                  <c:v>2.23839837471643</c:v>
                </c:pt>
                <c:pt idx="190">
                  <c:v>0.59587249745925197</c:v>
                </c:pt>
                <c:pt idx="191">
                  <c:v>0.56430500517288795</c:v>
                </c:pt>
                <c:pt idx="192">
                  <c:v>0.57024666388829504</c:v>
                </c:pt>
                <c:pt idx="193">
                  <c:v>0.600127497514088</c:v>
                </c:pt>
                <c:pt idx="194">
                  <c:v>0.53890916407108302</c:v>
                </c:pt>
                <c:pt idx="195">
                  <c:v>0.60493833402792596</c:v>
                </c:pt>
                <c:pt idx="196">
                  <c:v>0.55554583360751397</c:v>
                </c:pt>
                <c:pt idx="197">
                  <c:v>0.50808916558821904</c:v>
                </c:pt>
                <c:pt idx="198">
                  <c:v>0.34958083661894002</c:v>
                </c:pt>
                <c:pt idx="199">
                  <c:v>1.2543816708525</c:v>
                </c:pt>
                <c:pt idx="200">
                  <c:v>4.8031283251444403</c:v>
                </c:pt>
                <c:pt idx="201">
                  <c:v>2.08270748833815</c:v>
                </c:pt>
                <c:pt idx="202">
                  <c:v>1.36775250802437</c:v>
                </c:pt>
                <c:pt idx="203">
                  <c:v>0.51612000063061703</c:v>
                </c:pt>
                <c:pt idx="204">
                  <c:v>1.3088150025407399</c:v>
                </c:pt>
                <c:pt idx="205">
                  <c:v>1.0464808351794801</c:v>
                </c:pt>
                <c:pt idx="206">
                  <c:v>0.98685334314902595</c:v>
                </c:pt>
                <c:pt idx="207">
                  <c:v>0.63784749398628804</c:v>
                </c:pt>
                <c:pt idx="208">
                  <c:v>2.5837624784310602</c:v>
                </c:pt>
                <c:pt idx="209">
                  <c:v>2.3784491517146402</c:v>
                </c:pt>
                <c:pt idx="210">
                  <c:v>1.29836917459964</c:v>
                </c:pt>
                <c:pt idx="211">
                  <c:v>1.7172758265336301</c:v>
                </c:pt>
                <c:pt idx="212">
                  <c:v>2.0774749928712799</c:v>
                </c:pt>
                <c:pt idx="213">
                  <c:v>0.91196917295455804</c:v>
                </c:pt>
                <c:pt idx="214">
                  <c:v>0.59510583380858095</c:v>
                </c:pt>
                <c:pt idx="215">
                  <c:v>0.38524999988575698</c:v>
                </c:pt>
                <c:pt idx="216">
                  <c:v>0.43579249806702097</c:v>
                </c:pt>
                <c:pt idx="217">
                  <c:v>0.30478833638131603</c:v>
                </c:pt>
                <c:pt idx="218">
                  <c:v>0.51493166774511301</c:v>
                </c:pt>
                <c:pt idx="219">
                  <c:v>0.49591833472251801</c:v>
                </c:pt>
                <c:pt idx="220">
                  <c:v>0.38216416686773302</c:v>
                </c:pt>
                <c:pt idx="221">
                  <c:v>0.82945666939020202</c:v>
                </c:pt>
                <c:pt idx="222">
                  <c:v>0.97602416396141101</c:v>
                </c:pt>
                <c:pt idx="223">
                  <c:v>1.6062241752942401</c:v>
                </c:pt>
                <c:pt idx="224">
                  <c:v>1.1614616561929301</c:v>
                </c:pt>
                <c:pt idx="225">
                  <c:v>2.5845866493384002</c:v>
                </c:pt>
                <c:pt idx="226">
                  <c:v>2.52256331483522</c:v>
                </c:pt>
                <c:pt idx="227">
                  <c:v>2.2500708375374399</c:v>
                </c:pt>
                <c:pt idx="228">
                  <c:v>1.35312832057475</c:v>
                </c:pt>
                <c:pt idx="229">
                  <c:v>1.06514916578928</c:v>
                </c:pt>
                <c:pt idx="230">
                  <c:v>0.805900836586952</c:v>
                </c:pt>
                <c:pt idx="231">
                  <c:v>0.68499750157197203</c:v>
                </c:pt>
                <c:pt idx="232">
                  <c:v>0.91545749564965395</c:v>
                </c:pt>
                <c:pt idx="233">
                  <c:v>0.74985750734806</c:v>
                </c:pt>
                <c:pt idx="234">
                  <c:v>3.1398641530672702</c:v>
                </c:pt>
                <c:pt idx="235">
                  <c:v>3.8210283706585502</c:v>
                </c:pt>
                <c:pt idx="236">
                  <c:v>1.3128783361117</c:v>
                </c:pt>
                <c:pt idx="237">
                  <c:v>2.0381066340207998</c:v>
                </c:pt>
                <c:pt idx="238">
                  <c:v>0.67211749831835399</c:v>
                </c:pt>
                <c:pt idx="239">
                  <c:v>0.56553166747093198</c:v>
                </c:pt>
                <c:pt idx="240">
                  <c:v>0.40635250009596302</c:v>
                </c:pt>
                <c:pt idx="241">
                  <c:v>0.53078249921401299</c:v>
                </c:pt>
                <c:pt idx="242">
                  <c:v>0.58222583512465098</c:v>
                </c:pt>
                <c:pt idx="243">
                  <c:v>0.355139164080222</c:v>
                </c:pt>
                <c:pt idx="244">
                  <c:v>0.54007833510637204</c:v>
                </c:pt>
                <c:pt idx="245">
                  <c:v>0.38611250134805802</c:v>
                </c:pt>
                <c:pt idx="246">
                  <c:v>0.86460834388931596</c:v>
                </c:pt>
                <c:pt idx="247">
                  <c:v>0.63717666586240096</c:v>
                </c:pt>
                <c:pt idx="248">
                  <c:v>0.65388999422391203</c:v>
                </c:pt>
                <c:pt idx="249">
                  <c:v>1.46136250923077</c:v>
                </c:pt>
                <c:pt idx="250">
                  <c:v>1.30206832448641</c:v>
                </c:pt>
                <c:pt idx="251">
                  <c:v>1.2768641612927101</c:v>
                </c:pt>
                <c:pt idx="252">
                  <c:v>1.7031500208377801</c:v>
                </c:pt>
                <c:pt idx="253">
                  <c:v>1.9934291505813599</c:v>
                </c:pt>
                <c:pt idx="254">
                  <c:v>0.89239998976389601</c:v>
                </c:pt>
                <c:pt idx="255">
                  <c:v>0.66609916478395503</c:v>
                </c:pt>
                <c:pt idx="256">
                  <c:v>0.717139995594819</c:v>
                </c:pt>
                <c:pt idx="257">
                  <c:v>2.3597616581122001</c:v>
                </c:pt>
                <c:pt idx="258">
                  <c:v>3.3505441367626099</c:v>
                </c:pt>
                <c:pt idx="259">
                  <c:v>1.26446332653363</c:v>
                </c:pt>
                <c:pt idx="260">
                  <c:v>0.99440500398476905</c:v>
                </c:pt>
                <c:pt idx="261">
                  <c:v>0.69237667719523099</c:v>
                </c:pt>
                <c:pt idx="262">
                  <c:v>0.85895416776339195</c:v>
                </c:pt>
                <c:pt idx="263">
                  <c:v>0.59297833263874</c:v>
                </c:pt>
                <c:pt idx="264">
                  <c:v>0.892035844922065</c:v>
                </c:pt>
                <c:pt idx="265">
                  <c:v>0.88549999634424903</c:v>
                </c:pt>
                <c:pt idx="266">
                  <c:v>0.51405000100533105</c:v>
                </c:pt>
                <c:pt idx="267">
                  <c:v>1.4733225106199499</c:v>
                </c:pt>
                <c:pt idx="268">
                  <c:v>0.56269499848286297</c:v>
                </c:pt>
                <c:pt idx="269">
                  <c:v>0.54366250246763204</c:v>
                </c:pt>
                <c:pt idx="270">
                  <c:v>0.61697499424219004</c:v>
                </c:pt>
                <c:pt idx="271">
                  <c:v>3.0213183116912798</c:v>
                </c:pt>
                <c:pt idx="272">
                  <c:v>1.7479808516303601</c:v>
                </c:pt>
                <c:pt idx="273">
                  <c:v>2.0898758322000499</c:v>
                </c:pt>
                <c:pt idx="274">
                  <c:v>1.66021667818228</c:v>
                </c:pt>
                <c:pt idx="275">
                  <c:v>0.96713084002335903</c:v>
                </c:pt>
                <c:pt idx="276">
                  <c:v>0.67811667114496199</c:v>
                </c:pt>
                <c:pt idx="277">
                  <c:v>0.718635003765423</c:v>
                </c:pt>
                <c:pt idx="278">
                  <c:v>0.793538332382838</c:v>
                </c:pt>
                <c:pt idx="279">
                  <c:v>0.58548416763543998</c:v>
                </c:pt>
                <c:pt idx="280">
                  <c:v>0.62991250475247695</c:v>
                </c:pt>
                <c:pt idx="281">
                  <c:v>0.701059160232543</c:v>
                </c:pt>
                <c:pt idx="282">
                  <c:v>4.6857899967829404</c:v>
                </c:pt>
                <c:pt idx="283">
                  <c:v>1.62495000859101</c:v>
                </c:pt>
                <c:pt idx="284">
                  <c:v>1.5373583340644801</c:v>
                </c:pt>
                <c:pt idx="285">
                  <c:v>1.9684358237187001</c:v>
                </c:pt>
                <c:pt idx="286">
                  <c:v>1.46193752010663</c:v>
                </c:pt>
                <c:pt idx="287">
                  <c:v>0.61020917832851396</c:v>
                </c:pt>
                <c:pt idx="288">
                  <c:v>0.52106500208377804</c:v>
                </c:pt>
                <c:pt idx="289">
                  <c:v>0.57281500528256002</c:v>
                </c:pt>
                <c:pt idx="290">
                  <c:v>0.48505083411931998</c:v>
                </c:pt>
                <c:pt idx="291">
                  <c:v>0.45520833504696701</c:v>
                </c:pt>
                <c:pt idx="292">
                  <c:v>0.57841167072455102</c:v>
                </c:pt>
                <c:pt idx="293">
                  <c:v>0.385863339602947</c:v>
                </c:pt>
                <c:pt idx="294">
                  <c:v>0.584794171949227</c:v>
                </c:pt>
                <c:pt idx="295">
                  <c:v>0.77122832030057897</c:v>
                </c:pt>
                <c:pt idx="296">
                  <c:v>1.3967133283615101</c:v>
                </c:pt>
                <c:pt idx="297">
                  <c:v>0.56396000047524697</c:v>
                </c:pt>
                <c:pt idx="298">
                  <c:v>0.42070833767453802</c:v>
                </c:pt>
                <c:pt idx="299">
                  <c:v>0.53653250058491997</c:v>
                </c:pt>
                <c:pt idx="300">
                  <c:v>0.85515918920437395</c:v>
                </c:pt>
                <c:pt idx="301">
                  <c:v>1.4713099805514001</c:v>
                </c:pt>
                <c:pt idx="302">
                  <c:v>1.51113834261894</c:v>
                </c:pt>
                <c:pt idx="303">
                  <c:v>0.71416916509469297</c:v>
                </c:pt>
                <c:pt idx="304">
                  <c:v>0.69691916783650698</c:v>
                </c:pt>
                <c:pt idx="305">
                  <c:v>1.9653883572419399</c:v>
                </c:pt>
                <c:pt idx="306">
                  <c:v>3.4960574428240401</c:v>
                </c:pt>
                <c:pt idx="307">
                  <c:v>5.1805775435765602</c:v>
                </c:pt>
                <c:pt idx="308">
                  <c:v>3.5004082898298798</c:v>
                </c:pt>
                <c:pt idx="309">
                  <c:v>2.1260624899466798</c:v>
                </c:pt>
                <c:pt idx="310">
                  <c:v>2.9673641941944702</c:v>
                </c:pt>
                <c:pt idx="311">
                  <c:v>1.3269466596841799</c:v>
                </c:pt>
                <c:pt idx="312">
                  <c:v>0.78441501369078903</c:v>
                </c:pt>
                <c:pt idx="313">
                  <c:v>0.61641916006803499</c:v>
                </c:pt>
                <c:pt idx="314">
                  <c:v>0.57122416843970603</c:v>
                </c:pt>
                <c:pt idx="315">
                  <c:v>0.60417167037725406</c:v>
                </c:pt>
                <c:pt idx="316">
                  <c:v>0.34979167009393303</c:v>
                </c:pt>
                <c:pt idx="317">
                  <c:v>0.565378331542015</c:v>
                </c:pt>
                <c:pt idx="318">
                  <c:v>4.3172916666666596</c:v>
                </c:pt>
                <c:pt idx="319">
                  <c:v>1.1933358180522899</c:v>
                </c:pt>
                <c:pt idx="320">
                  <c:v>1.8633066773414599</c:v>
                </c:pt>
                <c:pt idx="321">
                  <c:v>1.0587283408641801</c:v>
                </c:pt>
                <c:pt idx="322">
                  <c:v>1.0285216586788399</c:v>
                </c:pt>
                <c:pt idx="323">
                  <c:v>0.72896585432191596</c:v>
                </c:pt>
                <c:pt idx="324">
                  <c:v>1.68057169258594</c:v>
                </c:pt>
                <c:pt idx="325">
                  <c:v>0.65902666558821899</c:v>
                </c:pt>
                <c:pt idx="326">
                  <c:v>0.68658833841482703</c:v>
                </c:pt>
                <c:pt idx="327">
                  <c:v>0.64079916606346699</c:v>
                </c:pt>
                <c:pt idx="328">
                  <c:v>0.92097750455141003</c:v>
                </c:pt>
                <c:pt idx="329">
                  <c:v>0.60645250290632202</c:v>
                </c:pt>
                <c:pt idx="330">
                  <c:v>1.23736165920893</c:v>
                </c:pt>
                <c:pt idx="331">
                  <c:v>4.51875253041585</c:v>
                </c:pt>
                <c:pt idx="332">
                  <c:v>1.46287663241227</c:v>
                </c:pt>
                <c:pt idx="333">
                  <c:v>4.6320084079106598</c:v>
                </c:pt>
                <c:pt idx="334">
                  <c:v>1.6054766837755801</c:v>
                </c:pt>
                <c:pt idx="335">
                  <c:v>0.62592583457628803</c:v>
                </c:pt>
                <c:pt idx="336">
                  <c:v>0.58144000162680898</c:v>
                </c:pt>
                <c:pt idx="337">
                  <c:v>0.47232416222492801</c:v>
                </c:pt>
                <c:pt idx="338">
                  <c:v>0.58347166955470997</c:v>
                </c:pt>
                <c:pt idx="339">
                  <c:v>0.475946666995684</c:v>
                </c:pt>
                <c:pt idx="340">
                  <c:v>0.40349666525920203</c:v>
                </c:pt>
                <c:pt idx="341">
                  <c:v>0.42362166777253102</c:v>
                </c:pt>
                <c:pt idx="342">
                  <c:v>1.6799391653140301</c:v>
                </c:pt>
                <c:pt idx="343">
                  <c:v>1.2076724806427901</c:v>
                </c:pt>
                <c:pt idx="344">
                  <c:v>0.64988416105508795</c:v>
                </c:pt>
                <c:pt idx="345">
                  <c:v>1.21303917646408</c:v>
                </c:pt>
                <c:pt idx="346">
                  <c:v>0.63888249665498698</c:v>
                </c:pt>
                <c:pt idx="347">
                  <c:v>0.91346417427062998</c:v>
                </c:pt>
                <c:pt idx="348">
                  <c:v>1.72237415591875</c:v>
                </c:pt>
                <c:pt idx="349">
                  <c:v>1.6248158562183299</c:v>
                </c:pt>
                <c:pt idx="350">
                  <c:v>1.69749582529067</c:v>
                </c:pt>
                <c:pt idx="351">
                  <c:v>3.26741836031277</c:v>
                </c:pt>
                <c:pt idx="352">
                  <c:v>3.5472133201360698</c:v>
                </c:pt>
                <c:pt idx="353">
                  <c:v>0.99275667130947098</c:v>
                </c:pt>
                <c:pt idx="354">
                  <c:v>2.12426085333029</c:v>
                </c:pt>
                <c:pt idx="355">
                  <c:v>3.1766066952546401</c:v>
                </c:pt>
                <c:pt idx="356">
                  <c:v>2.4070650130510298</c:v>
                </c:pt>
                <c:pt idx="357">
                  <c:v>2.23839837471643</c:v>
                </c:pt>
                <c:pt idx="358">
                  <c:v>0.59587249745925197</c:v>
                </c:pt>
                <c:pt idx="359">
                  <c:v>0.56430500517288795</c:v>
                </c:pt>
                <c:pt idx="360">
                  <c:v>0.57024666388829504</c:v>
                </c:pt>
                <c:pt idx="361">
                  <c:v>0.600127497514088</c:v>
                </c:pt>
                <c:pt idx="362">
                  <c:v>0.53890916407108302</c:v>
                </c:pt>
                <c:pt idx="363">
                  <c:v>0.60493833402792596</c:v>
                </c:pt>
                <c:pt idx="364">
                  <c:v>0.55554583360751397</c:v>
                </c:pt>
                <c:pt idx="365">
                  <c:v>0.50808916558821904</c:v>
                </c:pt>
                <c:pt idx="366">
                  <c:v>0.34958083661894002</c:v>
                </c:pt>
                <c:pt idx="367">
                  <c:v>1.2543816708525</c:v>
                </c:pt>
                <c:pt idx="368">
                  <c:v>4.8031283251444403</c:v>
                </c:pt>
                <c:pt idx="369">
                  <c:v>2.08270748833815</c:v>
                </c:pt>
                <c:pt idx="370">
                  <c:v>1.36775250802437</c:v>
                </c:pt>
                <c:pt idx="371">
                  <c:v>0.51612000063061703</c:v>
                </c:pt>
                <c:pt idx="372">
                  <c:v>1.3088150025407399</c:v>
                </c:pt>
                <c:pt idx="373">
                  <c:v>1.0464808351794801</c:v>
                </c:pt>
                <c:pt idx="374">
                  <c:v>0.98685334314902595</c:v>
                </c:pt>
                <c:pt idx="375">
                  <c:v>0.63784749398628804</c:v>
                </c:pt>
                <c:pt idx="376">
                  <c:v>2.5837624784310602</c:v>
                </c:pt>
                <c:pt idx="377">
                  <c:v>2.3784491517146402</c:v>
                </c:pt>
                <c:pt idx="378">
                  <c:v>1.29836917459964</c:v>
                </c:pt>
                <c:pt idx="379">
                  <c:v>1.7172758265336301</c:v>
                </c:pt>
                <c:pt idx="380">
                  <c:v>2.0774749928712799</c:v>
                </c:pt>
                <c:pt idx="381">
                  <c:v>0.91196917295455804</c:v>
                </c:pt>
                <c:pt idx="382">
                  <c:v>0.59510583380858095</c:v>
                </c:pt>
                <c:pt idx="383">
                  <c:v>0.38524999988575698</c:v>
                </c:pt>
                <c:pt idx="384">
                  <c:v>0.43579249806702097</c:v>
                </c:pt>
                <c:pt idx="385">
                  <c:v>0.30478833638131603</c:v>
                </c:pt>
                <c:pt idx="386">
                  <c:v>0.51493166774511301</c:v>
                </c:pt>
                <c:pt idx="387">
                  <c:v>0.49591833472251801</c:v>
                </c:pt>
                <c:pt idx="388">
                  <c:v>0.38216416686773302</c:v>
                </c:pt>
                <c:pt idx="389">
                  <c:v>0.82945666939020202</c:v>
                </c:pt>
                <c:pt idx="390">
                  <c:v>0.97602416396141101</c:v>
                </c:pt>
                <c:pt idx="391">
                  <c:v>1.6062241752942401</c:v>
                </c:pt>
                <c:pt idx="392">
                  <c:v>1.1614616561929301</c:v>
                </c:pt>
                <c:pt idx="393">
                  <c:v>2.5845866493384002</c:v>
                </c:pt>
                <c:pt idx="394">
                  <c:v>2.52256331483522</c:v>
                </c:pt>
                <c:pt idx="395">
                  <c:v>2.2500708375374399</c:v>
                </c:pt>
                <c:pt idx="396">
                  <c:v>1.35312832057475</c:v>
                </c:pt>
                <c:pt idx="397">
                  <c:v>1.06514916578928</c:v>
                </c:pt>
                <c:pt idx="398">
                  <c:v>0.805900836586952</c:v>
                </c:pt>
                <c:pt idx="399">
                  <c:v>0.68499750157197203</c:v>
                </c:pt>
                <c:pt idx="400">
                  <c:v>0.91545749564965395</c:v>
                </c:pt>
                <c:pt idx="401">
                  <c:v>0.74985750734806</c:v>
                </c:pt>
                <c:pt idx="402">
                  <c:v>3.1398641530672702</c:v>
                </c:pt>
                <c:pt idx="403">
                  <c:v>3.8210283706585502</c:v>
                </c:pt>
                <c:pt idx="404">
                  <c:v>1.3128783361117</c:v>
                </c:pt>
                <c:pt idx="405">
                  <c:v>2.0381066340207998</c:v>
                </c:pt>
                <c:pt idx="406">
                  <c:v>0.67211749831835399</c:v>
                </c:pt>
                <c:pt idx="407">
                  <c:v>0.56553166747093198</c:v>
                </c:pt>
                <c:pt idx="408">
                  <c:v>0.52930666774511304</c:v>
                </c:pt>
                <c:pt idx="409">
                  <c:v>0.55897666960954595</c:v>
                </c:pt>
                <c:pt idx="410">
                  <c:v>0.54715083430210698</c:v>
                </c:pt>
                <c:pt idx="411">
                  <c:v>0.51157749970753896</c:v>
                </c:pt>
                <c:pt idx="412">
                  <c:v>0.33010750037928399</c:v>
                </c:pt>
                <c:pt idx="413">
                  <c:v>0.53971416741609601</c:v>
                </c:pt>
                <c:pt idx="414">
                  <c:v>0.85019499391317299</c:v>
                </c:pt>
                <c:pt idx="415">
                  <c:v>0.52052833318710301</c:v>
                </c:pt>
                <c:pt idx="416">
                  <c:v>1.3428549995521599</c:v>
                </c:pt>
                <c:pt idx="417">
                  <c:v>1.51661999126275</c:v>
                </c:pt>
                <c:pt idx="418">
                  <c:v>1.2749666663010899</c:v>
                </c:pt>
                <c:pt idx="419">
                  <c:v>1.2733374920487299</c:v>
                </c:pt>
                <c:pt idx="420">
                  <c:v>0.67964999616146005</c:v>
                </c:pt>
                <c:pt idx="421">
                  <c:v>1.3107891792058901</c:v>
                </c:pt>
                <c:pt idx="422">
                  <c:v>0.84423416535059603</c:v>
                </c:pt>
                <c:pt idx="423">
                  <c:v>1.10323332309722</c:v>
                </c:pt>
                <c:pt idx="424">
                  <c:v>0.61779917200406298</c:v>
                </c:pt>
                <c:pt idx="425">
                  <c:v>0.62632833739121696</c:v>
                </c:pt>
                <c:pt idx="426">
                  <c:v>1.7689875197410501</c:v>
                </c:pt>
                <c:pt idx="427">
                  <c:v>6.04248337427775</c:v>
                </c:pt>
                <c:pt idx="428">
                  <c:v>2.7253658805290799</c:v>
                </c:pt>
                <c:pt idx="429">
                  <c:v>5.0631433065732301</c:v>
                </c:pt>
                <c:pt idx="430">
                  <c:v>2.7408715884884098</c:v>
                </c:pt>
                <c:pt idx="431">
                  <c:v>0.90031583656867198</c:v>
                </c:pt>
                <c:pt idx="432">
                  <c:v>0.53135750323534003</c:v>
                </c:pt>
                <c:pt idx="433">
                  <c:v>0.54822416752576797</c:v>
                </c:pt>
                <c:pt idx="434">
                  <c:v>0.27318250040213199</c:v>
                </c:pt>
                <c:pt idx="435">
                  <c:v>0.51886082609494499</c:v>
                </c:pt>
                <c:pt idx="436">
                  <c:v>0.61655333071947105</c:v>
                </c:pt>
                <c:pt idx="437">
                  <c:v>0.54180333574612904</c:v>
                </c:pt>
                <c:pt idx="438">
                  <c:v>1.0437591624259901</c:v>
                </c:pt>
                <c:pt idx="439">
                  <c:v>0.91635833680629697</c:v>
                </c:pt>
                <c:pt idx="440">
                  <c:v>2.1261966560284198</c:v>
                </c:pt>
                <c:pt idx="441">
                  <c:v>2.5161041410763998</c:v>
                </c:pt>
                <c:pt idx="442">
                  <c:v>1.5595724854866599</c:v>
                </c:pt>
                <c:pt idx="443">
                  <c:v>1.26948499937852</c:v>
                </c:pt>
                <c:pt idx="444">
                  <c:v>0.77761083523432395</c:v>
                </c:pt>
                <c:pt idx="445">
                  <c:v>0.83900166074434901</c:v>
                </c:pt>
                <c:pt idx="446">
                  <c:v>1.88341247916221</c:v>
                </c:pt>
                <c:pt idx="447">
                  <c:v>1.1441541608174599</c:v>
                </c:pt>
                <c:pt idx="448">
                  <c:v>1.2048166600863099</c:v>
                </c:pt>
                <c:pt idx="449">
                  <c:v>2.7661141530672602</c:v>
                </c:pt>
                <c:pt idx="450">
                  <c:v>3.5389908220370598</c:v>
                </c:pt>
                <c:pt idx="451">
                  <c:v>1.40746583501497</c:v>
                </c:pt>
                <c:pt idx="452">
                  <c:v>1.5554516583681099</c:v>
                </c:pt>
                <c:pt idx="453">
                  <c:v>2.4053975013891802</c:v>
                </c:pt>
                <c:pt idx="454">
                  <c:v>2.03967835585276</c:v>
                </c:pt>
                <c:pt idx="455">
                  <c:v>0.66132666567961396</c:v>
                </c:pt>
                <c:pt idx="456">
                  <c:v>0.52106500208377804</c:v>
                </c:pt>
                <c:pt idx="457">
                  <c:v>0.57281500528256002</c:v>
                </c:pt>
                <c:pt idx="458">
                  <c:v>0.48505083411931998</c:v>
                </c:pt>
                <c:pt idx="459">
                  <c:v>0.45520833504696701</c:v>
                </c:pt>
                <c:pt idx="460">
                  <c:v>0.57841167072455102</c:v>
                </c:pt>
                <c:pt idx="461">
                  <c:v>0.385863339602947</c:v>
                </c:pt>
                <c:pt idx="462">
                  <c:v>0.584794171949227</c:v>
                </c:pt>
                <c:pt idx="463">
                  <c:v>0.77122832030057897</c:v>
                </c:pt>
                <c:pt idx="464">
                  <c:v>1.3967133283615101</c:v>
                </c:pt>
                <c:pt idx="465">
                  <c:v>0.56396000047524697</c:v>
                </c:pt>
                <c:pt idx="466">
                  <c:v>0.42070833767453802</c:v>
                </c:pt>
                <c:pt idx="467">
                  <c:v>0.53653250058491997</c:v>
                </c:pt>
                <c:pt idx="468">
                  <c:v>0.85515918920437395</c:v>
                </c:pt>
                <c:pt idx="469">
                  <c:v>1.4713099805514001</c:v>
                </c:pt>
                <c:pt idx="470">
                  <c:v>1.51113834261894</c:v>
                </c:pt>
                <c:pt idx="471">
                  <c:v>0.71416916509469297</c:v>
                </c:pt>
                <c:pt idx="472">
                  <c:v>0.69691916783650698</c:v>
                </c:pt>
                <c:pt idx="473">
                  <c:v>1.9653883572419399</c:v>
                </c:pt>
                <c:pt idx="474">
                  <c:v>3.4960574428240401</c:v>
                </c:pt>
                <c:pt idx="475">
                  <c:v>5.1805775435765602</c:v>
                </c:pt>
                <c:pt idx="476">
                  <c:v>3.5004082898298798</c:v>
                </c:pt>
                <c:pt idx="477">
                  <c:v>2.1260624899466798</c:v>
                </c:pt>
                <c:pt idx="478">
                  <c:v>2.9673641941944702</c:v>
                </c:pt>
                <c:pt idx="479">
                  <c:v>1.3269466596841799</c:v>
                </c:pt>
                <c:pt idx="480">
                  <c:v>0.57256583382685999</c:v>
                </c:pt>
                <c:pt idx="481">
                  <c:v>0.59261416266361799</c:v>
                </c:pt>
                <c:pt idx="482">
                  <c:v>0.27881750268240701</c:v>
                </c:pt>
                <c:pt idx="483">
                  <c:v>0.654081667562326</c:v>
                </c:pt>
                <c:pt idx="484">
                  <c:v>0.58442999968926101</c:v>
                </c:pt>
                <c:pt idx="485">
                  <c:v>0.54053833603858903</c:v>
                </c:pt>
                <c:pt idx="486">
                  <c:v>0.61789500296115896</c:v>
                </c:pt>
                <c:pt idx="487">
                  <c:v>1.0189191669225599</c:v>
                </c:pt>
                <c:pt idx="488">
                  <c:v>0.77418000608682602</c:v>
                </c:pt>
                <c:pt idx="489">
                  <c:v>0.68250582814216498</c:v>
                </c:pt>
                <c:pt idx="490">
                  <c:v>0.51230582994719298</c:v>
                </c:pt>
                <c:pt idx="491">
                  <c:v>0.37514916807413101</c:v>
                </c:pt>
                <c:pt idx="492">
                  <c:v>0.70928165833155199</c:v>
                </c:pt>
                <c:pt idx="493">
                  <c:v>2.5933266533414501</c:v>
                </c:pt>
                <c:pt idx="494">
                  <c:v>2.6417608213424599</c:v>
                </c:pt>
                <c:pt idx="495">
                  <c:v>0.96935416072606895</c:v>
                </c:pt>
                <c:pt idx="496">
                  <c:v>0.60825416237115804</c:v>
                </c:pt>
                <c:pt idx="497">
                  <c:v>3.5926767124732302</c:v>
                </c:pt>
                <c:pt idx="498">
                  <c:v>1.13752251098553</c:v>
                </c:pt>
                <c:pt idx="499">
                  <c:v>1.7289099862178099</c:v>
                </c:pt>
                <c:pt idx="500">
                  <c:v>1.9700650048255901</c:v>
                </c:pt>
                <c:pt idx="501">
                  <c:v>1.9983742034435199</c:v>
                </c:pt>
                <c:pt idx="502">
                  <c:v>1.5914083464940301</c:v>
                </c:pt>
                <c:pt idx="503">
                  <c:v>0.58876166085402104</c:v>
                </c:pt>
                <c:pt idx="504">
                  <c:v>0.54036582797765698</c:v>
                </c:pt>
                <c:pt idx="505">
                  <c:v>0.54793667236963794</c:v>
                </c:pt>
                <c:pt idx="506">
                  <c:v>0.41691333169738398</c:v>
                </c:pt>
                <c:pt idx="507">
                  <c:v>0.32184667001167899</c:v>
                </c:pt>
                <c:pt idx="508">
                  <c:v>0.67263499051332398</c:v>
                </c:pt>
                <c:pt idx="509">
                  <c:v>0.56806167374054595</c:v>
                </c:pt>
                <c:pt idx="510">
                  <c:v>0.50036500354607805</c:v>
                </c:pt>
                <c:pt idx="511">
                  <c:v>0.75790749510129196</c:v>
                </c:pt>
                <c:pt idx="512">
                  <c:v>0.95622500886519701</c:v>
                </c:pt>
                <c:pt idx="513">
                  <c:v>1.07241333375374</c:v>
                </c:pt>
                <c:pt idx="514">
                  <c:v>1.5364766718943901</c:v>
                </c:pt>
                <c:pt idx="515">
                  <c:v>1.89657999356587</c:v>
                </c:pt>
                <c:pt idx="516">
                  <c:v>3.3268350342909501</c:v>
                </c:pt>
                <c:pt idx="517">
                  <c:v>1.9927199759085901</c:v>
                </c:pt>
                <c:pt idx="518">
                  <c:v>1.07375499685605</c:v>
                </c:pt>
                <c:pt idx="519">
                  <c:v>1.31811082243919</c:v>
                </c:pt>
                <c:pt idx="520">
                  <c:v>2.7340866735577598</c:v>
                </c:pt>
                <c:pt idx="521">
                  <c:v>6.4842175579071002</c:v>
                </c:pt>
                <c:pt idx="522">
                  <c:v>2.1237049734592399</c:v>
                </c:pt>
                <c:pt idx="523">
                  <c:v>3.1495241657892801</c:v>
                </c:pt>
                <c:pt idx="524">
                  <c:v>2.41958082119623</c:v>
                </c:pt>
                <c:pt idx="525">
                  <c:v>2.9210574885209302</c:v>
                </c:pt>
                <c:pt idx="526">
                  <c:v>2.2189058115084901</c:v>
                </c:pt>
                <c:pt idx="527">
                  <c:v>0.60608833521604499</c:v>
                </c:pt>
                <c:pt idx="528">
                  <c:v>0.57024666388829504</c:v>
                </c:pt>
                <c:pt idx="529">
                  <c:v>0.600127497514088</c:v>
                </c:pt>
                <c:pt idx="530">
                  <c:v>0.53890916407108302</c:v>
                </c:pt>
                <c:pt idx="531">
                  <c:v>0.60493833402792596</c:v>
                </c:pt>
                <c:pt idx="532">
                  <c:v>0.55554583360751397</c:v>
                </c:pt>
                <c:pt idx="533">
                  <c:v>0.50808916558821904</c:v>
                </c:pt>
                <c:pt idx="534">
                  <c:v>0.34958083661894002</c:v>
                </c:pt>
                <c:pt idx="535">
                  <c:v>1.2543816708525</c:v>
                </c:pt>
                <c:pt idx="536">
                  <c:v>4.8031283251444403</c:v>
                </c:pt>
                <c:pt idx="537">
                  <c:v>2.08270748833815</c:v>
                </c:pt>
                <c:pt idx="538">
                  <c:v>1.36775250802437</c:v>
                </c:pt>
                <c:pt idx="539">
                  <c:v>0.51612000063061703</c:v>
                </c:pt>
                <c:pt idx="540">
                  <c:v>1.3088150025407399</c:v>
                </c:pt>
                <c:pt idx="541">
                  <c:v>1.0464808351794801</c:v>
                </c:pt>
                <c:pt idx="542">
                  <c:v>0.98685334314902595</c:v>
                </c:pt>
                <c:pt idx="543">
                  <c:v>0.63784749398628804</c:v>
                </c:pt>
                <c:pt idx="544">
                  <c:v>2.5837624784310602</c:v>
                </c:pt>
                <c:pt idx="545">
                  <c:v>2.3784491517146402</c:v>
                </c:pt>
                <c:pt idx="546">
                  <c:v>1.29836917459964</c:v>
                </c:pt>
                <c:pt idx="547">
                  <c:v>1.7172758265336301</c:v>
                </c:pt>
                <c:pt idx="548">
                  <c:v>2.0774749928712799</c:v>
                </c:pt>
                <c:pt idx="549">
                  <c:v>0.91196917295455804</c:v>
                </c:pt>
                <c:pt idx="550">
                  <c:v>0.59510583380858095</c:v>
                </c:pt>
                <c:pt idx="551">
                  <c:v>0.38524999988575698</c:v>
                </c:pt>
                <c:pt idx="552">
                  <c:v>0.43579249806702097</c:v>
                </c:pt>
                <c:pt idx="553">
                  <c:v>0.30478833638131603</c:v>
                </c:pt>
                <c:pt idx="554">
                  <c:v>0.51493166774511301</c:v>
                </c:pt>
                <c:pt idx="555">
                  <c:v>0.49591833472251801</c:v>
                </c:pt>
                <c:pt idx="556">
                  <c:v>0.38216416686773302</c:v>
                </c:pt>
                <c:pt idx="557">
                  <c:v>0.82945666939020202</c:v>
                </c:pt>
                <c:pt idx="558">
                  <c:v>0.97602416396141101</c:v>
                </c:pt>
                <c:pt idx="559">
                  <c:v>1.6062241752942401</c:v>
                </c:pt>
                <c:pt idx="560">
                  <c:v>1.1614616561929301</c:v>
                </c:pt>
                <c:pt idx="561">
                  <c:v>2.5845866493384002</c:v>
                </c:pt>
                <c:pt idx="562">
                  <c:v>2.52256331483522</c:v>
                </c:pt>
                <c:pt idx="563">
                  <c:v>2.2500708375374399</c:v>
                </c:pt>
                <c:pt idx="564">
                  <c:v>1.35312832057475</c:v>
                </c:pt>
                <c:pt idx="565">
                  <c:v>1.06514916578928</c:v>
                </c:pt>
                <c:pt idx="566">
                  <c:v>0.805900836586952</c:v>
                </c:pt>
                <c:pt idx="567">
                  <c:v>0.68499750157197203</c:v>
                </c:pt>
                <c:pt idx="568">
                  <c:v>0.91545749564965395</c:v>
                </c:pt>
                <c:pt idx="569">
                  <c:v>0.74985750734806</c:v>
                </c:pt>
                <c:pt idx="570">
                  <c:v>3.1398641530672702</c:v>
                </c:pt>
                <c:pt idx="571">
                  <c:v>3.8210283706585502</c:v>
                </c:pt>
                <c:pt idx="572">
                  <c:v>1.3128783361117</c:v>
                </c:pt>
                <c:pt idx="573">
                  <c:v>2.0381066340207998</c:v>
                </c:pt>
                <c:pt idx="574">
                  <c:v>0.67211749831835399</c:v>
                </c:pt>
                <c:pt idx="575">
                  <c:v>0.56553166747093198</c:v>
                </c:pt>
                <c:pt idx="576">
                  <c:v>0.52930666774511304</c:v>
                </c:pt>
                <c:pt idx="577">
                  <c:v>0.55897666960954595</c:v>
                </c:pt>
                <c:pt idx="578">
                  <c:v>0.54715083430210698</c:v>
                </c:pt>
                <c:pt idx="579">
                  <c:v>0.51157749970753896</c:v>
                </c:pt>
                <c:pt idx="580">
                  <c:v>0.33010750037928399</c:v>
                </c:pt>
                <c:pt idx="581">
                  <c:v>0.53971416741609601</c:v>
                </c:pt>
                <c:pt idx="582">
                  <c:v>0.85019499391317299</c:v>
                </c:pt>
                <c:pt idx="583">
                  <c:v>0.52052833318710301</c:v>
                </c:pt>
                <c:pt idx="584">
                  <c:v>1.3428549995521599</c:v>
                </c:pt>
                <c:pt idx="585">
                  <c:v>1.51661999126275</c:v>
                </c:pt>
                <c:pt idx="586">
                  <c:v>1.2749666663010899</c:v>
                </c:pt>
                <c:pt idx="587">
                  <c:v>1.2733374920487299</c:v>
                </c:pt>
                <c:pt idx="588">
                  <c:v>0.67964999616146005</c:v>
                </c:pt>
                <c:pt idx="589">
                  <c:v>1.3107891792058901</c:v>
                </c:pt>
                <c:pt idx="590">
                  <c:v>0.84423416535059603</c:v>
                </c:pt>
                <c:pt idx="591">
                  <c:v>1.10323332309722</c:v>
                </c:pt>
                <c:pt idx="592">
                  <c:v>0.61779917200406298</c:v>
                </c:pt>
                <c:pt idx="593">
                  <c:v>0.62632833739121696</c:v>
                </c:pt>
                <c:pt idx="594">
                  <c:v>1.7689875197410501</c:v>
                </c:pt>
                <c:pt idx="595">
                  <c:v>6.04248337427775</c:v>
                </c:pt>
                <c:pt idx="596">
                  <c:v>2.7253658805290799</c:v>
                </c:pt>
                <c:pt idx="597">
                  <c:v>5.0631433065732301</c:v>
                </c:pt>
                <c:pt idx="598">
                  <c:v>2.7408715884884098</c:v>
                </c:pt>
                <c:pt idx="599">
                  <c:v>0.90031583656867198</c:v>
                </c:pt>
                <c:pt idx="600">
                  <c:v>0.892035844922065</c:v>
                </c:pt>
                <c:pt idx="601">
                  <c:v>0.88549999634424903</c:v>
                </c:pt>
                <c:pt idx="602">
                  <c:v>0.51405000100533105</c:v>
                </c:pt>
                <c:pt idx="603">
                  <c:v>1.4733225106199499</c:v>
                </c:pt>
                <c:pt idx="604">
                  <c:v>0.56269499848286297</c:v>
                </c:pt>
                <c:pt idx="605">
                  <c:v>0.54366250246763204</c:v>
                </c:pt>
                <c:pt idx="606">
                  <c:v>0.61697499424219004</c:v>
                </c:pt>
                <c:pt idx="607">
                  <c:v>3.0213183116912798</c:v>
                </c:pt>
                <c:pt idx="608">
                  <c:v>1.7479808516303601</c:v>
                </c:pt>
                <c:pt idx="609">
                  <c:v>2.0898758322000499</c:v>
                </c:pt>
                <c:pt idx="610">
                  <c:v>1.66021667818228</c:v>
                </c:pt>
                <c:pt idx="611">
                  <c:v>0.96713084002335903</c:v>
                </c:pt>
                <c:pt idx="612">
                  <c:v>0.67811667114496199</c:v>
                </c:pt>
                <c:pt idx="613">
                  <c:v>0.718635003765423</c:v>
                </c:pt>
                <c:pt idx="614">
                  <c:v>0.793538332382838</c:v>
                </c:pt>
                <c:pt idx="615">
                  <c:v>0.58548416763543998</c:v>
                </c:pt>
                <c:pt idx="616">
                  <c:v>0.62991250475247695</c:v>
                </c:pt>
                <c:pt idx="617">
                  <c:v>0.701059160232543</c:v>
                </c:pt>
                <c:pt idx="618">
                  <c:v>4.6857899967829404</c:v>
                </c:pt>
                <c:pt idx="619">
                  <c:v>1.62495000859101</c:v>
                </c:pt>
                <c:pt idx="620">
                  <c:v>1.5373583340644801</c:v>
                </c:pt>
                <c:pt idx="621">
                  <c:v>1.9684358237187001</c:v>
                </c:pt>
                <c:pt idx="622">
                  <c:v>1.46193752010663</c:v>
                </c:pt>
                <c:pt idx="623">
                  <c:v>0.61020917832851396</c:v>
                </c:pt>
                <c:pt idx="624">
                  <c:v>0.651704997221628</c:v>
                </c:pt>
                <c:pt idx="625">
                  <c:v>0.64718167185783304</c:v>
                </c:pt>
                <c:pt idx="626">
                  <c:v>0.60806250274181295</c:v>
                </c:pt>
                <c:pt idx="627">
                  <c:v>0.602427495320638</c:v>
                </c:pt>
                <c:pt idx="628">
                  <c:v>0.63320917010307298</c:v>
                </c:pt>
                <c:pt idx="629">
                  <c:v>0.62991250932216603</c:v>
                </c:pt>
                <c:pt idx="630">
                  <c:v>0.58966250429550804</c:v>
                </c:pt>
                <c:pt idx="631">
                  <c:v>0.61363999833663296</c:v>
                </c:pt>
                <c:pt idx="632">
                  <c:v>0.69452333907286301</c:v>
                </c:pt>
                <c:pt idx="633">
                  <c:v>0.86499165058135896</c:v>
                </c:pt>
                <c:pt idx="634">
                  <c:v>0.71491666118303898</c:v>
                </c:pt>
                <c:pt idx="635">
                  <c:v>0.74435666600863004</c:v>
                </c:pt>
                <c:pt idx="636">
                  <c:v>0.750988331834475</c:v>
                </c:pt>
                <c:pt idx="637">
                  <c:v>0.73178333689769104</c:v>
                </c:pt>
                <c:pt idx="638">
                  <c:v>0.58818666140238396</c:v>
                </c:pt>
                <c:pt idx="639">
                  <c:v>0.74387750665346797</c:v>
                </c:pt>
                <c:pt idx="640">
                  <c:v>0.75342249572276998</c:v>
                </c:pt>
                <c:pt idx="641">
                  <c:v>0.90081417719523005</c:v>
                </c:pt>
                <c:pt idx="642">
                  <c:v>0.90692833483219104</c:v>
                </c:pt>
                <c:pt idx="643">
                  <c:v>0.78669583479563299</c:v>
                </c:pt>
                <c:pt idx="644">
                  <c:v>1.03875666399796</c:v>
                </c:pt>
                <c:pt idx="645">
                  <c:v>2.5182700139284102</c:v>
                </c:pt>
                <c:pt idx="646">
                  <c:v>1.48020333190759</c:v>
                </c:pt>
                <c:pt idx="647">
                  <c:v>0.86196334024270305</c:v>
                </c:pt>
                <c:pt idx="648">
                  <c:v>0.78441501369078903</c:v>
                </c:pt>
                <c:pt idx="649">
                  <c:v>0.61641916006803499</c:v>
                </c:pt>
                <c:pt idx="650">
                  <c:v>0.57122416843970603</c:v>
                </c:pt>
                <c:pt idx="651">
                  <c:v>0.60417167037725406</c:v>
                </c:pt>
                <c:pt idx="652">
                  <c:v>0.34979167009393303</c:v>
                </c:pt>
                <c:pt idx="653">
                  <c:v>0.565378331542015</c:v>
                </c:pt>
                <c:pt idx="654">
                  <c:v>4.3172916666666596</c:v>
                </c:pt>
                <c:pt idx="655">
                  <c:v>1.1933358180522899</c:v>
                </c:pt>
                <c:pt idx="656">
                  <c:v>1.8633066773414599</c:v>
                </c:pt>
                <c:pt idx="657">
                  <c:v>1.0587283408641801</c:v>
                </c:pt>
                <c:pt idx="658">
                  <c:v>1.0285216586788399</c:v>
                </c:pt>
                <c:pt idx="659">
                  <c:v>0.72896585432191596</c:v>
                </c:pt>
                <c:pt idx="660">
                  <c:v>1.68057169258594</c:v>
                </c:pt>
                <c:pt idx="661">
                  <c:v>0.65902666558821899</c:v>
                </c:pt>
                <c:pt idx="662">
                  <c:v>0.68658833841482703</c:v>
                </c:pt>
                <c:pt idx="663">
                  <c:v>0.64079916606346699</c:v>
                </c:pt>
                <c:pt idx="664">
                  <c:v>0.92097750455141003</c:v>
                </c:pt>
                <c:pt idx="665">
                  <c:v>0.60645250290632202</c:v>
                </c:pt>
                <c:pt idx="666">
                  <c:v>1.23736165920893</c:v>
                </c:pt>
                <c:pt idx="667">
                  <c:v>4.51875253041585</c:v>
                </c:pt>
                <c:pt idx="668">
                  <c:v>1.46287663241227</c:v>
                </c:pt>
                <c:pt idx="669">
                  <c:v>4.6320084079106598</c:v>
                </c:pt>
                <c:pt idx="670">
                  <c:v>1.6054766837755801</c:v>
                </c:pt>
                <c:pt idx="671">
                  <c:v>0.62592583457628803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33-4EAA-BE91-188082CFF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191920"/>
        <c:axId val="501195200"/>
      </c:barChart>
      <c:catAx>
        <c:axId val="501191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95200"/>
        <c:crosses val="autoZero"/>
        <c:auto val="1"/>
        <c:lblAlgn val="ctr"/>
        <c:lblOffset val="100"/>
        <c:noMultiLvlLbl val="0"/>
      </c:catAx>
      <c:valAx>
        <c:axId val="50119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9192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367376866160426"/>
          <c:y val="9.2623972810467636E-2"/>
          <c:w val="0.14171167865782403"/>
          <c:h val="0.36851733284551358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June - Average</a:t>
            </a:r>
          </a:p>
        </c:rich>
      </c:tx>
      <c:layout>
        <c:manualLayout>
          <c:xMode val="edge"/>
          <c:yMode val="edge"/>
          <c:x val="0.33693969712463995"/>
          <c:y val="0.1553962660401872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9.1650179133253892E-2"/>
          <c:y val="0.15603197803762439"/>
          <c:w val="0.88793042908987074"/>
          <c:h val="0.68010783188281987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Usage!$E$3626:$E$3649</c:f>
              <c:numCache>
                <c:formatCode>General</c:formatCode>
                <c:ptCount val="24"/>
                <c:pt idx="0">
                  <c:v>0.26733333333333298</c:v>
                </c:pt>
                <c:pt idx="1">
                  <c:v>0.26733333333333298</c:v>
                </c:pt>
                <c:pt idx="2">
                  <c:v>0.26733333333333298</c:v>
                </c:pt>
                <c:pt idx="3">
                  <c:v>0.26733333333333298</c:v>
                </c:pt>
                <c:pt idx="4">
                  <c:v>0.26733333333333298</c:v>
                </c:pt>
                <c:pt idx="5">
                  <c:v>0.28366666666666701</c:v>
                </c:pt>
                <c:pt idx="6">
                  <c:v>0.81366666666666698</c:v>
                </c:pt>
                <c:pt idx="7">
                  <c:v>2.7053333333333298</c:v>
                </c:pt>
                <c:pt idx="8">
                  <c:v>2.7756666666666701</c:v>
                </c:pt>
                <c:pt idx="9">
                  <c:v>2.3583333333333298</c:v>
                </c:pt>
                <c:pt idx="10">
                  <c:v>1.4306666666666701</c:v>
                </c:pt>
                <c:pt idx="11">
                  <c:v>0.87433333333333396</c:v>
                </c:pt>
                <c:pt idx="12">
                  <c:v>0.58699999999999997</c:v>
                </c:pt>
                <c:pt idx="13">
                  <c:v>0.475333333333333</c:v>
                </c:pt>
                <c:pt idx="14">
                  <c:v>0.93100000000000005</c:v>
                </c:pt>
                <c:pt idx="15">
                  <c:v>1.98166666666667</c:v>
                </c:pt>
                <c:pt idx="16">
                  <c:v>3.3863333333333299</c:v>
                </c:pt>
                <c:pt idx="17">
                  <c:v>4.1603333333333303</c:v>
                </c:pt>
                <c:pt idx="18">
                  <c:v>4.0016666666666696</c:v>
                </c:pt>
                <c:pt idx="19">
                  <c:v>3.2639999999999998</c:v>
                </c:pt>
                <c:pt idx="20">
                  <c:v>2.2309999999999999</c:v>
                </c:pt>
                <c:pt idx="21">
                  <c:v>1.353</c:v>
                </c:pt>
                <c:pt idx="22">
                  <c:v>0.79</c:v>
                </c:pt>
                <c:pt idx="23">
                  <c:v>0.49266666666666697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1C-4D98-878F-1E76E30CEAE1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Usage!$F$3626:$F$3649</c:f>
              <c:numCache>
                <c:formatCode>General</c:formatCode>
                <c:ptCount val="24"/>
                <c:pt idx="0">
                  <c:v>0.317455582929981</c:v>
                </c:pt>
                <c:pt idx="1">
                  <c:v>0.30077739049163099</c:v>
                </c:pt>
                <c:pt idx="2">
                  <c:v>0.28622158313211399</c:v>
                </c:pt>
                <c:pt idx="3">
                  <c:v>0.29006450108438703</c:v>
                </c:pt>
                <c:pt idx="4">
                  <c:v>0.34475402683185202</c:v>
                </c:pt>
                <c:pt idx="5">
                  <c:v>0.31964058480660001</c:v>
                </c:pt>
                <c:pt idx="6">
                  <c:v>0.81724047230432195</c:v>
                </c:pt>
                <c:pt idx="7">
                  <c:v>1.48585494641794</c:v>
                </c:pt>
                <c:pt idx="8">
                  <c:v>1.8393821948584601</c:v>
                </c:pt>
                <c:pt idx="9">
                  <c:v>1.80179700315826</c:v>
                </c:pt>
                <c:pt idx="10">
                  <c:v>2.07029900546123</c:v>
                </c:pt>
                <c:pt idx="11">
                  <c:v>2.7153732232815599</c:v>
                </c:pt>
                <c:pt idx="12">
                  <c:v>1.85494041858365</c:v>
                </c:pt>
                <c:pt idx="13">
                  <c:v>1.42128819581535</c:v>
                </c:pt>
                <c:pt idx="14">
                  <c:v>1.0824336689818199</c:v>
                </c:pt>
                <c:pt idx="15">
                  <c:v>1.51485181253767</c:v>
                </c:pt>
                <c:pt idx="16">
                  <c:v>3.3821940816690499</c:v>
                </c:pt>
                <c:pt idx="17">
                  <c:v>3.3466475848033999</c:v>
                </c:pt>
                <c:pt idx="18">
                  <c:v>2.48240853604343</c:v>
                </c:pt>
                <c:pt idx="19">
                  <c:v>2.30389593792624</c:v>
                </c:pt>
                <c:pt idx="20">
                  <c:v>2.1374800909062199</c:v>
                </c:pt>
                <c:pt idx="21">
                  <c:v>1.8658398654858199</c:v>
                </c:pt>
                <c:pt idx="22">
                  <c:v>0.81766917175882203</c:v>
                </c:pt>
                <c:pt idx="23">
                  <c:v>0.36806005641983602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1C-4D98-878F-1E76E30CE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060744"/>
        <c:axId val="538063040"/>
      </c:lineChart>
      <c:catAx>
        <c:axId val="538060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63040"/>
        <c:crosses val="autoZero"/>
        <c:auto val="1"/>
        <c:lblAlgn val="ctr"/>
        <c:lblOffset val="100"/>
        <c:noMultiLvlLbl val="0"/>
      </c:catAx>
      <c:valAx>
        <c:axId val="53806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60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July -  Average</a:t>
            </a:r>
          </a:p>
        </c:rich>
      </c:tx>
      <c:layout>
        <c:manualLayout>
          <c:xMode val="edge"/>
          <c:yMode val="edge"/>
          <c:x val="0.34358268829304844"/>
          <c:y val="0.11301546621104526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0.12071464484667276"/>
          <c:w val="0.88793042908987074"/>
          <c:h val="0.71542516507377152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Usage!$E$4346:$E$4369</c:f>
              <c:numCache>
                <c:formatCode>General</c:formatCode>
                <c:ptCount val="24"/>
                <c:pt idx="0">
                  <c:v>0.266774193548387</c:v>
                </c:pt>
                <c:pt idx="1">
                  <c:v>0.266774193548387</c:v>
                </c:pt>
                <c:pt idx="2">
                  <c:v>0.266774193548387</c:v>
                </c:pt>
                <c:pt idx="3">
                  <c:v>0.266774193548387</c:v>
                </c:pt>
                <c:pt idx="4">
                  <c:v>0.266774193548387</c:v>
                </c:pt>
                <c:pt idx="5">
                  <c:v>0.28419354838709698</c:v>
                </c:pt>
                <c:pt idx="6">
                  <c:v>0.836774193548387</c:v>
                </c:pt>
                <c:pt idx="7">
                  <c:v>2.8135483870967701</c:v>
                </c:pt>
                <c:pt idx="8">
                  <c:v>2.94612903225807</c:v>
                </c:pt>
                <c:pt idx="9">
                  <c:v>2.5529032258064501</c:v>
                </c:pt>
                <c:pt idx="10">
                  <c:v>1.5435483870967699</c:v>
                </c:pt>
                <c:pt idx="11">
                  <c:v>0.90258064516129</c:v>
                </c:pt>
                <c:pt idx="12">
                  <c:v>0.58935483870967698</c:v>
                </c:pt>
                <c:pt idx="13">
                  <c:v>0.48677419354838702</c:v>
                </c:pt>
                <c:pt idx="14">
                  <c:v>0.93354838709677501</c:v>
                </c:pt>
                <c:pt idx="15">
                  <c:v>1.9512903225806499</c:v>
                </c:pt>
                <c:pt idx="16">
                  <c:v>3.3054838709677399</c:v>
                </c:pt>
                <c:pt idx="17">
                  <c:v>4.0706451612903196</c:v>
                </c:pt>
                <c:pt idx="18">
                  <c:v>3.9441935483871</c:v>
                </c:pt>
                <c:pt idx="19">
                  <c:v>3.2183870967741899</c:v>
                </c:pt>
                <c:pt idx="20">
                  <c:v>2.1780645161290302</c:v>
                </c:pt>
                <c:pt idx="21">
                  <c:v>1.30387096774194</c:v>
                </c:pt>
                <c:pt idx="22">
                  <c:v>0.75709677419354804</c:v>
                </c:pt>
                <c:pt idx="23">
                  <c:v>0.47645161290322602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D0-4EF0-8CE8-EE396A8DB3D4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Usage!$F$4346:$F$4369</c:f>
              <c:numCache>
                <c:formatCode>General</c:formatCode>
                <c:ptCount val="24"/>
                <c:pt idx="0">
                  <c:v>0.39673083556275102</c:v>
                </c:pt>
                <c:pt idx="1">
                  <c:v>0.26142344122932798</c:v>
                </c:pt>
                <c:pt idx="2">
                  <c:v>0.26196072696037098</c:v>
                </c:pt>
                <c:pt idx="3">
                  <c:v>0.29071134526883402</c:v>
                </c:pt>
                <c:pt idx="4">
                  <c:v>0.240881721145042</c:v>
                </c:pt>
                <c:pt idx="5">
                  <c:v>0.25662311772825802</c:v>
                </c:pt>
                <c:pt idx="6">
                  <c:v>0.31635510667117001</c:v>
                </c:pt>
                <c:pt idx="7">
                  <c:v>1.6417245392453299</c:v>
                </c:pt>
                <c:pt idx="8">
                  <c:v>1.7351917150848899</c:v>
                </c:pt>
                <c:pt idx="9">
                  <c:v>1.5082682862268999</c:v>
                </c:pt>
                <c:pt idx="10">
                  <c:v>1.1473642737810901</c:v>
                </c:pt>
                <c:pt idx="11">
                  <c:v>1.35826685537734</c:v>
                </c:pt>
                <c:pt idx="12">
                  <c:v>1.9318299775258201</c:v>
                </c:pt>
                <c:pt idx="13">
                  <c:v>1.5387723376353599</c:v>
                </c:pt>
                <c:pt idx="14">
                  <c:v>0.80830037503553198</c:v>
                </c:pt>
                <c:pt idx="15">
                  <c:v>1.5590952084566001</c:v>
                </c:pt>
                <c:pt idx="16">
                  <c:v>3.6935390844011802</c:v>
                </c:pt>
                <c:pt idx="17">
                  <c:v>3.9367764512986199</c:v>
                </c:pt>
                <c:pt idx="18">
                  <c:v>2.7006303210396201</c:v>
                </c:pt>
                <c:pt idx="19">
                  <c:v>1.6385002156899799</c:v>
                </c:pt>
                <c:pt idx="20">
                  <c:v>1.4776288137672999</c:v>
                </c:pt>
                <c:pt idx="21">
                  <c:v>1.37963646018136</c:v>
                </c:pt>
                <c:pt idx="22">
                  <c:v>0.60241698835165203</c:v>
                </c:pt>
                <c:pt idx="23">
                  <c:v>0.53736099416049499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D0-4EF0-8CE8-EE396A8DB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65224"/>
        <c:axId val="570767848"/>
      </c:lineChart>
      <c:catAx>
        <c:axId val="570765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67848"/>
        <c:crosses val="autoZero"/>
        <c:auto val="1"/>
        <c:lblAlgn val="ctr"/>
        <c:lblOffset val="100"/>
        <c:noMultiLvlLbl val="0"/>
      </c:catAx>
      <c:valAx>
        <c:axId val="57076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65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August - Average</a:t>
            </a:r>
          </a:p>
        </c:rich>
      </c:tx>
      <c:layout>
        <c:manualLayout>
          <c:xMode val="edge"/>
          <c:yMode val="edge"/>
          <c:x val="0.31617265973271336"/>
          <c:y val="8.4761599658283948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0.13484157812305339"/>
          <c:w val="0.88793042908987074"/>
          <c:h val="0.70129823179739081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Usage!$E$5090:$E$5113</c:f>
              <c:numCache>
                <c:formatCode>General</c:formatCode>
                <c:ptCount val="24"/>
                <c:pt idx="0">
                  <c:v>0.49516129032258099</c:v>
                </c:pt>
                <c:pt idx="1">
                  <c:v>0.26741935483870899</c:v>
                </c:pt>
                <c:pt idx="2">
                  <c:v>0.26741935483870899</c:v>
                </c:pt>
                <c:pt idx="3">
                  <c:v>0.26741935483870899</c:v>
                </c:pt>
                <c:pt idx="4">
                  <c:v>0.26741935483870899</c:v>
                </c:pt>
                <c:pt idx="5">
                  <c:v>0.26741935483870899</c:v>
                </c:pt>
                <c:pt idx="6">
                  <c:v>0.28387096774193599</c:v>
                </c:pt>
                <c:pt idx="7">
                  <c:v>0.86290322580645196</c:v>
                </c:pt>
                <c:pt idx="8">
                  <c:v>2.9296774193548401</c:v>
                </c:pt>
                <c:pt idx="9">
                  <c:v>2.9625806451612902</c:v>
                </c:pt>
                <c:pt idx="10">
                  <c:v>2.4754838709677398</c:v>
                </c:pt>
                <c:pt idx="11">
                  <c:v>1.4909677419354801</c:v>
                </c:pt>
                <c:pt idx="12">
                  <c:v>0.92225806451612902</c:v>
                </c:pt>
                <c:pt idx="13">
                  <c:v>0.61193548387096797</c:v>
                </c:pt>
                <c:pt idx="14">
                  <c:v>0.47387096774193599</c:v>
                </c:pt>
                <c:pt idx="15">
                  <c:v>0.93064516129032304</c:v>
                </c:pt>
                <c:pt idx="16">
                  <c:v>1.9870967741935499</c:v>
                </c:pt>
                <c:pt idx="17">
                  <c:v>3.4009677419354798</c:v>
                </c:pt>
                <c:pt idx="18">
                  <c:v>4.17741935483871</c:v>
                </c:pt>
                <c:pt idx="19">
                  <c:v>4.0141935483870999</c:v>
                </c:pt>
                <c:pt idx="20">
                  <c:v>3.27193548387097</c:v>
                </c:pt>
                <c:pt idx="21">
                  <c:v>2.2412903225806402</c:v>
                </c:pt>
                <c:pt idx="22">
                  <c:v>1.3612903225806501</c:v>
                </c:pt>
                <c:pt idx="23">
                  <c:v>0.79580645161290298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36-408E-A0B2-A4D3B2BC12FE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Usage!$F$5090:$F$5113</c:f>
              <c:numCache>
                <c:formatCode>General</c:formatCode>
                <c:ptCount val="24"/>
                <c:pt idx="0">
                  <c:v>0.52894126435921895</c:v>
                </c:pt>
                <c:pt idx="1">
                  <c:v>0.28064946232063098</c:v>
                </c:pt>
                <c:pt idx="2">
                  <c:v>0.30737026946919499</c:v>
                </c:pt>
                <c:pt idx="3">
                  <c:v>0.27076008046826999</c:v>
                </c:pt>
                <c:pt idx="4">
                  <c:v>0.29064951698385899</c:v>
                </c:pt>
                <c:pt idx="5">
                  <c:v>0.24424887097010001</c:v>
                </c:pt>
                <c:pt idx="6">
                  <c:v>0.26837043027483598</c:v>
                </c:pt>
                <c:pt idx="7">
                  <c:v>0.27048309202316001</c:v>
                </c:pt>
                <c:pt idx="8">
                  <c:v>0.90366072426720101</c:v>
                </c:pt>
                <c:pt idx="9">
                  <c:v>1.5453446496077701</c:v>
                </c:pt>
                <c:pt idx="10">
                  <c:v>1.5827487151653199</c:v>
                </c:pt>
                <c:pt idx="11">
                  <c:v>1.4490976920147101</c:v>
                </c:pt>
                <c:pt idx="12">
                  <c:v>2.0637034372761001</c:v>
                </c:pt>
                <c:pt idx="13">
                  <c:v>1.9235289448547701</c:v>
                </c:pt>
                <c:pt idx="14">
                  <c:v>1.09782710008884</c:v>
                </c:pt>
                <c:pt idx="15">
                  <c:v>0.96102779922465997</c:v>
                </c:pt>
                <c:pt idx="16">
                  <c:v>0.93194948776835196</c:v>
                </c:pt>
                <c:pt idx="17">
                  <c:v>3.2420187909708802</c:v>
                </c:pt>
                <c:pt idx="18">
                  <c:v>3.5375595253671199</c:v>
                </c:pt>
                <c:pt idx="19">
                  <c:v>3.2438167423170099</c:v>
                </c:pt>
                <c:pt idx="20">
                  <c:v>2.20462357970495</c:v>
                </c:pt>
                <c:pt idx="21">
                  <c:v>1.92786927884785</c:v>
                </c:pt>
                <c:pt idx="22">
                  <c:v>1.6193150013172499</c:v>
                </c:pt>
                <c:pt idx="23">
                  <c:v>0.95248379684824303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36-408E-A0B2-A4D3B2BC12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949880"/>
        <c:axId val="537945944"/>
      </c:lineChart>
      <c:catAx>
        <c:axId val="537949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45944"/>
        <c:crosses val="autoZero"/>
        <c:auto val="1"/>
        <c:lblAlgn val="ctr"/>
        <c:lblOffset val="100"/>
        <c:noMultiLvlLbl val="0"/>
      </c:catAx>
      <c:valAx>
        <c:axId val="53794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49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September - Average</a:t>
            </a:r>
          </a:p>
        </c:rich>
      </c:tx>
      <c:layout>
        <c:manualLayout>
          <c:xMode val="edge"/>
          <c:yMode val="edge"/>
          <c:x val="0.26609718174901148"/>
          <c:y val="6.3571199743712961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6.4159478218174026E-2"/>
          <c:y val="9.2460778293911403E-2"/>
          <c:w val="0.88793042908987074"/>
          <c:h val="0.75780596490291352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Usage!$E$5834:$E$5857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0.36266666666666703</c:v>
                </c:pt>
                <c:pt idx="3">
                  <c:v>0.36666666666666697</c:v>
                </c:pt>
                <c:pt idx="4">
                  <c:v>0.40133333333333299</c:v>
                </c:pt>
                <c:pt idx="5">
                  <c:v>0.546333333333333</c:v>
                </c:pt>
                <c:pt idx="6">
                  <c:v>0.98133333333333395</c:v>
                </c:pt>
                <c:pt idx="7">
                  <c:v>1.8376666666666699</c:v>
                </c:pt>
                <c:pt idx="8">
                  <c:v>2.8583333333333298</c:v>
                </c:pt>
                <c:pt idx="9">
                  <c:v>3.3370000000000002</c:v>
                </c:pt>
                <c:pt idx="10">
                  <c:v>3.1626666666666701</c:v>
                </c:pt>
                <c:pt idx="11">
                  <c:v>2.7093333333333298</c:v>
                </c:pt>
                <c:pt idx="12">
                  <c:v>2.1360000000000001</c:v>
                </c:pt>
                <c:pt idx="13">
                  <c:v>0.456666666666667</c:v>
                </c:pt>
                <c:pt idx="14">
                  <c:v>0.83799999999999997</c:v>
                </c:pt>
                <c:pt idx="15">
                  <c:v>1.869</c:v>
                </c:pt>
                <c:pt idx="16">
                  <c:v>3.3796666666666701</c:v>
                </c:pt>
                <c:pt idx="17">
                  <c:v>4.1669999999999998</c:v>
                </c:pt>
                <c:pt idx="18">
                  <c:v>3.8660000000000001</c:v>
                </c:pt>
                <c:pt idx="19">
                  <c:v>3.12266666666667</c:v>
                </c:pt>
                <c:pt idx="20">
                  <c:v>2.2599999999999998</c:v>
                </c:pt>
                <c:pt idx="21">
                  <c:v>1.5256666666666701</c:v>
                </c:pt>
                <c:pt idx="22">
                  <c:v>1.00566666666667</c:v>
                </c:pt>
                <c:pt idx="23">
                  <c:v>0.68400000000000005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76-4988-B9D5-21B94FA28D6D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Usage!$F$5834:$F$5857</c:f>
              <c:numCache>
                <c:formatCode>General</c:formatCode>
                <c:ptCount val="24"/>
                <c:pt idx="0">
                  <c:v>0.30638491774267601</c:v>
                </c:pt>
                <c:pt idx="1">
                  <c:v>0.28486841730276702</c:v>
                </c:pt>
                <c:pt idx="2">
                  <c:v>0.28448763873428101</c:v>
                </c:pt>
                <c:pt idx="3">
                  <c:v>0.31266008539746198</c:v>
                </c:pt>
                <c:pt idx="4">
                  <c:v>0.28184711067958002</c:v>
                </c:pt>
                <c:pt idx="5">
                  <c:v>0.260071861971583</c:v>
                </c:pt>
                <c:pt idx="6">
                  <c:v>0.376308747540745</c:v>
                </c:pt>
                <c:pt idx="7">
                  <c:v>0.59466436096777497</c:v>
                </c:pt>
                <c:pt idx="8">
                  <c:v>1.39855716640254</c:v>
                </c:pt>
                <c:pt idx="9">
                  <c:v>1.20738307882183</c:v>
                </c:pt>
                <c:pt idx="10">
                  <c:v>0.91774344158503596</c:v>
                </c:pt>
                <c:pt idx="11">
                  <c:v>1.41007633055663</c:v>
                </c:pt>
                <c:pt idx="12">
                  <c:v>1.7631761627495199</c:v>
                </c:pt>
                <c:pt idx="13">
                  <c:v>0.96038863876047897</c:v>
                </c:pt>
                <c:pt idx="14">
                  <c:v>0.66276352777000802</c:v>
                </c:pt>
                <c:pt idx="15">
                  <c:v>0.67222692768283199</c:v>
                </c:pt>
                <c:pt idx="16">
                  <c:v>3.2304624233394801</c:v>
                </c:pt>
                <c:pt idx="17">
                  <c:v>3.3634854950656399</c:v>
                </c:pt>
                <c:pt idx="18">
                  <c:v>2.8352764327923401</c:v>
                </c:pt>
                <c:pt idx="19">
                  <c:v>2.3551846634215701</c:v>
                </c:pt>
                <c:pt idx="20">
                  <c:v>1.5981747981276699</c:v>
                </c:pt>
                <c:pt idx="21">
                  <c:v>1.5103365242332201</c:v>
                </c:pt>
                <c:pt idx="22">
                  <c:v>0.57686427673862894</c:v>
                </c:pt>
                <c:pt idx="23">
                  <c:v>0.360213223121232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76-4988-B9D5-21B94FA28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24552"/>
        <c:axId val="570717336"/>
      </c:lineChart>
      <c:catAx>
        <c:axId val="570724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17336"/>
        <c:crosses val="autoZero"/>
        <c:auto val="1"/>
        <c:lblAlgn val="ctr"/>
        <c:lblOffset val="100"/>
        <c:noMultiLvlLbl val="0"/>
      </c:catAx>
      <c:valAx>
        <c:axId val="57071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724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October - Average</a:t>
            </a:r>
          </a:p>
        </c:rich>
      </c:tx>
      <c:layout>
        <c:manualLayout>
          <c:xMode val="edge"/>
          <c:yMode val="edge"/>
          <c:x val="0.29605042080209215"/>
          <c:y val="4.2380799829141974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0.12071464484667271"/>
          <c:w val="0.88793042908987074"/>
          <c:h val="0.71542516507377152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Usage!$E$6554:$E$6577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0.36322580645161301</c:v>
                </c:pt>
                <c:pt idx="3">
                  <c:v>0.36838709677419401</c:v>
                </c:pt>
                <c:pt idx="4">
                  <c:v>0.40419354838709698</c:v>
                </c:pt>
                <c:pt idx="5">
                  <c:v>0.54580645161290298</c:v>
                </c:pt>
                <c:pt idx="6">
                  <c:v>0.95838709677419298</c:v>
                </c:pt>
                <c:pt idx="7">
                  <c:v>1.7616129032258101</c:v>
                </c:pt>
                <c:pt idx="8">
                  <c:v>2.7074193548387102</c:v>
                </c:pt>
                <c:pt idx="9">
                  <c:v>3.1493548387096801</c:v>
                </c:pt>
                <c:pt idx="10">
                  <c:v>2.9741935483870998</c:v>
                </c:pt>
                <c:pt idx="11">
                  <c:v>2.5222580645161301</c:v>
                </c:pt>
                <c:pt idx="12">
                  <c:v>1.9622580645161301</c:v>
                </c:pt>
                <c:pt idx="13">
                  <c:v>0.45387096774193603</c:v>
                </c:pt>
                <c:pt idx="14">
                  <c:v>0.82709677419354899</c:v>
                </c:pt>
                <c:pt idx="15">
                  <c:v>1.84709677419355</c:v>
                </c:pt>
                <c:pt idx="16">
                  <c:v>3.3525806451612898</c:v>
                </c:pt>
                <c:pt idx="17">
                  <c:v>4.1396774193548396</c:v>
                </c:pt>
                <c:pt idx="18">
                  <c:v>3.82645161290323</c:v>
                </c:pt>
                <c:pt idx="19">
                  <c:v>3.05645161290323</c:v>
                </c:pt>
                <c:pt idx="20">
                  <c:v>2.1835483870967698</c:v>
                </c:pt>
                <c:pt idx="21">
                  <c:v>1.4609677419354801</c:v>
                </c:pt>
                <c:pt idx="22">
                  <c:v>0.96290322580645205</c:v>
                </c:pt>
                <c:pt idx="23">
                  <c:v>0.66064516129032202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C3-48AB-84BB-823A0AFF17BE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Usage!$F$6554:$F$6577</c:f>
              <c:numCache>
                <c:formatCode>General</c:formatCode>
                <c:ptCount val="24"/>
                <c:pt idx="0">
                  <c:v>0.30587835836875099</c:v>
                </c:pt>
                <c:pt idx="1">
                  <c:v>0.35617107478280802</c:v>
                </c:pt>
                <c:pt idx="2">
                  <c:v>0.29346207107587502</c:v>
                </c:pt>
                <c:pt idx="3">
                  <c:v>0.26618357556481498</c:v>
                </c:pt>
                <c:pt idx="4">
                  <c:v>0.27338529548016899</c:v>
                </c:pt>
                <c:pt idx="5">
                  <c:v>0.32602376388205601</c:v>
                </c:pt>
                <c:pt idx="6">
                  <c:v>0.44852782263150098</c:v>
                </c:pt>
                <c:pt idx="7">
                  <c:v>0.72078413928227902</c:v>
                </c:pt>
                <c:pt idx="8">
                  <c:v>0.921254483893992</c:v>
                </c:pt>
                <c:pt idx="9">
                  <c:v>1.5058137044134301</c:v>
                </c:pt>
                <c:pt idx="10">
                  <c:v>1.66118860188992</c:v>
                </c:pt>
                <c:pt idx="11">
                  <c:v>1.82379675214729</c:v>
                </c:pt>
                <c:pt idx="12">
                  <c:v>1.51775949585582</c:v>
                </c:pt>
                <c:pt idx="13">
                  <c:v>0.88860685794904504</c:v>
                </c:pt>
                <c:pt idx="14">
                  <c:v>0.82654828159559102</c:v>
                </c:pt>
                <c:pt idx="15">
                  <c:v>1.27143567234357</c:v>
                </c:pt>
                <c:pt idx="16">
                  <c:v>3.5976847193302</c:v>
                </c:pt>
                <c:pt idx="17">
                  <c:v>3.4723384446899099</c:v>
                </c:pt>
                <c:pt idx="18">
                  <c:v>2.6678472901480101</c:v>
                </c:pt>
                <c:pt idx="19">
                  <c:v>1.91660112456929</c:v>
                </c:pt>
                <c:pt idx="20">
                  <c:v>2.12792105081581</c:v>
                </c:pt>
                <c:pt idx="21">
                  <c:v>1.6609561277845799</c:v>
                </c:pt>
                <c:pt idx="22">
                  <c:v>0.81190062125443596</c:v>
                </c:pt>
                <c:pt idx="23">
                  <c:v>0.46633922018511198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C3-48AB-84BB-823A0AFF1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969888"/>
        <c:axId val="537965952"/>
      </c:lineChart>
      <c:catAx>
        <c:axId val="537969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65952"/>
        <c:crosses val="autoZero"/>
        <c:auto val="1"/>
        <c:lblAlgn val="ctr"/>
        <c:lblOffset val="100"/>
        <c:noMultiLvlLbl val="0"/>
      </c:catAx>
      <c:valAx>
        <c:axId val="53796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69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November - Average</a:t>
            </a:r>
          </a:p>
        </c:rich>
      </c:tx>
      <c:layout>
        <c:manualLayout>
          <c:xMode val="edge"/>
          <c:yMode val="edge"/>
          <c:x val="0.27104489271447385"/>
          <c:y val="6.3571199743712961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0.10658771157029208"/>
          <c:w val="0.88793042908987074"/>
          <c:h val="0.72955209835015222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Usage!$E$7298:$E$7321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0.36266666666666703</c:v>
                </c:pt>
                <c:pt idx="3">
                  <c:v>0.36766666666666697</c:v>
                </c:pt>
                <c:pt idx="4">
                  <c:v>0.40333333333333299</c:v>
                </c:pt>
                <c:pt idx="5">
                  <c:v>0.54466666666666697</c:v>
                </c:pt>
                <c:pt idx="6">
                  <c:v>0.97</c:v>
                </c:pt>
                <c:pt idx="7">
                  <c:v>1.8069999999999999</c:v>
                </c:pt>
                <c:pt idx="8">
                  <c:v>2.7970000000000002</c:v>
                </c:pt>
                <c:pt idx="9">
                  <c:v>3.262</c:v>
                </c:pt>
                <c:pt idx="10">
                  <c:v>3.0883333333333298</c:v>
                </c:pt>
                <c:pt idx="11">
                  <c:v>2.6376666666666702</c:v>
                </c:pt>
                <c:pt idx="12">
                  <c:v>2.07066666666667</c:v>
                </c:pt>
                <c:pt idx="13">
                  <c:v>0.456666666666667</c:v>
                </c:pt>
                <c:pt idx="14">
                  <c:v>0.83899999999999997</c:v>
                </c:pt>
                <c:pt idx="15">
                  <c:v>1.87066666666667</c:v>
                </c:pt>
                <c:pt idx="16">
                  <c:v>3.3833333333333302</c:v>
                </c:pt>
                <c:pt idx="17">
                  <c:v>4.1723333333333299</c:v>
                </c:pt>
                <c:pt idx="18">
                  <c:v>3.86933333333333</c:v>
                </c:pt>
                <c:pt idx="19">
                  <c:v>3.1256666666666701</c:v>
                </c:pt>
                <c:pt idx="20">
                  <c:v>2.2626666666666702</c:v>
                </c:pt>
                <c:pt idx="21">
                  <c:v>1.5273333333333301</c:v>
                </c:pt>
                <c:pt idx="22">
                  <c:v>1.0066666666666699</c:v>
                </c:pt>
                <c:pt idx="23">
                  <c:v>0.68400000000000005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D5-4B2F-9D4F-00FD2A9A89FF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Usage!$F$7298:$F$7321</c:f>
              <c:numCache>
                <c:formatCode>General</c:formatCode>
                <c:ptCount val="24"/>
                <c:pt idx="0">
                  <c:v>0.36958125121477498</c:v>
                </c:pt>
                <c:pt idx="1">
                  <c:v>0.43448852406855998</c:v>
                </c:pt>
                <c:pt idx="2">
                  <c:v>0.36507836232085999</c:v>
                </c:pt>
                <c:pt idx="3">
                  <c:v>0.35481972224430902</c:v>
                </c:pt>
                <c:pt idx="4">
                  <c:v>0.316589250773191</c:v>
                </c:pt>
                <c:pt idx="5">
                  <c:v>0.32547938830488199</c:v>
                </c:pt>
                <c:pt idx="6">
                  <c:v>0.60882469192395505</c:v>
                </c:pt>
                <c:pt idx="7">
                  <c:v>0.90623385867973005</c:v>
                </c:pt>
                <c:pt idx="8">
                  <c:v>1.42427883780416</c:v>
                </c:pt>
                <c:pt idx="9">
                  <c:v>1.4404963829467701</c:v>
                </c:pt>
                <c:pt idx="10">
                  <c:v>1.65744197631544</c:v>
                </c:pt>
                <c:pt idx="11">
                  <c:v>1.6937449159026099</c:v>
                </c:pt>
                <c:pt idx="12">
                  <c:v>1.78911505041602</c:v>
                </c:pt>
                <c:pt idx="13">
                  <c:v>1.10044969754086</c:v>
                </c:pt>
                <c:pt idx="14">
                  <c:v>0.81621889048980201</c:v>
                </c:pt>
                <c:pt idx="15">
                  <c:v>0.99168588919109601</c:v>
                </c:pt>
                <c:pt idx="16">
                  <c:v>3.4599308972474501</c:v>
                </c:pt>
                <c:pt idx="17">
                  <c:v>3.6864316946549498</c:v>
                </c:pt>
                <c:pt idx="18">
                  <c:v>2.2119291549225601</c:v>
                </c:pt>
                <c:pt idx="19">
                  <c:v>2.1901980042888001</c:v>
                </c:pt>
                <c:pt idx="20">
                  <c:v>1.6170379979643501</c:v>
                </c:pt>
                <c:pt idx="21">
                  <c:v>1.1682223957528699</c:v>
                </c:pt>
                <c:pt idx="22">
                  <c:v>0.88229661499626</c:v>
                </c:pt>
                <c:pt idx="23">
                  <c:v>0.43634577887008502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5-4B2F-9D4F-00FD2A9A8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107296"/>
        <c:axId val="501107624"/>
      </c:lineChart>
      <c:catAx>
        <c:axId val="50110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07624"/>
        <c:crosses val="autoZero"/>
        <c:auto val="1"/>
        <c:lblAlgn val="ctr"/>
        <c:lblOffset val="100"/>
        <c:noMultiLvlLbl val="0"/>
      </c:catAx>
      <c:valAx>
        <c:axId val="50110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107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December - Average</a:t>
            </a:r>
          </a:p>
        </c:rich>
      </c:tx>
      <c:layout>
        <c:manualLayout>
          <c:xMode val="edge"/>
          <c:yMode val="edge"/>
          <c:x val="0.27666526022057797"/>
          <c:y val="2.8253866552761315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0.14230835527640731"/>
          <c:y val="3.8796229554879241E-2"/>
          <c:w val="0.82083772726824256"/>
          <c:h val="0.75635767615284677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Usage!$E$8018:$E$8041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0.36290322580645201</c:v>
                </c:pt>
                <c:pt idx="3">
                  <c:v>0.369354838709677</c:v>
                </c:pt>
                <c:pt idx="4">
                  <c:v>0.40548387096774202</c:v>
                </c:pt>
                <c:pt idx="5">
                  <c:v>0.56129032258064504</c:v>
                </c:pt>
                <c:pt idx="6">
                  <c:v>1.0177419354838699</c:v>
                </c:pt>
                <c:pt idx="7">
                  <c:v>1.9138709677419401</c:v>
                </c:pt>
                <c:pt idx="8">
                  <c:v>2.9729032258064501</c:v>
                </c:pt>
                <c:pt idx="9">
                  <c:v>3.47</c:v>
                </c:pt>
                <c:pt idx="10">
                  <c:v>3.2816129032258101</c:v>
                </c:pt>
                <c:pt idx="11">
                  <c:v>2.7925806451612898</c:v>
                </c:pt>
                <c:pt idx="12">
                  <c:v>2.1800000000000002</c:v>
                </c:pt>
                <c:pt idx="13">
                  <c:v>0.45548387096774201</c:v>
                </c:pt>
                <c:pt idx="14">
                  <c:v>0.83516129032258102</c:v>
                </c:pt>
                <c:pt idx="15">
                  <c:v>1.8619354838709701</c:v>
                </c:pt>
                <c:pt idx="16">
                  <c:v>3.3706451612903199</c:v>
                </c:pt>
                <c:pt idx="17">
                  <c:v>4.1593548387096799</c:v>
                </c:pt>
                <c:pt idx="18">
                  <c:v>3.8525806451612898</c:v>
                </c:pt>
                <c:pt idx="19">
                  <c:v>3.0974193548387099</c:v>
                </c:pt>
                <c:pt idx="20">
                  <c:v>2.2303225806451601</c:v>
                </c:pt>
                <c:pt idx="21">
                  <c:v>1.49935483870968</c:v>
                </c:pt>
                <c:pt idx="22">
                  <c:v>0.988709677419355</c:v>
                </c:pt>
                <c:pt idx="23">
                  <c:v>0.67513711070728599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4C-447F-ACE5-DA6108440C0E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Usage!$F$8018:$F$8041</c:f>
              <c:numCache>
                <c:formatCode>General</c:formatCode>
                <c:ptCount val="24"/>
                <c:pt idx="0">
                  <c:v>0.47425072648512401</c:v>
                </c:pt>
                <c:pt idx="1">
                  <c:v>0.48808287380363302</c:v>
                </c:pt>
                <c:pt idx="2">
                  <c:v>0.48719811942788799</c:v>
                </c:pt>
                <c:pt idx="3">
                  <c:v>0.50462309123687799</c:v>
                </c:pt>
                <c:pt idx="4">
                  <c:v>0.46665886926074102</c:v>
                </c:pt>
                <c:pt idx="5">
                  <c:v>0.54303000091865505</c:v>
                </c:pt>
                <c:pt idx="6">
                  <c:v>0.93861144903205895</c:v>
                </c:pt>
                <c:pt idx="7">
                  <c:v>1.7833106854737399</c:v>
                </c:pt>
                <c:pt idx="8">
                  <c:v>2.40128730549094</c:v>
                </c:pt>
                <c:pt idx="9">
                  <c:v>2.32410487030142</c:v>
                </c:pt>
                <c:pt idx="10">
                  <c:v>2.24258593743206</c:v>
                </c:pt>
                <c:pt idx="11">
                  <c:v>1.76118172233463</c:v>
                </c:pt>
                <c:pt idx="12">
                  <c:v>1.61721593865143</c:v>
                </c:pt>
                <c:pt idx="13">
                  <c:v>1.4891380968850101</c:v>
                </c:pt>
                <c:pt idx="14">
                  <c:v>2.3259683542738601</c:v>
                </c:pt>
                <c:pt idx="15">
                  <c:v>1.90372051421032</c:v>
                </c:pt>
                <c:pt idx="16">
                  <c:v>1.9257306452143499</c:v>
                </c:pt>
                <c:pt idx="17">
                  <c:v>3.68111969427075</c:v>
                </c:pt>
                <c:pt idx="18">
                  <c:v>4.1419265583753404</c:v>
                </c:pt>
                <c:pt idx="19">
                  <c:v>4.3299967016343697</c:v>
                </c:pt>
                <c:pt idx="20">
                  <c:v>3.0841812815204701</c:v>
                </c:pt>
                <c:pt idx="21">
                  <c:v>3.2004227967095602</c:v>
                </c:pt>
                <c:pt idx="22">
                  <c:v>1.8534853085907499</c:v>
                </c:pt>
                <c:pt idx="23">
                  <c:v>0.93266236508725497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4C-447F-ACE5-DA6108440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927904"/>
        <c:axId val="500933808"/>
      </c:lineChart>
      <c:catAx>
        <c:axId val="5009279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33808"/>
        <c:crosses val="autoZero"/>
        <c:auto val="1"/>
        <c:lblAlgn val="ctr"/>
        <c:lblOffset val="100"/>
        <c:noMultiLvlLbl val="0"/>
      </c:catAx>
      <c:valAx>
        <c:axId val="5009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27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February - Average</a:t>
            </a:r>
          </a:p>
        </c:rich>
      </c:tx>
      <c:layout>
        <c:manualLayout>
          <c:xMode val="edge"/>
          <c:yMode val="edge"/>
          <c:x val="0.29523034859162905"/>
          <c:y val="7.0192937209245729E-2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7.1530261709244064E-2"/>
          <c:y val="8.5585377822022177E-2"/>
          <c:w val="0.88793042908987074"/>
          <c:h val="0.76635943283455876"/>
        </c:manualLayout>
      </c:layout>
      <c:lineChart>
        <c:grouping val="standard"/>
        <c:varyColors val="0"/>
        <c:ser>
          <c:idx val="0"/>
          <c:order val="0"/>
          <c:tx>
            <c:v>Synthetic</c:v>
          </c:tx>
          <c:marker>
            <c:symbol val="none"/>
          </c:marker>
          <c:val>
            <c:numRef>
              <c:f>Usage!$E$746:$E$769</c:f>
              <c:numCache>
                <c:formatCode>General</c:formatCode>
                <c:ptCount val="24"/>
                <c:pt idx="0">
                  <c:v>0.36</c:v>
                </c:pt>
                <c:pt idx="1">
                  <c:v>0.36</c:v>
                </c:pt>
                <c:pt idx="2">
                  <c:v>0.36285714285714299</c:v>
                </c:pt>
                <c:pt idx="3">
                  <c:v>0.36714285714285699</c:v>
                </c:pt>
                <c:pt idx="4">
                  <c:v>0.40285714285714302</c:v>
                </c:pt>
                <c:pt idx="5">
                  <c:v>0.55178571428571399</c:v>
                </c:pt>
                <c:pt idx="6">
                  <c:v>0.99214285714285699</c:v>
                </c:pt>
                <c:pt idx="7">
                  <c:v>1.86071428571429</c:v>
                </c:pt>
                <c:pt idx="8">
                  <c:v>2.89071428571429</c:v>
                </c:pt>
                <c:pt idx="9">
                  <c:v>3.3742857142857101</c:v>
                </c:pt>
                <c:pt idx="10">
                  <c:v>3.1949999999999998</c:v>
                </c:pt>
                <c:pt idx="11">
                  <c:v>2.7307142857142801</c:v>
                </c:pt>
                <c:pt idx="12">
                  <c:v>2.1439285714285701</c:v>
                </c:pt>
                <c:pt idx="13">
                  <c:v>0.45571428571428602</c:v>
                </c:pt>
                <c:pt idx="14">
                  <c:v>0.83678571428571402</c:v>
                </c:pt>
                <c:pt idx="15">
                  <c:v>1.86642857142857</c:v>
                </c:pt>
                <c:pt idx="16">
                  <c:v>3.3789285714285699</c:v>
                </c:pt>
                <c:pt idx="17">
                  <c:v>4.17</c:v>
                </c:pt>
                <c:pt idx="18">
                  <c:v>3.8639285714285698</c:v>
                </c:pt>
                <c:pt idx="19">
                  <c:v>3.1089285714285699</c:v>
                </c:pt>
                <c:pt idx="20">
                  <c:v>2.2410714285714302</c:v>
                </c:pt>
                <c:pt idx="21">
                  <c:v>1.50857142857143</c:v>
                </c:pt>
                <c:pt idx="22">
                  <c:v>0.99285714285714299</c:v>
                </c:pt>
                <c:pt idx="23">
                  <c:v>0.67821428571428599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69-49AF-A096-A51091C6A30C}"/>
            </c:ext>
          </c:extLst>
        </c:ser>
        <c:ser>
          <c:idx val="1"/>
          <c:order val="1"/>
          <c:tx>
            <c:v>Actual</c:v>
          </c:tx>
          <c:marker>
            <c:symbol val="none"/>
          </c:marker>
          <c:val>
            <c:numRef>
              <c:f>Usage!$F$746:$F$769</c:f>
              <c:numCache>
                <c:formatCode>General</c:formatCode>
                <c:ptCount val="24"/>
                <c:pt idx="0">
                  <c:v>0.59021354341702004</c:v>
                </c:pt>
                <c:pt idx="1">
                  <c:v>0.56569458334573597</c:v>
                </c:pt>
                <c:pt idx="2">
                  <c:v>0.50777497136876604</c:v>
                </c:pt>
                <c:pt idx="3">
                  <c:v>0.62903904868378402</c:v>
                </c:pt>
                <c:pt idx="4">
                  <c:v>0.49076113135598198</c:v>
                </c:pt>
                <c:pt idx="5">
                  <c:v>0.55420622239776296</c:v>
                </c:pt>
                <c:pt idx="6">
                  <c:v>1.0048843746499301</c:v>
                </c:pt>
                <c:pt idx="7">
                  <c:v>1.22735255485489</c:v>
                </c:pt>
                <c:pt idx="8">
                  <c:v>1.6718172917355301</c:v>
                </c:pt>
                <c:pt idx="9">
                  <c:v>1.6638966612411401</c:v>
                </c:pt>
                <c:pt idx="10">
                  <c:v>1.4408740159532101</c:v>
                </c:pt>
                <c:pt idx="11">
                  <c:v>1.1905094371487701</c:v>
                </c:pt>
                <c:pt idx="12">
                  <c:v>1.2271205096975599</c:v>
                </c:pt>
                <c:pt idx="13">
                  <c:v>1.23514586266307</c:v>
                </c:pt>
                <c:pt idx="14">
                  <c:v>1.14648702276959</c:v>
                </c:pt>
                <c:pt idx="15">
                  <c:v>0.97104836353588397</c:v>
                </c:pt>
                <c:pt idx="16">
                  <c:v>1.2288256515278699</c:v>
                </c:pt>
                <c:pt idx="17">
                  <c:v>1.7077801259713501</c:v>
                </c:pt>
                <c:pt idx="18">
                  <c:v>2.43353964015841</c:v>
                </c:pt>
                <c:pt idx="19">
                  <c:v>3.00506912440061</c:v>
                </c:pt>
                <c:pt idx="20">
                  <c:v>1.9910381212972399</c:v>
                </c:pt>
                <c:pt idx="21">
                  <c:v>2.49086988484575</c:v>
                </c:pt>
                <c:pt idx="22">
                  <c:v>1.48007464019138</c:v>
                </c:pt>
                <c:pt idx="23">
                  <c:v>0.67214830530807301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69-49AF-A096-A51091C6A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240136"/>
        <c:axId val="501247024"/>
      </c:lineChart>
      <c:catAx>
        <c:axId val="501240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47024"/>
        <c:crosses val="autoZero"/>
        <c:auto val="1"/>
        <c:lblAlgn val="ctr"/>
        <c:lblOffset val="100"/>
        <c:noMultiLvlLbl val="0"/>
      </c:catAx>
      <c:valAx>
        <c:axId val="50124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40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Synthetic Load + Utilized 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2.4545456741395261E-2"/>
          <c:y val="0.1011171171171171"/>
          <c:w val="0.9711274577635115"/>
          <c:h val="0.83773398595445836"/>
        </c:manualLayout>
      </c:layout>
      <c:barChart>
        <c:barDir val="col"/>
        <c:grouping val="clustered"/>
        <c:varyColors val="0"/>
        <c:ser>
          <c:idx val="0"/>
          <c:order val="0"/>
          <c:tx>
            <c:v>Synthetic Load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Usage!$C$2:$C$8760</c:f>
              <c:numCache>
                <c:formatCode>0.00</c:formatCode>
                <c:ptCount val="8759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0.42</c:v>
                </c:pt>
                <c:pt idx="5">
                  <c:v>0.59</c:v>
                </c:pt>
                <c:pt idx="6">
                  <c:v>0.98</c:v>
                </c:pt>
                <c:pt idx="7">
                  <c:v>1.65</c:v>
                </c:pt>
                <c:pt idx="8">
                  <c:v>2.36</c:v>
                </c:pt>
                <c:pt idx="9">
                  <c:v>2.67</c:v>
                </c:pt>
                <c:pt idx="10">
                  <c:v>2.4300000000000002</c:v>
                </c:pt>
                <c:pt idx="11">
                  <c:v>1.83</c:v>
                </c:pt>
                <c:pt idx="12">
                  <c:v>1.2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3.02</c:v>
                </c:pt>
                <c:pt idx="17">
                  <c:v>3.82</c:v>
                </c:pt>
                <c:pt idx="18">
                  <c:v>3.34</c:v>
                </c:pt>
                <c:pt idx="19">
                  <c:v>2.25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  <c:pt idx="24">
                  <c:v>0.36</c:v>
                </c:pt>
                <c:pt idx="25">
                  <c:v>0.36</c:v>
                </c:pt>
                <c:pt idx="26">
                  <c:v>0.37</c:v>
                </c:pt>
                <c:pt idx="27">
                  <c:v>0.38</c:v>
                </c:pt>
                <c:pt idx="28">
                  <c:v>0.42</c:v>
                </c:pt>
                <c:pt idx="29">
                  <c:v>0.59</c:v>
                </c:pt>
                <c:pt idx="30">
                  <c:v>1</c:v>
                </c:pt>
                <c:pt idx="31">
                  <c:v>1.68</c:v>
                </c:pt>
                <c:pt idx="32">
                  <c:v>2.41</c:v>
                </c:pt>
                <c:pt idx="33">
                  <c:v>2.73</c:v>
                </c:pt>
                <c:pt idx="34">
                  <c:v>2.48</c:v>
                </c:pt>
                <c:pt idx="35">
                  <c:v>1.87</c:v>
                </c:pt>
                <c:pt idx="36">
                  <c:v>1.22</c:v>
                </c:pt>
                <c:pt idx="37">
                  <c:v>0.42</c:v>
                </c:pt>
                <c:pt idx="38">
                  <c:v>0.69</c:v>
                </c:pt>
                <c:pt idx="39">
                  <c:v>1.57</c:v>
                </c:pt>
                <c:pt idx="40">
                  <c:v>3.02</c:v>
                </c:pt>
                <c:pt idx="41">
                  <c:v>3.82</c:v>
                </c:pt>
                <c:pt idx="42">
                  <c:v>3.33</c:v>
                </c:pt>
                <c:pt idx="43">
                  <c:v>2.25</c:v>
                </c:pt>
                <c:pt idx="44">
                  <c:v>1.25</c:v>
                </c:pt>
                <c:pt idx="45">
                  <c:v>0.67</c:v>
                </c:pt>
                <c:pt idx="46">
                  <c:v>0.44</c:v>
                </c:pt>
                <c:pt idx="47">
                  <c:v>0.38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0.36</c:v>
                </c:pt>
                <c:pt idx="52">
                  <c:v>0.38</c:v>
                </c:pt>
                <c:pt idx="53">
                  <c:v>0.45</c:v>
                </c:pt>
                <c:pt idx="54">
                  <c:v>0.69</c:v>
                </c:pt>
                <c:pt idx="55">
                  <c:v>1.18</c:v>
                </c:pt>
                <c:pt idx="56">
                  <c:v>1.78</c:v>
                </c:pt>
                <c:pt idx="57">
                  <c:v>2.0699999999999998</c:v>
                </c:pt>
                <c:pt idx="58">
                  <c:v>2</c:v>
                </c:pt>
                <c:pt idx="59">
                  <c:v>1.79</c:v>
                </c:pt>
                <c:pt idx="60">
                  <c:v>1.5</c:v>
                </c:pt>
                <c:pt idx="61">
                  <c:v>0.47</c:v>
                </c:pt>
                <c:pt idx="62">
                  <c:v>0.89</c:v>
                </c:pt>
                <c:pt idx="63">
                  <c:v>1.98</c:v>
                </c:pt>
                <c:pt idx="64">
                  <c:v>3.51</c:v>
                </c:pt>
                <c:pt idx="65">
                  <c:v>4.29</c:v>
                </c:pt>
                <c:pt idx="66">
                  <c:v>4.0599999999999996</c:v>
                </c:pt>
                <c:pt idx="67">
                  <c:v>3.44</c:v>
                </c:pt>
                <c:pt idx="68">
                  <c:v>2.63</c:v>
                </c:pt>
                <c:pt idx="69">
                  <c:v>1.84</c:v>
                </c:pt>
                <c:pt idx="70">
                  <c:v>1.21</c:v>
                </c:pt>
                <c:pt idx="71">
                  <c:v>0.79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0.36</c:v>
                </c:pt>
                <c:pt idx="76">
                  <c:v>0.38</c:v>
                </c:pt>
                <c:pt idx="77">
                  <c:v>0.46</c:v>
                </c:pt>
                <c:pt idx="78">
                  <c:v>0.73</c:v>
                </c:pt>
                <c:pt idx="79">
                  <c:v>1.3</c:v>
                </c:pt>
                <c:pt idx="80">
                  <c:v>1.99</c:v>
                </c:pt>
                <c:pt idx="81">
                  <c:v>2.3199999999999998</c:v>
                </c:pt>
                <c:pt idx="82">
                  <c:v>2.23</c:v>
                </c:pt>
                <c:pt idx="83">
                  <c:v>1.99</c:v>
                </c:pt>
                <c:pt idx="84">
                  <c:v>1.67</c:v>
                </c:pt>
                <c:pt idx="85">
                  <c:v>0.47</c:v>
                </c:pt>
                <c:pt idx="86">
                  <c:v>0.89</c:v>
                </c:pt>
                <c:pt idx="87">
                  <c:v>1.97</c:v>
                </c:pt>
                <c:pt idx="88">
                  <c:v>3.49</c:v>
                </c:pt>
                <c:pt idx="89">
                  <c:v>4.2699999999999996</c:v>
                </c:pt>
                <c:pt idx="90">
                  <c:v>4.04</c:v>
                </c:pt>
                <c:pt idx="91">
                  <c:v>3.42</c:v>
                </c:pt>
                <c:pt idx="92">
                  <c:v>2.61</c:v>
                </c:pt>
                <c:pt idx="93">
                  <c:v>1.83</c:v>
                </c:pt>
                <c:pt idx="94">
                  <c:v>1.21</c:v>
                </c:pt>
                <c:pt idx="95">
                  <c:v>0.79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0.36</c:v>
                </c:pt>
                <c:pt idx="100">
                  <c:v>0.38</c:v>
                </c:pt>
                <c:pt idx="101">
                  <c:v>0.45</c:v>
                </c:pt>
                <c:pt idx="102">
                  <c:v>0.69</c:v>
                </c:pt>
                <c:pt idx="103">
                  <c:v>1.2</c:v>
                </c:pt>
                <c:pt idx="104">
                  <c:v>1.82</c:v>
                </c:pt>
                <c:pt idx="105">
                  <c:v>2.11</c:v>
                </c:pt>
                <c:pt idx="106">
                  <c:v>2.04</c:v>
                </c:pt>
                <c:pt idx="107">
                  <c:v>1.82</c:v>
                </c:pt>
                <c:pt idx="108">
                  <c:v>1.53</c:v>
                </c:pt>
                <c:pt idx="109">
                  <c:v>0.47</c:v>
                </c:pt>
                <c:pt idx="110">
                  <c:v>0.89</c:v>
                </c:pt>
                <c:pt idx="111">
                  <c:v>1.97</c:v>
                </c:pt>
                <c:pt idx="112">
                  <c:v>3.5</c:v>
                </c:pt>
                <c:pt idx="113">
                  <c:v>4.28</c:v>
                </c:pt>
                <c:pt idx="114">
                  <c:v>4.04</c:v>
                </c:pt>
                <c:pt idx="115">
                  <c:v>3.43</c:v>
                </c:pt>
                <c:pt idx="116">
                  <c:v>2.62</c:v>
                </c:pt>
                <c:pt idx="117">
                  <c:v>1.83</c:v>
                </c:pt>
                <c:pt idx="118">
                  <c:v>1.21</c:v>
                </c:pt>
                <c:pt idx="119">
                  <c:v>0.79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0.36</c:v>
                </c:pt>
                <c:pt idx="124">
                  <c:v>0.39</c:v>
                </c:pt>
                <c:pt idx="125">
                  <c:v>0.49</c:v>
                </c:pt>
                <c:pt idx="126">
                  <c:v>0.82</c:v>
                </c:pt>
                <c:pt idx="127">
                  <c:v>1.52</c:v>
                </c:pt>
                <c:pt idx="128">
                  <c:v>2.38</c:v>
                </c:pt>
                <c:pt idx="129">
                  <c:v>2.79</c:v>
                </c:pt>
                <c:pt idx="130">
                  <c:v>2.68</c:v>
                </c:pt>
                <c:pt idx="131">
                  <c:v>2.39</c:v>
                </c:pt>
                <c:pt idx="132">
                  <c:v>1.98</c:v>
                </c:pt>
                <c:pt idx="133">
                  <c:v>0.47</c:v>
                </c:pt>
                <c:pt idx="134">
                  <c:v>0.89</c:v>
                </c:pt>
                <c:pt idx="135">
                  <c:v>1.98</c:v>
                </c:pt>
                <c:pt idx="136">
                  <c:v>3.51</c:v>
                </c:pt>
                <c:pt idx="137">
                  <c:v>4.29</c:v>
                </c:pt>
                <c:pt idx="138">
                  <c:v>4.0599999999999996</c:v>
                </c:pt>
                <c:pt idx="139">
                  <c:v>3.44</c:v>
                </c:pt>
                <c:pt idx="140">
                  <c:v>2.63</c:v>
                </c:pt>
                <c:pt idx="141">
                  <c:v>1.84</c:v>
                </c:pt>
                <c:pt idx="142">
                  <c:v>1.21</c:v>
                </c:pt>
                <c:pt idx="143">
                  <c:v>0.79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0.36</c:v>
                </c:pt>
                <c:pt idx="148">
                  <c:v>0.39</c:v>
                </c:pt>
                <c:pt idx="149">
                  <c:v>0.5</c:v>
                </c:pt>
                <c:pt idx="150">
                  <c:v>0.85</c:v>
                </c:pt>
                <c:pt idx="151">
                  <c:v>1.6</c:v>
                </c:pt>
                <c:pt idx="152">
                  <c:v>2.5099999999999998</c:v>
                </c:pt>
                <c:pt idx="153">
                  <c:v>2.94</c:v>
                </c:pt>
                <c:pt idx="154">
                  <c:v>2.83</c:v>
                </c:pt>
                <c:pt idx="155">
                  <c:v>2.52</c:v>
                </c:pt>
                <c:pt idx="156">
                  <c:v>2.08</c:v>
                </c:pt>
                <c:pt idx="157">
                  <c:v>0.47</c:v>
                </c:pt>
                <c:pt idx="158">
                  <c:v>0.89</c:v>
                </c:pt>
                <c:pt idx="159">
                  <c:v>1.98</c:v>
                </c:pt>
                <c:pt idx="160">
                  <c:v>3.52</c:v>
                </c:pt>
                <c:pt idx="161">
                  <c:v>4.3</c:v>
                </c:pt>
                <c:pt idx="162">
                  <c:v>4.07</c:v>
                </c:pt>
                <c:pt idx="163">
                  <c:v>3.45</c:v>
                </c:pt>
                <c:pt idx="164">
                  <c:v>2.63</c:v>
                </c:pt>
                <c:pt idx="165">
                  <c:v>1.84</c:v>
                </c:pt>
                <c:pt idx="166">
                  <c:v>1.21</c:v>
                </c:pt>
                <c:pt idx="167">
                  <c:v>0.8</c:v>
                </c:pt>
                <c:pt idx="168">
                  <c:v>0.36</c:v>
                </c:pt>
                <c:pt idx="169">
                  <c:v>0.36</c:v>
                </c:pt>
                <c:pt idx="170">
                  <c:v>0.37</c:v>
                </c:pt>
                <c:pt idx="171">
                  <c:v>0.38</c:v>
                </c:pt>
                <c:pt idx="172">
                  <c:v>0.42</c:v>
                </c:pt>
                <c:pt idx="173">
                  <c:v>0.56999999999999995</c:v>
                </c:pt>
                <c:pt idx="174">
                  <c:v>0.95</c:v>
                </c:pt>
                <c:pt idx="175">
                  <c:v>1.58</c:v>
                </c:pt>
                <c:pt idx="176">
                  <c:v>2.25</c:v>
                </c:pt>
                <c:pt idx="177">
                  <c:v>2.5499999999999998</c:v>
                </c:pt>
                <c:pt idx="178">
                  <c:v>2.3199999999999998</c:v>
                </c:pt>
                <c:pt idx="179">
                  <c:v>1.76</c:v>
                </c:pt>
                <c:pt idx="180">
                  <c:v>1.1599999999999999</c:v>
                </c:pt>
                <c:pt idx="181">
                  <c:v>0.42</c:v>
                </c:pt>
                <c:pt idx="182">
                  <c:v>0.69</c:v>
                </c:pt>
                <c:pt idx="183">
                  <c:v>1.57</c:v>
                </c:pt>
                <c:pt idx="184">
                  <c:v>3.03</c:v>
                </c:pt>
                <c:pt idx="185">
                  <c:v>3.83</c:v>
                </c:pt>
                <c:pt idx="186">
                  <c:v>3.34</c:v>
                </c:pt>
                <c:pt idx="187">
                  <c:v>2.25</c:v>
                </c:pt>
                <c:pt idx="188">
                  <c:v>1.25</c:v>
                </c:pt>
                <c:pt idx="189">
                  <c:v>0.67</c:v>
                </c:pt>
                <c:pt idx="190">
                  <c:v>0.44</c:v>
                </c:pt>
                <c:pt idx="191">
                  <c:v>0.38</c:v>
                </c:pt>
                <c:pt idx="192">
                  <c:v>0.36</c:v>
                </c:pt>
                <c:pt idx="193">
                  <c:v>0.36</c:v>
                </c:pt>
                <c:pt idx="194">
                  <c:v>0.37</c:v>
                </c:pt>
                <c:pt idx="195">
                  <c:v>0.39</c:v>
                </c:pt>
                <c:pt idx="196">
                  <c:v>0.47</c:v>
                </c:pt>
                <c:pt idx="197">
                  <c:v>0.76</c:v>
                </c:pt>
                <c:pt idx="198">
                  <c:v>1.46</c:v>
                </c:pt>
                <c:pt idx="199">
                  <c:v>2.64</c:v>
                </c:pt>
                <c:pt idx="200">
                  <c:v>3.9</c:v>
                </c:pt>
                <c:pt idx="201">
                  <c:v>4.46</c:v>
                </c:pt>
                <c:pt idx="202">
                  <c:v>4.0199999999999996</c:v>
                </c:pt>
                <c:pt idx="203">
                  <c:v>2.97</c:v>
                </c:pt>
                <c:pt idx="204">
                  <c:v>1.85</c:v>
                </c:pt>
                <c:pt idx="205">
                  <c:v>0.42</c:v>
                </c:pt>
                <c:pt idx="206">
                  <c:v>0.69</c:v>
                </c:pt>
                <c:pt idx="207">
                  <c:v>1.57</c:v>
                </c:pt>
                <c:pt idx="208">
                  <c:v>3.01</c:v>
                </c:pt>
                <c:pt idx="209">
                  <c:v>3.81</c:v>
                </c:pt>
                <c:pt idx="210">
                  <c:v>3.32</c:v>
                </c:pt>
                <c:pt idx="211">
                  <c:v>2.2400000000000002</c:v>
                </c:pt>
                <c:pt idx="212">
                  <c:v>1.25</c:v>
                </c:pt>
                <c:pt idx="213">
                  <c:v>0.67</c:v>
                </c:pt>
                <c:pt idx="214">
                  <c:v>0.44</c:v>
                </c:pt>
                <c:pt idx="215">
                  <c:v>0.38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0.37</c:v>
                </c:pt>
                <c:pt idx="221">
                  <c:v>0.43</c:v>
                </c:pt>
                <c:pt idx="222">
                  <c:v>0.63</c:v>
                </c:pt>
                <c:pt idx="223">
                  <c:v>1.04</c:v>
                </c:pt>
                <c:pt idx="224">
                  <c:v>1.54</c:v>
                </c:pt>
                <c:pt idx="225">
                  <c:v>1.77</c:v>
                </c:pt>
                <c:pt idx="226">
                  <c:v>1.71</c:v>
                </c:pt>
                <c:pt idx="227">
                  <c:v>1.54</c:v>
                </c:pt>
                <c:pt idx="228">
                  <c:v>1.3</c:v>
                </c:pt>
                <c:pt idx="229">
                  <c:v>0.47</c:v>
                </c:pt>
                <c:pt idx="230">
                  <c:v>0.89</c:v>
                </c:pt>
                <c:pt idx="231">
                  <c:v>1.97</c:v>
                </c:pt>
                <c:pt idx="232">
                  <c:v>3.5</c:v>
                </c:pt>
                <c:pt idx="233">
                  <c:v>4.28</c:v>
                </c:pt>
                <c:pt idx="234">
                  <c:v>4.04</c:v>
                </c:pt>
                <c:pt idx="235">
                  <c:v>3.43</c:v>
                </c:pt>
                <c:pt idx="236">
                  <c:v>2.62</c:v>
                </c:pt>
                <c:pt idx="237">
                  <c:v>1.83</c:v>
                </c:pt>
                <c:pt idx="238">
                  <c:v>1.21</c:v>
                </c:pt>
                <c:pt idx="239">
                  <c:v>0.79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0.37</c:v>
                </c:pt>
                <c:pt idx="244">
                  <c:v>0.42</c:v>
                </c:pt>
                <c:pt idx="245">
                  <c:v>0.65</c:v>
                </c:pt>
                <c:pt idx="246">
                  <c:v>1.42</c:v>
                </c:pt>
                <c:pt idx="247">
                  <c:v>3.03</c:v>
                </c:pt>
                <c:pt idx="248">
                  <c:v>5</c:v>
                </c:pt>
                <c:pt idx="249">
                  <c:v>5.94</c:v>
                </c:pt>
                <c:pt idx="250">
                  <c:v>5.7</c:v>
                </c:pt>
                <c:pt idx="251">
                  <c:v>5.0199999999999996</c:v>
                </c:pt>
                <c:pt idx="252">
                  <c:v>4.08</c:v>
                </c:pt>
                <c:pt idx="253">
                  <c:v>0.47</c:v>
                </c:pt>
                <c:pt idx="254">
                  <c:v>0.9</c:v>
                </c:pt>
                <c:pt idx="255">
                  <c:v>1.99</c:v>
                </c:pt>
                <c:pt idx="256">
                  <c:v>3.53</c:v>
                </c:pt>
                <c:pt idx="257">
                  <c:v>4.32</c:v>
                </c:pt>
                <c:pt idx="258">
                  <c:v>4.08</c:v>
                </c:pt>
                <c:pt idx="259">
                  <c:v>3.46</c:v>
                </c:pt>
                <c:pt idx="260">
                  <c:v>2.64</c:v>
                </c:pt>
                <c:pt idx="261">
                  <c:v>1.85</c:v>
                </c:pt>
                <c:pt idx="262">
                  <c:v>1.22</c:v>
                </c:pt>
                <c:pt idx="263">
                  <c:v>0.8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0.38</c:v>
                </c:pt>
                <c:pt idx="269">
                  <c:v>0.48</c:v>
                </c:pt>
                <c:pt idx="270">
                  <c:v>0.8</c:v>
                </c:pt>
                <c:pt idx="271">
                  <c:v>1.47</c:v>
                </c:pt>
                <c:pt idx="272">
                  <c:v>2.29</c:v>
                </c:pt>
                <c:pt idx="273">
                  <c:v>2.68</c:v>
                </c:pt>
                <c:pt idx="274">
                  <c:v>2.58</c:v>
                </c:pt>
                <c:pt idx="275">
                  <c:v>2.2999999999999998</c:v>
                </c:pt>
                <c:pt idx="276">
                  <c:v>1.91</c:v>
                </c:pt>
                <c:pt idx="277">
                  <c:v>0.47</c:v>
                </c:pt>
                <c:pt idx="278">
                  <c:v>0.89</c:v>
                </c:pt>
                <c:pt idx="279">
                  <c:v>1.98</c:v>
                </c:pt>
                <c:pt idx="280">
                  <c:v>3.52</c:v>
                </c:pt>
                <c:pt idx="281">
                  <c:v>4.3099999999999996</c:v>
                </c:pt>
                <c:pt idx="282">
                  <c:v>4.07</c:v>
                </c:pt>
                <c:pt idx="283">
                  <c:v>3.45</c:v>
                </c:pt>
                <c:pt idx="284">
                  <c:v>2.64</c:v>
                </c:pt>
                <c:pt idx="285">
                  <c:v>1.84</c:v>
                </c:pt>
                <c:pt idx="286">
                  <c:v>1.21</c:v>
                </c:pt>
                <c:pt idx="287">
                  <c:v>0.8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0.36</c:v>
                </c:pt>
                <c:pt idx="292">
                  <c:v>0.38</c:v>
                </c:pt>
                <c:pt idx="293">
                  <c:v>0.46</c:v>
                </c:pt>
                <c:pt idx="294">
                  <c:v>0.74</c:v>
                </c:pt>
                <c:pt idx="295">
                  <c:v>1.31</c:v>
                </c:pt>
                <c:pt idx="296">
                  <c:v>2.0099999999999998</c:v>
                </c:pt>
                <c:pt idx="297">
                  <c:v>2.35</c:v>
                </c:pt>
                <c:pt idx="298">
                  <c:v>2.2599999999999998</c:v>
                </c:pt>
                <c:pt idx="299">
                  <c:v>2.02</c:v>
                </c:pt>
                <c:pt idx="300">
                  <c:v>1.69</c:v>
                </c:pt>
                <c:pt idx="301">
                  <c:v>0.47</c:v>
                </c:pt>
                <c:pt idx="302">
                  <c:v>0.89</c:v>
                </c:pt>
                <c:pt idx="303">
                  <c:v>1.98</c:v>
                </c:pt>
                <c:pt idx="304">
                  <c:v>3.51</c:v>
                </c:pt>
                <c:pt idx="305">
                  <c:v>4.29</c:v>
                </c:pt>
                <c:pt idx="306">
                  <c:v>4.0599999999999996</c:v>
                </c:pt>
                <c:pt idx="307">
                  <c:v>3.44</c:v>
                </c:pt>
                <c:pt idx="308">
                  <c:v>2.62</c:v>
                </c:pt>
                <c:pt idx="309">
                  <c:v>1.84</c:v>
                </c:pt>
                <c:pt idx="310">
                  <c:v>1.21</c:v>
                </c:pt>
                <c:pt idx="311">
                  <c:v>0.79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0.36</c:v>
                </c:pt>
                <c:pt idx="316">
                  <c:v>0.38</c:v>
                </c:pt>
                <c:pt idx="317">
                  <c:v>0.45</c:v>
                </c:pt>
                <c:pt idx="318">
                  <c:v>0.69</c:v>
                </c:pt>
                <c:pt idx="319">
                  <c:v>1.18</c:v>
                </c:pt>
                <c:pt idx="320">
                  <c:v>1.79</c:v>
                </c:pt>
                <c:pt idx="321">
                  <c:v>2.08</c:v>
                </c:pt>
                <c:pt idx="322">
                  <c:v>2.0099999999999998</c:v>
                </c:pt>
                <c:pt idx="323">
                  <c:v>1.8</c:v>
                </c:pt>
                <c:pt idx="324">
                  <c:v>1.51</c:v>
                </c:pt>
                <c:pt idx="325">
                  <c:v>0.47</c:v>
                </c:pt>
                <c:pt idx="326">
                  <c:v>0.89</c:v>
                </c:pt>
                <c:pt idx="327">
                  <c:v>1.98</c:v>
                </c:pt>
                <c:pt idx="328">
                  <c:v>3.52</c:v>
                </c:pt>
                <c:pt idx="329">
                  <c:v>4.3099999999999996</c:v>
                </c:pt>
                <c:pt idx="330">
                  <c:v>4.07</c:v>
                </c:pt>
                <c:pt idx="331">
                  <c:v>3.45</c:v>
                </c:pt>
                <c:pt idx="332">
                  <c:v>2.63</c:v>
                </c:pt>
                <c:pt idx="333">
                  <c:v>1.84</c:v>
                </c:pt>
                <c:pt idx="334">
                  <c:v>1.21</c:v>
                </c:pt>
                <c:pt idx="335">
                  <c:v>0.8</c:v>
                </c:pt>
                <c:pt idx="336">
                  <c:v>0.36</c:v>
                </c:pt>
                <c:pt idx="337">
                  <c:v>0.36</c:v>
                </c:pt>
                <c:pt idx="338">
                  <c:v>0.37</c:v>
                </c:pt>
                <c:pt idx="339">
                  <c:v>0.38</c:v>
                </c:pt>
                <c:pt idx="340">
                  <c:v>0.44</c:v>
                </c:pt>
                <c:pt idx="341">
                  <c:v>0.64</c:v>
                </c:pt>
                <c:pt idx="342">
                  <c:v>1.1200000000000001</c:v>
                </c:pt>
                <c:pt idx="343">
                  <c:v>1.94</c:v>
                </c:pt>
                <c:pt idx="344">
                  <c:v>2.81</c:v>
                </c:pt>
                <c:pt idx="345">
                  <c:v>3.2</c:v>
                </c:pt>
                <c:pt idx="346">
                  <c:v>2.9</c:v>
                </c:pt>
                <c:pt idx="347">
                  <c:v>2.17</c:v>
                </c:pt>
                <c:pt idx="348">
                  <c:v>1.39</c:v>
                </c:pt>
                <c:pt idx="349">
                  <c:v>0.42</c:v>
                </c:pt>
                <c:pt idx="350">
                  <c:v>0.69</c:v>
                </c:pt>
                <c:pt idx="351">
                  <c:v>1.57</c:v>
                </c:pt>
                <c:pt idx="352">
                  <c:v>3.01</c:v>
                </c:pt>
                <c:pt idx="353">
                  <c:v>3.81</c:v>
                </c:pt>
                <c:pt idx="354">
                  <c:v>3.33</c:v>
                </c:pt>
                <c:pt idx="355">
                  <c:v>2.25</c:v>
                </c:pt>
                <c:pt idx="356">
                  <c:v>1.25</c:v>
                </c:pt>
                <c:pt idx="357">
                  <c:v>0.67</c:v>
                </c:pt>
                <c:pt idx="358">
                  <c:v>0.44</c:v>
                </c:pt>
                <c:pt idx="359">
                  <c:v>0.38</c:v>
                </c:pt>
                <c:pt idx="360">
                  <c:v>0.36</c:v>
                </c:pt>
                <c:pt idx="361">
                  <c:v>0.36</c:v>
                </c:pt>
                <c:pt idx="362">
                  <c:v>0.37</c:v>
                </c:pt>
                <c:pt idx="363">
                  <c:v>0.38</c:v>
                </c:pt>
                <c:pt idx="364">
                  <c:v>0.45</c:v>
                </c:pt>
                <c:pt idx="365">
                  <c:v>0.7</c:v>
                </c:pt>
                <c:pt idx="366">
                  <c:v>1.3</c:v>
                </c:pt>
                <c:pt idx="367">
                  <c:v>2.31</c:v>
                </c:pt>
                <c:pt idx="368">
                  <c:v>3.39</c:v>
                </c:pt>
                <c:pt idx="369">
                  <c:v>3.87</c:v>
                </c:pt>
                <c:pt idx="370">
                  <c:v>3.49</c:v>
                </c:pt>
                <c:pt idx="371">
                  <c:v>2.6</c:v>
                </c:pt>
                <c:pt idx="372">
                  <c:v>1.63</c:v>
                </c:pt>
                <c:pt idx="373">
                  <c:v>0.42</c:v>
                </c:pt>
                <c:pt idx="374">
                  <c:v>0.69</c:v>
                </c:pt>
                <c:pt idx="375">
                  <c:v>1.57</c:v>
                </c:pt>
                <c:pt idx="376">
                  <c:v>3.02</c:v>
                </c:pt>
                <c:pt idx="377">
                  <c:v>3.82</c:v>
                </c:pt>
                <c:pt idx="378">
                  <c:v>3.33</c:v>
                </c:pt>
                <c:pt idx="379">
                  <c:v>2.25</c:v>
                </c:pt>
                <c:pt idx="380">
                  <c:v>1.25</c:v>
                </c:pt>
                <c:pt idx="381">
                  <c:v>0.67</c:v>
                </c:pt>
                <c:pt idx="382">
                  <c:v>0.44</c:v>
                </c:pt>
                <c:pt idx="383">
                  <c:v>0.38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0.36</c:v>
                </c:pt>
                <c:pt idx="388">
                  <c:v>0.38</c:v>
                </c:pt>
                <c:pt idx="389">
                  <c:v>0.48</c:v>
                </c:pt>
                <c:pt idx="390">
                  <c:v>0.78</c:v>
                </c:pt>
                <c:pt idx="391">
                  <c:v>1.42</c:v>
                </c:pt>
                <c:pt idx="392">
                  <c:v>2.21</c:v>
                </c:pt>
                <c:pt idx="393">
                  <c:v>2.58</c:v>
                </c:pt>
                <c:pt idx="394">
                  <c:v>2.48</c:v>
                </c:pt>
                <c:pt idx="395">
                  <c:v>2.2200000000000002</c:v>
                </c:pt>
                <c:pt idx="396">
                  <c:v>1.84</c:v>
                </c:pt>
                <c:pt idx="397">
                  <c:v>0.47</c:v>
                </c:pt>
                <c:pt idx="398">
                  <c:v>0.89</c:v>
                </c:pt>
                <c:pt idx="399">
                  <c:v>1.98</c:v>
                </c:pt>
                <c:pt idx="400">
                  <c:v>3.52</c:v>
                </c:pt>
                <c:pt idx="401">
                  <c:v>4.3099999999999996</c:v>
                </c:pt>
                <c:pt idx="402">
                  <c:v>4.07</c:v>
                </c:pt>
                <c:pt idx="403">
                  <c:v>3.45</c:v>
                </c:pt>
                <c:pt idx="404">
                  <c:v>2.64</c:v>
                </c:pt>
                <c:pt idx="405">
                  <c:v>1.84</c:v>
                </c:pt>
                <c:pt idx="406">
                  <c:v>1.21</c:v>
                </c:pt>
                <c:pt idx="407">
                  <c:v>0.8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0.39</c:v>
                </c:pt>
                <c:pt idx="413">
                  <c:v>0.51</c:v>
                </c:pt>
                <c:pt idx="414">
                  <c:v>0.89</c:v>
                </c:pt>
                <c:pt idx="415">
                  <c:v>1.69</c:v>
                </c:pt>
                <c:pt idx="416">
                  <c:v>2.67</c:v>
                </c:pt>
                <c:pt idx="417">
                  <c:v>3.14</c:v>
                </c:pt>
                <c:pt idx="418">
                  <c:v>3.02</c:v>
                </c:pt>
                <c:pt idx="419">
                  <c:v>2.68</c:v>
                </c:pt>
                <c:pt idx="420">
                  <c:v>2.21</c:v>
                </c:pt>
                <c:pt idx="421">
                  <c:v>0.47</c:v>
                </c:pt>
                <c:pt idx="422">
                  <c:v>0.9</c:v>
                </c:pt>
                <c:pt idx="423">
                  <c:v>1.99</c:v>
                </c:pt>
                <c:pt idx="424">
                  <c:v>3.53</c:v>
                </c:pt>
                <c:pt idx="425">
                  <c:v>4.32</c:v>
                </c:pt>
                <c:pt idx="426">
                  <c:v>4.08</c:v>
                </c:pt>
                <c:pt idx="427">
                  <c:v>3.46</c:v>
                </c:pt>
                <c:pt idx="428">
                  <c:v>2.64</c:v>
                </c:pt>
                <c:pt idx="429">
                  <c:v>1.85</c:v>
                </c:pt>
                <c:pt idx="430">
                  <c:v>1.22</c:v>
                </c:pt>
                <c:pt idx="431">
                  <c:v>0.8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0.36</c:v>
                </c:pt>
                <c:pt idx="436">
                  <c:v>0.38</c:v>
                </c:pt>
                <c:pt idx="437">
                  <c:v>0.46</c:v>
                </c:pt>
                <c:pt idx="438">
                  <c:v>0.7</c:v>
                </c:pt>
                <c:pt idx="439">
                  <c:v>1.22</c:v>
                </c:pt>
                <c:pt idx="440">
                  <c:v>1.86</c:v>
                </c:pt>
                <c:pt idx="441">
                  <c:v>2.16</c:v>
                </c:pt>
                <c:pt idx="442">
                  <c:v>2.08</c:v>
                </c:pt>
                <c:pt idx="443">
                  <c:v>1.87</c:v>
                </c:pt>
                <c:pt idx="444">
                  <c:v>1.56</c:v>
                </c:pt>
                <c:pt idx="445">
                  <c:v>0.47</c:v>
                </c:pt>
                <c:pt idx="446">
                  <c:v>0.89</c:v>
                </c:pt>
                <c:pt idx="447">
                  <c:v>1.98</c:v>
                </c:pt>
                <c:pt idx="448">
                  <c:v>3.52</c:v>
                </c:pt>
                <c:pt idx="449">
                  <c:v>4.3099999999999996</c:v>
                </c:pt>
                <c:pt idx="450">
                  <c:v>4.07</c:v>
                </c:pt>
                <c:pt idx="451">
                  <c:v>3.45</c:v>
                </c:pt>
                <c:pt idx="452">
                  <c:v>2.63</c:v>
                </c:pt>
                <c:pt idx="453">
                  <c:v>1.84</c:v>
                </c:pt>
                <c:pt idx="454">
                  <c:v>1.21</c:v>
                </c:pt>
                <c:pt idx="455">
                  <c:v>0.8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0.36</c:v>
                </c:pt>
                <c:pt idx="460">
                  <c:v>0.38</c:v>
                </c:pt>
                <c:pt idx="461">
                  <c:v>0.44</c:v>
                </c:pt>
                <c:pt idx="462">
                  <c:v>0.64</c:v>
                </c:pt>
                <c:pt idx="463">
                  <c:v>1.05</c:v>
                </c:pt>
                <c:pt idx="464">
                  <c:v>1.56</c:v>
                </c:pt>
                <c:pt idx="465">
                  <c:v>1.81</c:v>
                </c:pt>
                <c:pt idx="466">
                  <c:v>1.74</c:v>
                </c:pt>
                <c:pt idx="467">
                  <c:v>1.57</c:v>
                </c:pt>
                <c:pt idx="468">
                  <c:v>1.32</c:v>
                </c:pt>
                <c:pt idx="469">
                  <c:v>0.47</c:v>
                </c:pt>
                <c:pt idx="470">
                  <c:v>0.9</c:v>
                </c:pt>
                <c:pt idx="471">
                  <c:v>1.99</c:v>
                </c:pt>
                <c:pt idx="472">
                  <c:v>3.53</c:v>
                </c:pt>
                <c:pt idx="473">
                  <c:v>4.3099999999999996</c:v>
                </c:pt>
                <c:pt idx="474">
                  <c:v>4.08</c:v>
                </c:pt>
                <c:pt idx="475">
                  <c:v>3.46</c:v>
                </c:pt>
                <c:pt idx="476">
                  <c:v>2.64</c:v>
                </c:pt>
                <c:pt idx="477">
                  <c:v>1.84</c:v>
                </c:pt>
                <c:pt idx="478">
                  <c:v>1.22</c:v>
                </c:pt>
                <c:pt idx="479">
                  <c:v>0.8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0.39</c:v>
                </c:pt>
                <c:pt idx="485">
                  <c:v>0.52</c:v>
                </c:pt>
                <c:pt idx="486">
                  <c:v>0.92</c:v>
                </c:pt>
                <c:pt idx="487">
                  <c:v>1.77</c:v>
                </c:pt>
                <c:pt idx="488">
                  <c:v>2.81</c:v>
                </c:pt>
                <c:pt idx="489">
                  <c:v>3.31</c:v>
                </c:pt>
                <c:pt idx="490">
                  <c:v>3.18</c:v>
                </c:pt>
                <c:pt idx="491">
                  <c:v>2.82</c:v>
                </c:pt>
                <c:pt idx="492">
                  <c:v>2.3199999999999998</c:v>
                </c:pt>
                <c:pt idx="493">
                  <c:v>0.47</c:v>
                </c:pt>
                <c:pt idx="494">
                  <c:v>0.9</c:v>
                </c:pt>
                <c:pt idx="495">
                  <c:v>1.98</c:v>
                </c:pt>
                <c:pt idx="496">
                  <c:v>3.52</c:v>
                </c:pt>
                <c:pt idx="497">
                  <c:v>4.3099999999999996</c:v>
                </c:pt>
                <c:pt idx="498">
                  <c:v>4.08</c:v>
                </c:pt>
                <c:pt idx="499">
                  <c:v>3.45</c:v>
                </c:pt>
                <c:pt idx="500">
                  <c:v>2.64</c:v>
                </c:pt>
                <c:pt idx="501">
                  <c:v>1.84</c:v>
                </c:pt>
                <c:pt idx="502">
                  <c:v>1.21</c:v>
                </c:pt>
                <c:pt idx="503">
                  <c:v>0.8</c:v>
                </c:pt>
                <c:pt idx="504">
                  <c:v>0.36</c:v>
                </c:pt>
                <c:pt idx="505">
                  <c:v>0.36</c:v>
                </c:pt>
                <c:pt idx="506">
                  <c:v>0.37</c:v>
                </c:pt>
                <c:pt idx="507">
                  <c:v>0.37</c:v>
                </c:pt>
                <c:pt idx="508">
                  <c:v>0.42</c:v>
                </c:pt>
                <c:pt idx="509">
                  <c:v>0.56000000000000005</c:v>
                </c:pt>
                <c:pt idx="510">
                  <c:v>0.92</c:v>
                </c:pt>
                <c:pt idx="511">
                  <c:v>1.51</c:v>
                </c:pt>
                <c:pt idx="512">
                  <c:v>2.15</c:v>
                </c:pt>
                <c:pt idx="513">
                  <c:v>2.4300000000000002</c:v>
                </c:pt>
                <c:pt idx="514">
                  <c:v>2.21</c:v>
                </c:pt>
                <c:pt idx="515">
                  <c:v>1.68</c:v>
                </c:pt>
                <c:pt idx="516">
                  <c:v>1.1100000000000001</c:v>
                </c:pt>
                <c:pt idx="517">
                  <c:v>0.42</c:v>
                </c:pt>
                <c:pt idx="518">
                  <c:v>0.69</c:v>
                </c:pt>
                <c:pt idx="519">
                  <c:v>1.57</c:v>
                </c:pt>
                <c:pt idx="520">
                  <c:v>3.01</c:v>
                </c:pt>
                <c:pt idx="521">
                  <c:v>3.81</c:v>
                </c:pt>
                <c:pt idx="522">
                  <c:v>3.33</c:v>
                </c:pt>
                <c:pt idx="523">
                  <c:v>2.25</c:v>
                </c:pt>
                <c:pt idx="524">
                  <c:v>1.25</c:v>
                </c:pt>
                <c:pt idx="525">
                  <c:v>0.67</c:v>
                </c:pt>
                <c:pt idx="526">
                  <c:v>0.44</c:v>
                </c:pt>
                <c:pt idx="527">
                  <c:v>0.38</c:v>
                </c:pt>
                <c:pt idx="528">
                  <c:v>0.36</c:v>
                </c:pt>
                <c:pt idx="529">
                  <c:v>0.36</c:v>
                </c:pt>
                <c:pt idx="530">
                  <c:v>0.37</c:v>
                </c:pt>
                <c:pt idx="531">
                  <c:v>0.39</c:v>
                </c:pt>
                <c:pt idx="532">
                  <c:v>0.48</c:v>
                </c:pt>
                <c:pt idx="533">
                  <c:v>0.78</c:v>
                </c:pt>
                <c:pt idx="534">
                  <c:v>1.53</c:v>
                </c:pt>
                <c:pt idx="535">
                  <c:v>2.8</c:v>
                </c:pt>
                <c:pt idx="536">
                  <c:v>4.1399999999999997</c:v>
                </c:pt>
                <c:pt idx="537">
                  <c:v>4.74</c:v>
                </c:pt>
                <c:pt idx="538">
                  <c:v>4.2699999999999996</c:v>
                </c:pt>
                <c:pt idx="539">
                  <c:v>3.15</c:v>
                </c:pt>
                <c:pt idx="540">
                  <c:v>1.95</c:v>
                </c:pt>
                <c:pt idx="541">
                  <c:v>0.42</c:v>
                </c:pt>
                <c:pt idx="542">
                  <c:v>0.69</c:v>
                </c:pt>
                <c:pt idx="543">
                  <c:v>1.57</c:v>
                </c:pt>
                <c:pt idx="544">
                  <c:v>3.02</c:v>
                </c:pt>
                <c:pt idx="545">
                  <c:v>3.82</c:v>
                </c:pt>
                <c:pt idx="546">
                  <c:v>3.33</c:v>
                </c:pt>
                <c:pt idx="547">
                  <c:v>2.25</c:v>
                </c:pt>
                <c:pt idx="548">
                  <c:v>1.25</c:v>
                </c:pt>
                <c:pt idx="549">
                  <c:v>0.67</c:v>
                </c:pt>
                <c:pt idx="550">
                  <c:v>0.44</c:v>
                </c:pt>
                <c:pt idx="551">
                  <c:v>0.38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0.37</c:v>
                </c:pt>
                <c:pt idx="556">
                  <c:v>0.4</c:v>
                </c:pt>
                <c:pt idx="557">
                  <c:v>0.56000000000000005</c:v>
                </c:pt>
                <c:pt idx="558">
                  <c:v>1.08</c:v>
                </c:pt>
                <c:pt idx="559">
                  <c:v>2.16</c:v>
                </c:pt>
                <c:pt idx="560">
                  <c:v>3.49</c:v>
                </c:pt>
                <c:pt idx="561">
                  <c:v>4.12</c:v>
                </c:pt>
                <c:pt idx="562">
                  <c:v>3.95</c:v>
                </c:pt>
                <c:pt idx="563">
                  <c:v>3.5</c:v>
                </c:pt>
                <c:pt idx="564">
                  <c:v>2.87</c:v>
                </c:pt>
                <c:pt idx="565">
                  <c:v>0.47</c:v>
                </c:pt>
                <c:pt idx="566">
                  <c:v>0.89</c:v>
                </c:pt>
                <c:pt idx="567">
                  <c:v>1.98</c:v>
                </c:pt>
                <c:pt idx="568">
                  <c:v>3.52</c:v>
                </c:pt>
                <c:pt idx="569">
                  <c:v>4.3099999999999996</c:v>
                </c:pt>
                <c:pt idx="570">
                  <c:v>4.07</c:v>
                </c:pt>
                <c:pt idx="571">
                  <c:v>3.45</c:v>
                </c:pt>
                <c:pt idx="572">
                  <c:v>2.64</c:v>
                </c:pt>
                <c:pt idx="573">
                  <c:v>1.84</c:v>
                </c:pt>
                <c:pt idx="574">
                  <c:v>1.21</c:v>
                </c:pt>
                <c:pt idx="575">
                  <c:v>0.8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0.36</c:v>
                </c:pt>
                <c:pt idx="580">
                  <c:v>0.38</c:v>
                </c:pt>
                <c:pt idx="581">
                  <c:v>0.47</c:v>
                </c:pt>
                <c:pt idx="582">
                  <c:v>0.75</c:v>
                </c:pt>
                <c:pt idx="583">
                  <c:v>1.33</c:v>
                </c:pt>
                <c:pt idx="584">
                  <c:v>2.0499999999999998</c:v>
                </c:pt>
                <c:pt idx="585">
                  <c:v>2.39</c:v>
                </c:pt>
                <c:pt idx="586">
                  <c:v>2.2999999999999998</c:v>
                </c:pt>
                <c:pt idx="587">
                  <c:v>2.0499999999999998</c:v>
                </c:pt>
                <c:pt idx="588">
                  <c:v>1.71</c:v>
                </c:pt>
                <c:pt idx="589">
                  <c:v>0.47</c:v>
                </c:pt>
                <c:pt idx="590">
                  <c:v>0.9</c:v>
                </c:pt>
                <c:pt idx="591">
                  <c:v>1.99</c:v>
                </c:pt>
                <c:pt idx="592">
                  <c:v>3.53</c:v>
                </c:pt>
                <c:pt idx="593">
                  <c:v>4.32</c:v>
                </c:pt>
                <c:pt idx="594">
                  <c:v>4.08</c:v>
                </c:pt>
                <c:pt idx="595">
                  <c:v>3.46</c:v>
                </c:pt>
                <c:pt idx="596">
                  <c:v>2.64</c:v>
                </c:pt>
                <c:pt idx="597">
                  <c:v>1.85</c:v>
                </c:pt>
                <c:pt idx="598">
                  <c:v>1.22</c:v>
                </c:pt>
                <c:pt idx="599">
                  <c:v>0.8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0.36</c:v>
                </c:pt>
                <c:pt idx="604">
                  <c:v>0.38</c:v>
                </c:pt>
                <c:pt idx="605">
                  <c:v>0.48</c:v>
                </c:pt>
                <c:pt idx="606">
                  <c:v>0.79</c:v>
                </c:pt>
                <c:pt idx="607">
                  <c:v>1.44</c:v>
                </c:pt>
                <c:pt idx="608">
                  <c:v>2.2400000000000002</c:v>
                </c:pt>
                <c:pt idx="609">
                  <c:v>2.62</c:v>
                </c:pt>
                <c:pt idx="610">
                  <c:v>2.52</c:v>
                </c:pt>
                <c:pt idx="611">
                  <c:v>2.25</c:v>
                </c:pt>
                <c:pt idx="612">
                  <c:v>1.87</c:v>
                </c:pt>
                <c:pt idx="613">
                  <c:v>0.47</c:v>
                </c:pt>
                <c:pt idx="614">
                  <c:v>0.89</c:v>
                </c:pt>
                <c:pt idx="615">
                  <c:v>1.98</c:v>
                </c:pt>
                <c:pt idx="616">
                  <c:v>3.52</c:v>
                </c:pt>
                <c:pt idx="617">
                  <c:v>4.3099999999999996</c:v>
                </c:pt>
                <c:pt idx="618">
                  <c:v>4.07</c:v>
                </c:pt>
                <c:pt idx="619">
                  <c:v>3.45</c:v>
                </c:pt>
                <c:pt idx="620">
                  <c:v>2.63</c:v>
                </c:pt>
                <c:pt idx="621">
                  <c:v>1.84</c:v>
                </c:pt>
                <c:pt idx="622">
                  <c:v>1.21</c:v>
                </c:pt>
                <c:pt idx="623">
                  <c:v>0.8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0.37</c:v>
                </c:pt>
                <c:pt idx="628">
                  <c:v>0.4</c:v>
                </c:pt>
                <c:pt idx="629">
                  <c:v>0.59</c:v>
                </c:pt>
                <c:pt idx="630">
                  <c:v>1.2</c:v>
                </c:pt>
                <c:pt idx="631">
                  <c:v>2.46</c:v>
                </c:pt>
                <c:pt idx="632">
                  <c:v>4.01</c:v>
                </c:pt>
                <c:pt idx="633">
                  <c:v>4.75</c:v>
                </c:pt>
                <c:pt idx="634">
                  <c:v>4.5599999999999996</c:v>
                </c:pt>
                <c:pt idx="635">
                  <c:v>4.03</c:v>
                </c:pt>
                <c:pt idx="636">
                  <c:v>3.29</c:v>
                </c:pt>
                <c:pt idx="637">
                  <c:v>0.47</c:v>
                </c:pt>
                <c:pt idx="638">
                  <c:v>0.89</c:v>
                </c:pt>
                <c:pt idx="639">
                  <c:v>1.98</c:v>
                </c:pt>
                <c:pt idx="640">
                  <c:v>3.52</c:v>
                </c:pt>
                <c:pt idx="641">
                  <c:v>4.3099999999999996</c:v>
                </c:pt>
                <c:pt idx="642">
                  <c:v>4.07</c:v>
                </c:pt>
                <c:pt idx="643">
                  <c:v>3.45</c:v>
                </c:pt>
                <c:pt idx="644">
                  <c:v>2.63</c:v>
                </c:pt>
                <c:pt idx="645">
                  <c:v>1.84</c:v>
                </c:pt>
                <c:pt idx="646">
                  <c:v>1.21</c:v>
                </c:pt>
                <c:pt idx="647">
                  <c:v>0.8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0.38</c:v>
                </c:pt>
                <c:pt idx="653">
                  <c:v>0.45</c:v>
                </c:pt>
                <c:pt idx="654">
                  <c:v>0.69</c:v>
                </c:pt>
                <c:pt idx="655">
                  <c:v>1.19</c:v>
                </c:pt>
                <c:pt idx="656">
                  <c:v>1.8</c:v>
                </c:pt>
                <c:pt idx="657">
                  <c:v>2.09</c:v>
                </c:pt>
                <c:pt idx="658">
                  <c:v>2.0099999999999998</c:v>
                </c:pt>
                <c:pt idx="659">
                  <c:v>1.8</c:v>
                </c:pt>
                <c:pt idx="660">
                  <c:v>1.51</c:v>
                </c:pt>
                <c:pt idx="661">
                  <c:v>0.47</c:v>
                </c:pt>
                <c:pt idx="662">
                  <c:v>0.89</c:v>
                </c:pt>
                <c:pt idx="663">
                  <c:v>1.98</c:v>
                </c:pt>
                <c:pt idx="664">
                  <c:v>3.51</c:v>
                </c:pt>
                <c:pt idx="665">
                  <c:v>4.29</c:v>
                </c:pt>
                <c:pt idx="666">
                  <c:v>4.05</c:v>
                </c:pt>
                <c:pt idx="667">
                  <c:v>3.43</c:v>
                </c:pt>
                <c:pt idx="668">
                  <c:v>2.62</c:v>
                </c:pt>
                <c:pt idx="669">
                  <c:v>1.83</c:v>
                </c:pt>
                <c:pt idx="670">
                  <c:v>1.21</c:v>
                </c:pt>
                <c:pt idx="671">
                  <c:v>0.79</c:v>
                </c:pt>
                <c:pt idx="672">
                  <c:v>0.36</c:v>
                </c:pt>
                <c:pt idx="673">
                  <c:v>0.36</c:v>
                </c:pt>
                <c:pt idx="674">
                  <c:v>0.37</c:v>
                </c:pt>
                <c:pt idx="675">
                  <c:v>0.38</c:v>
                </c:pt>
                <c:pt idx="676">
                  <c:v>0.44</c:v>
                </c:pt>
                <c:pt idx="677">
                  <c:v>0.66</c:v>
                </c:pt>
                <c:pt idx="678">
                  <c:v>1.18</c:v>
                </c:pt>
                <c:pt idx="679">
                  <c:v>2.06</c:v>
                </c:pt>
                <c:pt idx="680">
                  <c:v>2.99</c:v>
                </c:pt>
                <c:pt idx="681">
                  <c:v>3.41</c:v>
                </c:pt>
                <c:pt idx="682">
                  <c:v>3.08</c:v>
                </c:pt>
                <c:pt idx="683">
                  <c:v>2.2999999999999998</c:v>
                </c:pt>
                <c:pt idx="684">
                  <c:v>1.47</c:v>
                </c:pt>
                <c:pt idx="685">
                  <c:v>0.42</c:v>
                </c:pt>
                <c:pt idx="686">
                  <c:v>0.69</c:v>
                </c:pt>
                <c:pt idx="687">
                  <c:v>1.57</c:v>
                </c:pt>
                <c:pt idx="688">
                  <c:v>3.02</c:v>
                </c:pt>
                <c:pt idx="689">
                  <c:v>3.82</c:v>
                </c:pt>
                <c:pt idx="690">
                  <c:v>3.33</c:v>
                </c:pt>
                <c:pt idx="691">
                  <c:v>2.25</c:v>
                </c:pt>
                <c:pt idx="692">
                  <c:v>1.25</c:v>
                </c:pt>
                <c:pt idx="693">
                  <c:v>0.67</c:v>
                </c:pt>
                <c:pt idx="694">
                  <c:v>0.44</c:v>
                </c:pt>
                <c:pt idx="695">
                  <c:v>0.38</c:v>
                </c:pt>
                <c:pt idx="696">
                  <c:v>0.36</c:v>
                </c:pt>
                <c:pt idx="697">
                  <c:v>0.36</c:v>
                </c:pt>
                <c:pt idx="698">
                  <c:v>0.37</c:v>
                </c:pt>
                <c:pt idx="699">
                  <c:v>0.38</c:v>
                </c:pt>
                <c:pt idx="700">
                  <c:v>0.42</c:v>
                </c:pt>
                <c:pt idx="701">
                  <c:v>0.57999999999999996</c:v>
                </c:pt>
                <c:pt idx="702">
                  <c:v>0.98</c:v>
                </c:pt>
                <c:pt idx="703">
                  <c:v>1.64</c:v>
                </c:pt>
                <c:pt idx="704">
                  <c:v>2.34</c:v>
                </c:pt>
                <c:pt idx="705">
                  <c:v>2.66</c:v>
                </c:pt>
                <c:pt idx="706">
                  <c:v>2.41</c:v>
                </c:pt>
                <c:pt idx="707">
                  <c:v>1.82</c:v>
                </c:pt>
                <c:pt idx="708">
                  <c:v>1.19</c:v>
                </c:pt>
                <c:pt idx="709">
                  <c:v>0.42</c:v>
                </c:pt>
                <c:pt idx="710">
                  <c:v>0.69</c:v>
                </c:pt>
                <c:pt idx="711">
                  <c:v>1.57</c:v>
                </c:pt>
                <c:pt idx="712">
                  <c:v>3.02</c:v>
                </c:pt>
                <c:pt idx="713">
                  <c:v>3.82</c:v>
                </c:pt>
                <c:pt idx="714">
                  <c:v>3.33</c:v>
                </c:pt>
                <c:pt idx="715">
                  <c:v>2.25</c:v>
                </c:pt>
                <c:pt idx="716">
                  <c:v>1.25</c:v>
                </c:pt>
                <c:pt idx="717">
                  <c:v>0.67</c:v>
                </c:pt>
                <c:pt idx="718">
                  <c:v>0.44</c:v>
                </c:pt>
                <c:pt idx="719">
                  <c:v>0.38</c:v>
                </c:pt>
                <c:pt idx="720">
                  <c:v>0.36</c:v>
                </c:pt>
                <c:pt idx="721">
                  <c:v>0.36</c:v>
                </c:pt>
                <c:pt idx="722">
                  <c:v>0.36</c:v>
                </c:pt>
                <c:pt idx="723">
                  <c:v>0.37</c:v>
                </c:pt>
                <c:pt idx="724">
                  <c:v>0.39</c:v>
                </c:pt>
                <c:pt idx="725">
                  <c:v>0.53</c:v>
                </c:pt>
                <c:pt idx="726">
                  <c:v>0.98</c:v>
                </c:pt>
                <c:pt idx="727">
                  <c:v>1.92</c:v>
                </c:pt>
                <c:pt idx="728">
                  <c:v>3.08</c:v>
                </c:pt>
                <c:pt idx="729">
                  <c:v>3.63</c:v>
                </c:pt>
                <c:pt idx="730">
                  <c:v>3.48</c:v>
                </c:pt>
                <c:pt idx="731">
                  <c:v>3.09</c:v>
                </c:pt>
                <c:pt idx="732">
                  <c:v>2.54</c:v>
                </c:pt>
                <c:pt idx="733">
                  <c:v>0.47</c:v>
                </c:pt>
                <c:pt idx="734">
                  <c:v>0.9</c:v>
                </c:pt>
                <c:pt idx="735">
                  <c:v>1.99</c:v>
                </c:pt>
                <c:pt idx="736">
                  <c:v>3.54</c:v>
                </c:pt>
                <c:pt idx="737">
                  <c:v>4.33</c:v>
                </c:pt>
                <c:pt idx="738">
                  <c:v>4.09</c:v>
                </c:pt>
                <c:pt idx="739">
                  <c:v>3.46</c:v>
                </c:pt>
                <c:pt idx="740">
                  <c:v>2.65</c:v>
                </c:pt>
                <c:pt idx="741">
                  <c:v>1.85</c:v>
                </c:pt>
                <c:pt idx="742">
                  <c:v>1.22</c:v>
                </c:pt>
                <c:pt idx="743">
                  <c:v>0.8</c:v>
                </c:pt>
                <c:pt idx="744">
                  <c:v>0.36</c:v>
                </c:pt>
                <c:pt idx="745">
                  <c:v>0.36</c:v>
                </c:pt>
                <c:pt idx="746">
                  <c:v>0.36</c:v>
                </c:pt>
                <c:pt idx="747">
                  <c:v>0.36</c:v>
                </c:pt>
                <c:pt idx="748">
                  <c:v>0.38</c:v>
                </c:pt>
                <c:pt idx="749">
                  <c:v>0.48</c:v>
                </c:pt>
                <c:pt idx="750">
                  <c:v>0.8</c:v>
                </c:pt>
                <c:pt idx="751">
                  <c:v>1.45</c:v>
                </c:pt>
                <c:pt idx="752">
                  <c:v>2.2599999999999998</c:v>
                </c:pt>
                <c:pt idx="753">
                  <c:v>2.64</c:v>
                </c:pt>
                <c:pt idx="754">
                  <c:v>2.54</c:v>
                </c:pt>
                <c:pt idx="755">
                  <c:v>2.27</c:v>
                </c:pt>
                <c:pt idx="756">
                  <c:v>1.88</c:v>
                </c:pt>
                <c:pt idx="757">
                  <c:v>0.47</c:v>
                </c:pt>
                <c:pt idx="758">
                  <c:v>0.89</c:v>
                </c:pt>
                <c:pt idx="759">
                  <c:v>1.98</c:v>
                </c:pt>
                <c:pt idx="760">
                  <c:v>3.51</c:v>
                </c:pt>
                <c:pt idx="761">
                  <c:v>4.3</c:v>
                </c:pt>
                <c:pt idx="762">
                  <c:v>4.07</c:v>
                </c:pt>
                <c:pt idx="763">
                  <c:v>3.44</c:v>
                </c:pt>
                <c:pt idx="764">
                  <c:v>2.63</c:v>
                </c:pt>
                <c:pt idx="765">
                  <c:v>1.84</c:v>
                </c:pt>
                <c:pt idx="766">
                  <c:v>1.21</c:v>
                </c:pt>
                <c:pt idx="767">
                  <c:v>0.8</c:v>
                </c:pt>
                <c:pt idx="768">
                  <c:v>0.36</c:v>
                </c:pt>
                <c:pt idx="769">
                  <c:v>0.36</c:v>
                </c:pt>
                <c:pt idx="770">
                  <c:v>0.36</c:v>
                </c:pt>
                <c:pt idx="771">
                  <c:v>0.37</c:v>
                </c:pt>
                <c:pt idx="772">
                  <c:v>0.4</c:v>
                </c:pt>
                <c:pt idx="773">
                  <c:v>0.59</c:v>
                </c:pt>
                <c:pt idx="774">
                  <c:v>1.18</c:v>
                </c:pt>
                <c:pt idx="775">
                  <c:v>2.4300000000000002</c:v>
                </c:pt>
                <c:pt idx="776">
                  <c:v>3.95</c:v>
                </c:pt>
                <c:pt idx="777">
                  <c:v>4.68</c:v>
                </c:pt>
                <c:pt idx="778">
                  <c:v>4.49</c:v>
                </c:pt>
                <c:pt idx="779">
                  <c:v>3.97</c:v>
                </c:pt>
                <c:pt idx="780">
                  <c:v>3.24</c:v>
                </c:pt>
                <c:pt idx="781">
                  <c:v>0.47</c:v>
                </c:pt>
                <c:pt idx="782">
                  <c:v>0.9</c:v>
                </c:pt>
                <c:pt idx="783">
                  <c:v>1.99</c:v>
                </c:pt>
                <c:pt idx="784">
                  <c:v>3.53</c:v>
                </c:pt>
                <c:pt idx="785">
                  <c:v>4.32</c:v>
                </c:pt>
                <c:pt idx="786">
                  <c:v>4.08</c:v>
                </c:pt>
                <c:pt idx="787">
                  <c:v>3.46</c:v>
                </c:pt>
                <c:pt idx="788">
                  <c:v>2.64</c:v>
                </c:pt>
                <c:pt idx="789">
                  <c:v>1.85</c:v>
                </c:pt>
                <c:pt idx="790">
                  <c:v>1.22</c:v>
                </c:pt>
                <c:pt idx="791">
                  <c:v>0.8</c:v>
                </c:pt>
                <c:pt idx="792">
                  <c:v>0.36</c:v>
                </c:pt>
                <c:pt idx="793">
                  <c:v>0.36</c:v>
                </c:pt>
                <c:pt idx="794">
                  <c:v>0.36</c:v>
                </c:pt>
                <c:pt idx="795">
                  <c:v>0.36</c:v>
                </c:pt>
                <c:pt idx="796">
                  <c:v>0.38</c:v>
                </c:pt>
                <c:pt idx="797">
                  <c:v>0.44</c:v>
                </c:pt>
                <c:pt idx="798">
                  <c:v>0.66</c:v>
                </c:pt>
                <c:pt idx="799">
                  <c:v>1.1000000000000001</c:v>
                </c:pt>
                <c:pt idx="800">
                  <c:v>1.65</c:v>
                </c:pt>
                <c:pt idx="801">
                  <c:v>1.92</c:v>
                </c:pt>
                <c:pt idx="802">
                  <c:v>1.85</c:v>
                </c:pt>
                <c:pt idx="803">
                  <c:v>1.66</c:v>
                </c:pt>
                <c:pt idx="804">
                  <c:v>1.4</c:v>
                </c:pt>
                <c:pt idx="805">
                  <c:v>0.47</c:v>
                </c:pt>
                <c:pt idx="806">
                  <c:v>0.89</c:v>
                </c:pt>
                <c:pt idx="807">
                  <c:v>1.98</c:v>
                </c:pt>
                <c:pt idx="808">
                  <c:v>3.51</c:v>
                </c:pt>
                <c:pt idx="809">
                  <c:v>4.3</c:v>
                </c:pt>
                <c:pt idx="810">
                  <c:v>4.0599999999999996</c:v>
                </c:pt>
                <c:pt idx="811">
                  <c:v>3.44</c:v>
                </c:pt>
                <c:pt idx="812">
                  <c:v>2.63</c:v>
                </c:pt>
                <c:pt idx="813">
                  <c:v>1.84</c:v>
                </c:pt>
                <c:pt idx="814">
                  <c:v>1.21</c:v>
                </c:pt>
                <c:pt idx="815">
                  <c:v>0.79</c:v>
                </c:pt>
                <c:pt idx="816">
                  <c:v>0.36</c:v>
                </c:pt>
                <c:pt idx="817">
                  <c:v>0.36</c:v>
                </c:pt>
                <c:pt idx="818">
                  <c:v>0.36</c:v>
                </c:pt>
                <c:pt idx="819">
                  <c:v>0.37</c:v>
                </c:pt>
                <c:pt idx="820">
                  <c:v>0.39</c:v>
                </c:pt>
                <c:pt idx="821">
                  <c:v>0.54</c:v>
                </c:pt>
                <c:pt idx="822">
                  <c:v>1</c:v>
                </c:pt>
                <c:pt idx="823">
                  <c:v>1.97</c:v>
                </c:pt>
                <c:pt idx="824">
                  <c:v>3.15</c:v>
                </c:pt>
                <c:pt idx="825">
                  <c:v>3.71</c:v>
                </c:pt>
                <c:pt idx="826">
                  <c:v>3.57</c:v>
                </c:pt>
                <c:pt idx="827">
                  <c:v>3.16</c:v>
                </c:pt>
                <c:pt idx="828">
                  <c:v>2.6</c:v>
                </c:pt>
                <c:pt idx="829">
                  <c:v>0.47</c:v>
                </c:pt>
                <c:pt idx="830">
                  <c:v>0.89</c:v>
                </c:pt>
                <c:pt idx="831">
                  <c:v>1.97</c:v>
                </c:pt>
                <c:pt idx="832">
                  <c:v>3.5</c:v>
                </c:pt>
                <c:pt idx="833">
                  <c:v>4.29</c:v>
                </c:pt>
                <c:pt idx="834">
                  <c:v>4.05</c:v>
                </c:pt>
                <c:pt idx="835">
                  <c:v>3.43</c:v>
                </c:pt>
                <c:pt idx="836">
                  <c:v>2.62</c:v>
                </c:pt>
                <c:pt idx="837">
                  <c:v>1.83</c:v>
                </c:pt>
                <c:pt idx="838">
                  <c:v>1.21</c:v>
                </c:pt>
                <c:pt idx="839">
                  <c:v>0.79</c:v>
                </c:pt>
                <c:pt idx="840">
                  <c:v>0.36</c:v>
                </c:pt>
                <c:pt idx="841">
                  <c:v>0.36</c:v>
                </c:pt>
                <c:pt idx="842">
                  <c:v>0.37</c:v>
                </c:pt>
                <c:pt idx="843">
                  <c:v>0.38</c:v>
                </c:pt>
                <c:pt idx="844">
                  <c:v>0.43</c:v>
                </c:pt>
                <c:pt idx="845">
                  <c:v>0.61</c:v>
                </c:pt>
                <c:pt idx="846">
                  <c:v>1.06</c:v>
                </c:pt>
                <c:pt idx="847">
                  <c:v>1.82</c:v>
                </c:pt>
                <c:pt idx="848">
                  <c:v>2.63</c:v>
                </c:pt>
                <c:pt idx="849">
                  <c:v>2.98</c:v>
                </c:pt>
                <c:pt idx="850">
                  <c:v>2.7</c:v>
                </c:pt>
                <c:pt idx="851">
                  <c:v>2.0299999999999998</c:v>
                </c:pt>
                <c:pt idx="852">
                  <c:v>1.31</c:v>
                </c:pt>
                <c:pt idx="853">
                  <c:v>0.42</c:v>
                </c:pt>
                <c:pt idx="854">
                  <c:v>0.69</c:v>
                </c:pt>
                <c:pt idx="855">
                  <c:v>1.57</c:v>
                </c:pt>
                <c:pt idx="856">
                  <c:v>3.02</c:v>
                </c:pt>
                <c:pt idx="857">
                  <c:v>3.82</c:v>
                </c:pt>
                <c:pt idx="858">
                  <c:v>3.34</c:v>
                </c:pt>
                <c:pt idx="859">
                  <c:v>2.25</c:v>
                </c:pt>
                <c:pt idx="860">
                  <c:v>1.25</c:v>
                </c:pt>
                <c:pt idx="861">
                  <c:v>0.67</c:v>
                </c:pt>
                <c:pt idx="862">
                  <c:v>0.44</c:v>
                </c:pt>
                <c:pt idx="863">
                  <c:v>0.38</c:v>
                </c:pt>
                <c:pt idx="864">
                  <c:v>0.36</c:v>
                </c:pt>
                <c:pt idx="865">
                  <c:v>0.36</c:v>
                </c:pt>
                <c:pt idx="866">
                  <c:v>0.37</c:v>
                </c:pt>
                <c:pt idx="867">
                  <c:v>0.37</c:v>
                </c:pt>
                <c:pt idx="868">
                  <c:v>0.41</c:v>
                </c:pt>
                <c:pt idx="869">
                  <c:v>0.54</c:v>
                </c:pt>
                <c:pt idx="870">
                  <c:v>0.85</c:v>
                </c:pt>
                <c:pt idx="871">
                  <c:v>1.37</c:v>
                </c:pt>
                <c:pt idx="872">
                  <c:v>1.93</c:v>
                </c:pt>
                <c:pt idx="873">
                  <c:v>2.17</c:v>
                </c:pt>
                <c:pt idx="874">
                  <c:v>1.98</c:v>
                </c:pt>
                <c:pt idx="875">
                  <c:v>1.52</c:v>
                </c:pt>
                <c:pt idx="876">
                  <c:v>1.02</c:v>
                </c:pt>
                <c:pt idx="877">
                  <c:v>0.42</c:v>
                </c:pt>
                <c:pt idx="878">
                  <c:v>0.69</c:v>
                </c:pt>
                <c:pt idx="879">
                  <c:v>1.57</c:v>
                </c:pt>
                <c:pt idx="880">
                  <c:v>3.02</c:v>
                </c:pt>
                <c:pt idx="881">
                  <c:v>3.81</c:v>
                </c:pt>
                <c:pt idx="882">
                  <c:v>3.33</c:v>
                </c:pt>
                <c:pt idx="883">
                  <c:v>2.25</c:v>
                </c:pt>
                <c:pt idx="884">
                  <c:v>1.25</c:v>
                </c:pt>
                <c:pt idx="885">
                  <c:v>0.67</c:v>
                </c:pt>
                <c:pt idx="886">
                  <c:v>0.44</c:v>
                </c:pt>
                <c:pt idx="887">
                  <c:v>0.38</c:v>
                </c:pt>
                <c:pt idx="888">
                  <c:v>0.36</c:v>
                </c:pt>
                <c:pt idx="889">
                  <c:v>0.36</c:v>
                </c:pt>
                <c:pt idx="890">
                  <c:v>0.36</c:v>
                </c:pt>
                <c:pt idx="891">
                  <c:v>0.37</c:v>
                </c:pt>
                <c:pt idx="892">
                  <c:v>0.4</c:v>
                </c:pt>
                <c:pt idx="893">
                  <c:v>0.55000000000000004</c:v>
                </c:pt>
                <c:pt idx="894">
                  <c:v>1.05</c:v>
                </c:pt>
                <c:pt idx="895">
                  <c:v>2.1</c:v>
                </c:pt>
                <c:pt idx="896">
                  <c:v>3.39</c:v>
                </c:pt>
                <c:pt idx="897">
                  <c:v>4</c:v>
                </c:pt>
                <c:pt idx="898">
                  <c:v>3.84</c:v>
                </c:pt>
                <c:pt idx="899">
                  <c:v>3.4</c:v>
                </c:pt>
                <c:pt idx="900">
                  <c:v>2.79</c:v>
                </c:pt>
                <c:pt idx="901">
                  <c:v>0.47</c:v>
                </c:pt>
                <c:pt idx="902">
                  <c:v>0.9</c:v>
                </c:pt>
                <c:pt idx="903">
                  <c:v>2</c:v>
                </c:pt>
                <c:pt idx="904">
                  <c:v>3.55</c:v>
                </c:pt>
                <c:pt idx="905">
                  <c:v>4.3499999999999996</c:v>
                </c:pt>
                <c:pt idx="906">
                  <c:v>4.1100000000000003</c:v>
                </c:pt>
                <c:pt idx="907">
                  <c:v>3.48</c:v>
                </c:pt>
                <c:pt idx="908">
                  <c:v>2.66</c:v>
                </c:pt>
                <c:pt idx="909">
                  <c:v>1.86</c:v>
                </c:pt>
                <c:pt idx="910">
                  <c:v>1.22</c:v>
                </c:pt>
                <c:pt idx="911">
                  <c:v>0.8</c:v>
                </c:pt>
                <c:pt idx="912">
                  <c:v>0.36</c:v>
                </c:pt>
                <c:pt idx="913">
                  <c:v>0.36</c:v>
                </c:pt>
                <c:pt idx="914">
                  <c:v>0.36</c:v>
                </c:pt>
                <c:pt idx="915">
                  <c:v>0.37</c:v>
                </c:pt>
                <c:pt idx="916">
                  <c:v>0.4</c:v>
                </c:pt>
                <c:pt idx="917">
                  <c:v>0.56999999999999995</c:v>
                </c:pt>
                <c:pt idx="918">
                  <c:v>1.1100000000000001</c:v>
                </c:pt>
                <c:pt idx="919">
                  <c:v>2.25</c:v>
                </c:pt>
                <c:pt idx="920">
                  <c:v>3.65</c:v>
                </c:pt>
                <c:pt idx="921">
                  <c:v>4.32</c:v>
                </c:pt>
                <c:pt idx="922">
                  <c:v>4.1399999999999997</c:v>
                </c:pt>
                <c:pt idx="923">
                  <c:v>3.67</c:v>
                </c:pt>
                <c:pt idx="924">
                  <c:v>3</c:v>
                </c:pt>
                <c:pt idx="925">
                  <c:v>0.47</c:v>
                </c:pt>
                <c:pt idx="926">
                  <c:v>0.9</c:v>
                </c:pt>
                <c:pt idx="927">
                  <c:v>1.99</c:v>
                </c:pt>
                <c:pt idx="928">
                  <c:v>3.54</c:v>
                </c:pt>
                <c:pt idx="929">
                  <c:v>4.33</c:v>
                </c:pt>
                <c:pt idx="930">
                  <c:v>4.0999999999999996</c:v>
                </c:pt>
                <c:pt idx="931">
                  <c:v>3.47</c:v>
                </c:pt>
                <c:pt idx="932">
                  <c:v>2.65</c:v>
                </c:pt>
                <c:pt idx="933">
                  <c:v>1.85</c:v>
                </c:pt>
                <c:pt idx="934">
                  <c:v>1.22</c:v>
                </c:pt>
                <c:pt idx="935">
                  <c:v>0.8</c:v>
                </c:pt>
                <c:pt idx="936">
                  <c:v>0.36</c:v>
                </c:pt>
                <c:pt idx="937">
                  <c:v>0.36</c:v>
                </c:pt>
                <c:pt idx="938">
                  <c:v>0.36</c:v>
                </c:pt>
                <c:pt idx="939">
                  <c:v>0.36</c:v>
                </c:pt>
                <c:pt idx="940">
                  <c:v>0.38</c:v>
                </c:pt>
                <c:pt idx="941">
                  <c:v>0.48</c:v>
                </c:pt>
                <c:pt idx="942">
                  <c:v>0.81</c:v>
                </c:pt>
                <c:pt idx="943">
                  <c:v>1.49</c:v>
                </c:pt>
                <c:pt idx="944">
                  <c:v>2.3199999999999998</c:v>
                </c:pt>
                <c:pt idx="945">
                  <c:v>2.72</c:v>
                </c:pt>
                <c:pt idx="946">
                  <c:v>2.61</c:v>
                </c:pt>
                <c:pt idx="947">
                  <c:v>2.33</c:v>
                </c:pt>
                <c:pt idx="948">
                  <c:v>1.93</c:v>
                </c:pt>
                <c:pt idx="949">
                  <c:v>0.47</c:v>
                </c:pt>
                <c:pt idx="950">
                  <c:v>0.9</c:v>
                </c:pt>
                <c:pt idx="951">
                  <c:v>1.98</c:v>
                </c:pt>
                <c:pt idx="952">
                  <c:v>3.52</c:v>
                </c:pt>
                <c:pt idx="953">
                  <c:v>4.3099999999999996</c:v>
                </c:pt>
                <c:pt idx="954">
                  <c:v>4.08</c:v>
                </c:pt>
                <c:pt idx="955">
                  <c:v>3.45</c:v>
                </c:pt>
                <c:pt idx="956">
                  <c:v>2.64</c:v>
                </c:pt>
                <c:pt idx="957">
                  <c:v>1.84</c:v>
                </c:pt>
                <c:pt idx="958">
                  <c:v>1.21</c:v>
                </c:pt>
                <c:pt idx="959">
                  <c:v>0.8</c:v>
                </c:pt>
                <c:pt idx="960">
                  <c:v>0.36</c:v>
                </c:pt>
                <c:pt idx="961">
                  <c:v>0.36</c:v>
                </c:pt>
                <c:pt idx="962">
                  <c:v>0.36</c:v>
                </c:pt>
                <c:pt idx="963">
                  <c:v>0.36</c:v>
                </c:pt>
                <c:pt idx="964">
                  <c:v>0.39</c:v>
                </c:pt>
                <c:pt idx="965">
                  <c:v>0.51</c:v>
                </c:pt>
                <c:pt idx="966">
                  <c:v>0.89</c:v>
                </c:pt>
                <c:pt idx="967">
                  <c:v>1.7</c:v>
                </c:pt>
                <c:pt idx="968">
                  <c:v>2.69</c:v>
                </c:pt>
                <c:pt idx="969">
                  <c:v>3.16</c:v>
                </c:pt>
                <c:pt idx="970">
                  <c:v>3.04</c:v>
                </c:pt>
                <c:pt idx="971">
                  <c:v>2.7</c:v>
                </c:pt>
                <c:pt idx="972">
                  <c:v>2.23</c:v>
                </c:pt>
                <c:pt idx="973">
                  <c:v>0.47</c:v>
                </c:pt>
                <c:pt idx="974">
                  <c:v>0.9</c:v>
                </c:pt>
                <c:pt idx="975">
                  <c:v>1.98</c:v>
                </c:pt>
                <c:pt idx="976">
                  <c:v>3.52</c:v>
                </c:pt>
                <c:pt idx="977">
                  <c:v>4.3099999999999996</c:v>
                </c:pt>
                <c:pt idx="978">
                  <c:v>4.07</c:v>
                </c:pt>
                <c:pt idx="979">
                  <c:v>3.45</c:v>
                </c:pt>
                <c:pt idx="980">
                  <c:v>2.64</c:v>
                </c:pt>
                <c:pt idx="981">
                  <c:v>1.84</c:v>
                </c:pt>
                <c:pt idx="982">
                  <c:v>1.21</c:v>
                </c:pt>
                <c:pt idx="983">
                  <c:v>0.8</c:v>
                </c:pt>
                <c:pt idx="984">
                  <c:v>0.36</c:v>
                </c:pt>
                <c:pt idx="985">
                  <c:v>0.36</c:v>
                </c:pt>
                <c:pt idx="986">
                  <c:v>0.36</c:v>
                </c:pt>
                <c:pt idx="987">
                  <c:v>0.36</c:v>
                </c:pt>
                <c:pt idx="988">
                  <c:v>0.39</c:v>
                </c:pt>
                <c:pt idx="989">
                  <c:v>0.49</c:v>
                </c:pt>
                <c:pt idx="990">
                  <c:v>0.85</c:v>
                </c:pt>
                <c:pt idx="991">
                  <c:v>1.58</c:v>
                </c:pt>
                <c:pt idx="992">
                  <c:v>2.48</c:v>
                </c:pt>
                <c:pt idx="993">
                  <c:v>2.91</c:v>
                </c:pt>
                <c:pt idx="994">
                  <c:v>2.8</c:v>
                </c:pt>
                <c:pt idx="995">
                  <c:v>2.4900000000000002</c:v>
                </c:pt>
                <c:pt idx="996">
                  <c:v>2.06</c:v>
                </c:pt>
                <c:pt idx="997">
                  <c:v>0.47</c:v>
                </c:pt>
                <c:pt idx="998">
                  <c:v>0.9</c:v>
                </c:pt>
                <c:pt idx="999">
                  <c:v>1.99</c:v>
                </c:pt>
                <c:pt idx="1000">
                  <c:v>3.53</c:v>
                </c:pt>
                <c:pt idx="1001">
                  <c:v>4.32</c:v>
                </c:pt>
                <c:pt idx="1002">
                  <c:v>4.08</c:v>
                </c:pt>
                <c:pt idx="1003">
                  <c:v>3.46</c:v>
                </c:pt>
                <c:pt idx="1004">
                  <c:v>2.64</c:v>
                </c:pt>
                <c:pt idx="1005">
                  <c:v>1.85</c:v>
                </c:pt>
                <c:pt idx="1006">
                  <c:v>1.22</c:v>
                </c:pt>
                <c:pt idx="1007">
                  <c:v>0.8</c:v>
                </c:pt>
                <c:pt idx="1008">
                  <c:v>0.36</c:v>
                </c:pt>
                <c:pt idx="1009">
                  <c:v>0.36</c:v>
                </c:pt>
                <c:pt idx="1010">
                  <c:v>0.37</c:v>
                </c:pt>
                <c:pt idx="1011">
                  <c:v>0.38</c:v>
                </c:pt>
                <c:pt idx="1012">
                  <c:v>0.42</c:v>
                </c:pt>
                <c:pt idx="1013">
                  <c:v>0.59</c:v>
                </c:pt>
                <c:pt idx="1014">
                  <c:v>0.99</c:v>
                </c:pt>
                <c:pt idx="1015">
                  <c:v>1.67</c:v>
                </c:pt>
                <c:pt idx="1016">
                  <c:v>2.39</c:v>
                </c:pt>
                <c:pt idx="1017">
                  <c:v>2.71</c:v>
                </c:pt>
                <c:pt idx="1018">
                  <c:v>2.46</c:v>
                </c:pt>
                <c:pt idx="1019">
                  <c:v>1.86</c:v>
                </c:pt>
                <c:pt idx="1020">
                  <c:v>1.21</c:v>
                </c:pt>
                <c:pt idx="1021">
                  <c:v>0.42</c:v>
                </c:pt>
                <c:pt idx="1022">
                  <c:v>0.69</c:v>
                </c:pt>
                <c:pt idx="1023">
                  <c:v>1.57</c:v>
                </c:pt>
                <c:pt idx="1024">
                  <c:v>3.02</c:v>
                </c:pt>
                <c:pt idx="1025">
                  <c:v>3.81</c:v>
                </c:pt>
                <c:pt idx="1026">
                  <c:v>3.33</c:v>
                </c:pt>
                <c:pt idx="1027">
                  <c:v>2.25</c:v>
                </c:pt>
                <c:pt idx="1028">
                  <c:v>1.25</c:v>
                </c:pt>
                <c:pt idx="1029">
                  <c:v>0.67</c:v>
                </c:pt>
                <c:pt idx="1030">
                  <c:v>0.44</c:v>
                </c:pt>
                <c:pt idx="1031">
                  <c:v>0.38</c:v>
                </c:pt>
                <c:pt idx="1032">
                  <c:v>0.36</c:v>
                </c:pt>
                <c:pt idx="1033">
                  <c:v>0.36</c:v>
                </c:pt>
                <c:pt idx="1034">
                  <c:v>0.37</c:v>
                </c:pt>
                <c:pt idx="1035">
                  <c:v>0.37</c:v>
                </c:pt>
                <c:pt idx="1036">
                  <c:v>0.41</c:v>
                </c:pt>
                <c:pt idx="1037">
                  <c:v>0.55000000000000004</c:v>
                </c:pt>
                <c:pt idx="1038">
                  <c:v>0.89</c:v>
                </c:pt>
                <c:pt idx="1039">
                  <c:v>1.45</c:v>
                </c:pt>
                <c:pt idx="1040">
                  <c:v>2.0499999999999998</c:v>
                </c:pt>
                <c:pt idx="1041">
                  <c:v>2.3199999999999998</c:v>
                </c:pt>
                <c:pt idx="1042">
                  <c:v>2.11</c:v>
                </c:pt>
                <c:pt idx="1043">
                  <c:v>1.61</c:v>
                </c:pt>
                <c:pt idx="1044">
                  <c:v>1.07</c:v>
                </c:pt>
                <c:pt idx="1045">
                  <c:v>0.42</c:v>
                </c:pt>
                <c:pt idx="1046">
                  <c:v>0.69</c:v>
                </c:pt>
                <c:pt idx="1047">
                  <c:v>1.57</c:v>
                </c:pt>
                <c:pt idx="1048">
                  <c:v>3.02</c:v>
                </c:pt>
                <c:pt idx="1049">
                  <c:v>3.82</c:v>
                </c:pt>
                <c:pt idx="1050">
                  <c:v>3.33</c:v>
                </c:pt>
                <c:pt idx="1051">
                  <c:v>2.25</c:v>
                </c:pt>
                <c:pt idx="1052">
                  <c:v>1.25</c:v>
                </c:pt>
                <c:pt idx="1053">
                  <c:v>0.67</c:v>
                </c:pt>
                <c:pt idx="1054">
                  <c:v>0.44</c:v>
                </c:pt>
                <c:pt idx="1055">
                  <c:v>0.38</c:v>
                </c:pt>
                <c:pt idx="1056">
                  <c:v>0.36</c:v>
                </c:pt>
                <c:pt idx="1057">
                  <c:v>0.36</c:v>
                </c:pt>
                <c:pt idx="1058">
                  <c:v>0.36</c:v>
                </c:pt>
                <c:pt idx="1059">
                  <c:v>0.37</c:v>
                </c:pt>
                <c:pt idx="1060">
                  <c:v>0.45</c:v>
                </c:pt>
                <c:pt idx="1061">
                  <c:v>0.84</c:v>
                </c:pt>
                <c:pt idx="1062">
                  <c:v>2.11</c:v>
                </c:pt>
                <c:pt idx="1063">
                  <c:v>4.75</c:v>
                </c:pt>
                <c:pt idx="1064">
                  <c:v>7.99</c:v>
                </c:pt>
                <c:pt idx="1065">
                  <c:v>9.5299999999999994</c:v>
                </c:pt>
                <c:pt idx="1066">
                  <c:v>9.1300000000000008</c:v>
                </c:pt>
                <c:pt idx="1067">
                  <c:v>8.02</c:v>
                </c:pt>
                <c:pt idx="1068">
                  <c:v>6.48</c:v>
                </c:pt>
                <c:pt idx="1069">
                  <c:v>0.47</c:v>
                </c:pt>
                <c:pt idx="1070">
                  <c:v>0.9</c:v>
                </c:pt>
                <c:pt idx="1071">
                  <c:v>1.99</c:v>
                </c:pt>
                <c:pt idx="1072">
                  <c:v>3.53</c:v>
                </c:pt>
                <c:pt idx="1073">
                  <c:v>4.32</c:v>
                </c:pt>
                <c:pt idx="1074">
                  <c:v>4.09</c:v>
                </c:pt>
                <c:pt idx="1075">
                  <c:v>3.46</c:v>
                </c:pt>
                <c:pt idx="1076">
                  <c:v>2.64</c:v>
                </c:pt>
                <c:pt idx="1077">
                  <c:v>1.85</c:v>
                </c:pt>
                <c:pt idx="1078">
                  <c:v>1.22</c:v>
                </c:pt>
                <c:pt idx="1079">
                  <c:v>0.8</c:v>
                </c:pt>
                <c:pt idx="1080">
                  <c:v>0.36</c:v>
                </c:pt>
                <c:pt idx="1081">
                  <c:v>0.36</c:v>
                </c:pt>
                <c:pt idx="1082">
                  <c:v>0.36</c:v>
                </c:pt>
                <c:pt idx="1083">
                  <c:v>0.37</c:v>
                </c:pt>
                <c:pt idx="1084">
                  <c:v>0.39</c:v>
                </c:pt>
                <c:pt idx="1085">
                  <c:v>0.54</c:v>
                </c:pt>
                <c:pt idx="1086">
                  <c:v>1</c:v>
                </c:pt>
                <c:pt idx="1087">
                  <c:v>1.96</c:v>
                </c:pt>
                <c:pt idx="1088">
                  <c:v>3.14</c:v>
                </c:pt>
                <c:pt idx="1089">
                  <c:v>3.7</c:v>
                </c:pt>
                <c:pt idx="1090">
                  <c:v>3.55</c:v>
                </c:pt>
                <c:pt idx="1091">
                  <c:v>3.15</c:v>
                </c:pt>
                <c:pt idx="1092">
                  <c:v>2.59</c:v>
                </c:pt>
                <c:pt idx="1093">
                  <c:v>0.47</c:v>
                </c:pt>
                <c:pt idx="1094">
                  <c:v>0.89</c:v>
                </c:pt>
                <c:pt idx="1095">
                  <c:v>1.98</c:v>
                </c:pt>
                <c:pt idx="1096">
                  <c:v>3.52</c:v>
                </c:pt>
                <c:pt idx="1097">
                  <c:v>4.3</c:v>
                </c:pt>
                <c:pt idx="1098">
                  <c:v>4.07</c:v>
                </c:pt>
                <c:pt idx="1099">
                  <c:v>3.44</c:v>
                </c:pt>
                <c:pt idx="1100">
                  <c:v>2.63</c:v>
                </c:pt>
                <c:pt idx="1101">
                  <c:v>1.84</c:v>
                </c:pt>
                <c:pt idx="1102">
                  <c:v>1.21</c:v>
                </c:pt>
                <c:pt idx="1103">
                  <c:v>0.8</c:v>
                </c:pt>
                <c:pt idx="1104">
                  <c:v>0.36</c:v>
                </c:pt>
                <c:pt idx="1105">
                  <c:v>0.36</c:v>
                </c:pt>
                <c:pt idx="1106">
                  <c:v>0.36</c:v>
                </c:pt>
                <c:pt idx="1107">
                  <c:v>0.36</c:v>
                </c:pt>
                <c:pt idx="1108">
                  <c:v>0.38</c:v>
                </c:pt>
                <c:pt idx="1109">
                  <c:v>0.47</c:v>
                </c:pt>
                <c:pt idx="1110">
                  <c:v>0.76</c:v>
                </c:pt>
                <c:pt idx="1111">
                  <c:v>1.36</c:v>
                </c:pt>
                <c:pt idx="1112">
                  <c:v>2.1</c:v>
                </c:pt>
                <c:pt idx="1113">
                  <c:v>2.4500000000000002</c:v>
                </c:pt>
                <c:pt idx="1114">
                  <c:v>2.36</c:v>
                </c:pt>
                <c:pt idx="1115">
                  <c:v>2.11</c:v>
                </c:pt>
                <c:pt idx="1116">
                  <c:v>1.75</c:v>
                </c:pt>
                <c:pt idx="1117">
                  <c:v>0.47</c:v>
                </c:pt>
                <c:pt idx="1118">
                  <c:v>0.89</c:v>
                </c:pt>
                <c:pt idx="1119">
                  <c:v>1.98</c:v>
                </c:pt>
                <c:pt idx="1120">
                  <c:v>3.51</c:v>
                </c:pt>
                <c:pt idx="1121">
                  <c:v>4.3</c:v>
                </c:pt>
                <c:pt idx="1122">
                  <c:v>4.0599999999999996</c:v>
                </c:pt>
                <c:pt idx="1123">
                  <c:v>3.44</c:v>
                </c:pt>
                <c:pt idx="1124">
                  <c:v>2.63</c:v>
                </c:pt>
                <c:pt idx="1125">
                  <c:v>1.84</c:v>
                </c:pt>
                <c:pt idx="1126">
                  <c:v>1.21</c:v>
                </c:pt>
                <c:pt idx="1127">
                  <c:v>0.79</c:v>
                </c:pt>
                <c:pt idx="1128">
                  <c:v>0.36</c:v>
                </c:pt>
                <c:pt idx="1129">
                  <c:v>0.36</c:v>
                </c:pt>
                <c:pt idx="1130">
                  <c:v>0.36</c:v>
                </c:pt>
                <c:pt idx="1131">
                  <c:v>0.36</c:v>
                </c:pt>
                <c:pt idx="1132">
                  <c:v>0.38</c:v>
                </c:pt>
                <c:pt idx="1133">
                  <c:v>0.44</c:v>
                </c:pt>
                <c:pt idx="1134">
                  <c:v>0.65</c:v>
                </c:pt>
                <c:pt idx="1135">
                  <c:v>1.08</c:v>
                </c:pt>
                <c:pt idx="1136">
                  <c:v>1.61</c:v>
                </c:pt>
                <c:pt idx="1137">
                  <c:v>1.87</c:v>
                </c:pt>
                <c:pt idx="1138">
                  <c:v>1.8</c:v>
                </c:pt>
                <c:pt idx="1139">
                  <c:v>1.62</c:v>
                </c:pt>
                <c:pt idx="1140">
                  <c:v>1.37</c:v>
                </c:pt>
                <c:pt idx="1141">
                  <c:v>0.47</c:v>
                </c:pt>
                <c:pt idx="1142">
                  <c:v>0.89</c:v>
                </c:pt>
                <c:pt idx="1143">
                  <c:v>1.98</c:v>
                </c:pt>
                <c:pt idx="1144">
                  <c:v>3.52</c:v>
                </c:pt>
                <c:pt idx="1145">
                  <c:v>4.3</c:v>
                </c:pt>
                <c:pt idx="1146">
                  <c:v>4.07</c:v>
                </c:pt>
                <c:pt idx="1147">
                  <c:v>3.45</c:v>
                </c:pt>
                <c:pt idx="1148">
                  <c:v>2.63</c:v>
                </c:pt>
                <c:pt idx="1149">
                  <c:v>1.84</c:v>
                </c:pt>
                <c:pt idx="1150">
                  <c:v>1.21</c:v>
                </c:pt>
                <c:pt idx="1151">
                  <c:v>0.8</c:v>
                </c:pt>
                <c:pt idx="1152">
                  <c:v>0.36</c:v>
                </c:pt>
                <c:pt idx="1153">
                  <c:v>0.36</c:v>
                </c:pt>
                <c:pt idx="1154">
                  <c:v>0.36</c:v>
                </c:pt>
                <c:pt idx="1155">
                  <c:v>0.36</c:v>
                </c:pt>
                <c:pt idx="1156">
                  <c:v>0.38</c:v>
                </c:pt>
                <c:pt idx="1157">
                  <c:v>0.49</c:v>
                </c:pt>
                <c:pt idx="1158">
                  <c:v>0.81</c:v>
                </c:pt>
                <c:pt idx="1159">
                  <c:v>1.5</c:v>
                </c:pt>
                <c:pt idx="1160">
                  <c:v>2.34</c:v>
                </c:pt>
                <c:pt idx="1161">
                  <c:v>2.74</c:v>
                </c:pt>
                <c:pt idx="1162">
                  <c:v>2.64</c:v>
                </c:pt>
                <c:pt idx="1163">
                  <c:v>2.35</c:v>
                </c:pt>
                <c:pt idx="1164">
                  <c:v>1.95</c:v>
                </c:pt>
                <c:pt idx="1165">
                  <c:v>0.47</c:v>
                </c:pt>
                <c:pt idx="1166">
                  <c:v>0.89</c:v>
                </c:pt>
                <c:pt idx="1167">
                  <c:v>1.98</c:v>
                </c:pt>
                <c:pt idx="1168">
                  <c:v>3.51</c:v>
                </c:pt>
                <c:pt idx="1169">
                  <c:v>4.29</c:v>
                </c:pt>
                <c:pt idx="1170">
                  <c:v>4.0599999999999996</c:v>
                </c:pt>
                <c:pt idx="1171">
                  <c:v>3.44</c:v>
                </c:pt>
                <c:pt idx="1172">
                  <c:v>2.63</c:v>
                </c:pt>
                <c:pt idx="1173">
                  <c:v>1.84</c:v>
                </c:pt>
                <c:pt idx="1174">
                  <c:v>1.21</c:v>
                </c:pt>
                <c:pt idx="1175">
                  <c:v>0.79</c:v>
                </c:pt>
                <c:pt idx="1176">
                  <c:v>0.36</c:v>
                </c:pt>
                <c:pt idx="1177">
                  <c:v>0.36</c:v>
                </c:pt>
                <c:pt idx="1178">
                  <c:v>0.37</c:v>
                </c:pt>
                <c:pt idx="1179">
                  <c:v>0.37</c:v>
                </c:pt>
                <c:pt idx="1180">
                  <c:v>0.41</c:v>
                </c:pt>
                <c:pt idx="1181">
                  <c:v>0.53</c:v>
                </c:pt>
                <c:pt idx="1182">
                  <c:v>0.83</c:v>
                </c:pt>
                <c:pt idx="1183">
                  <c:v>1.34</c:v>
                </c:pt>
                <c:pt idx="1184">
                  <c:v>1.89</c:v>
                </c:pt>
                <c:pt idx="1185">
                  <c:v>2.13</c:v>
                </c:pt>
                <c:pt idx="1186">
                  <c:v>1.94</c:v>
                </c:pt>
                <c:pt idx="1187">
                  <c:v>1.49</c:v>
                </c:pt>
                <c:pt idx="1188">
                  <c:v>1</c:v>
                </c:pt>
                <c:pt idx="1189">
                  <c:v>0.42</c:v>
                </c:pt>
                <c:pt idx="1190">
                  <c:v>0.69</c:v>
                </c:pt>
                <c:pt idx="1191">
                  <c:v>1.57</c:v>
                </c:pt>
                <c:pt idx="1192">
                  <c:v>3.01</c:v>
                </c:pt>
                <c:pt idx="1193">
                  <c:v>3.81</c:v>
                </c:pt>
                <c:pt idx="1194">
                  <c:v>3.33</c:v>
                </c:pt>
                <c:pt idx="1195">
                  <c:v>2.25</c:v>
                </c:pt>
                <c:pt idx="1196">
                  <c:v>1.25</c:v>
                </c:pt>
                <c:pt idx="1197">
                  <c:v>0.67</c:v>
                </c:pt>
                <c:pt idx="1198">
                  <c:v>0.44</c:v>
                </c:pt>
                <c:pt idx="1199">
                  <c:v>0.38</c:v>
                </c:pt>
                <c:pt idx="1200">
                  <c:v>0.36</c:v>
                </c:pt>
                <c:pt idx="1201">
                  <c:v>0.36</c:v>
                </c:pt>
                <c:pt idx="1202">
                  <c:v>0.37</c:v>
                </c:pt>
                <c:pt idx="1203">
                  <c:v>0.38</c:v>
                </c:pt>
                <c:pt idx="1204">
                  <c:v>0.47</c:v>
                </c:pt>
                <c:pt idx="1205">
                  <c:v>0.75</c:v>
                </c:pt>
                <c:pt idx="1206">
                  <c:v>1.43</c:v>
                </c:pt>
                <c:pt idx="1207">
                  <c:v>2.59</c:v>
                </c:pt>
                <c:pt idx="1208">
                  <c:v>3.82</c:v>
                </c:pt>
                <c:pt idx="1209">
                  <c:v>4.37</c:v>
                </c:pt>
                <c:pt idx="1210">
                  <c:v>3.94</c:v>
                </c:pt>
                <c:pt idx="1211">
                  <c:v>2.91</c:v>
                </c:pt>
                <c:pt idx="1212">
                  <c:v>1.81</c:v>
                </c:pt>
                <c:pt idx="1213">
                  <c:v>0.42</c:v>
                </c:pt>
                <c:pt idx="1214">
                  <c:v>0.69</c:v>
                </c:pt>
                <c:pt idx="1215">
                  <c:v>1.57</c:v>
                </c:pt>
                <c:pt idx="1216">
                  <c:v>3.03</c:v>
                </c:pt>
                <c:pt idx="1217">
                  <c:v>3.83</c:v>
                </c:pt>
                <c:pt idx="1218">
                  <c:v>3.34</c:v>
                </c:pt>
                <c:pt idx="1219">
                  <c:v>2.25</c:v>
                </c:pt>
                <c:pt idx="1220">
                  <c:v>1.25</c:v>
                </c:pt>
                <c:pt idx="1221">
                  <c:v>0.67</c:v>
                </c:pt>
                <c:pt idx="1222">
                  <c:v>0.44</c:v>
                </c:pt>
                <c:pt idx="1223">
                  <c:v>0.38</c:v>
                </c:pt>
                <c:pt idx="1224">
                  <c:v>0.36</c:v>
                </c:pt>
                <c:pt idx="1225">
                  <c:v>0.36</c:v>
                </c:pt>
                <c:pt idx="1226">
                  <c:v>0.36</c:v>
                </c:pt>
                <c:pt idx="1227">
                  <c:v>0.36</c:v>
                </c:pt>
                <c:pt idx="1228">
                  <c:v>0.38</c:v>
                </c:pt>
                <c:pt idx="1229">
                  <c:v>0.48</c:v>
                </c:pt>
                <c:pt idx="1230">
                  <c:v>0.79</c:v>
                </c:pt>
                <c:pt idx="1231">
                  <c:v>1.45</c:v>
                </c:pt>
                <c:pt idx="1232">
                  <c:v>2.25</c:v>
                </c:pt>
                <c:pt idx="1233">
                  <c:v>2.64</c:v>
                </c:pt>
                <c:pt idx="1234">
                  <c:v>2.54</c:v>
                </c:pt>
                <c:pt idx="1235">
                  <c:v>2.2599999999999998</c:v>
                </c:pt>
                <c:pt idx="1236">
                  <c:v>1.88</c:v>
                </c:pt>
                <c:pt idx="1237">
                  <c:v>0.47</c:v>
                </c:pt>
                <c:pt idx="1238">
                  <c:v>0.9</c:v>
                </c:pt>
                <c:pt idx="1239">
                  <c:v>1.99</c:v>
                </c:pt>
                <c:pt idx="1240">
                  <c:v>3.53</c:v>
                </c:pt>
                <c:pt idx="1241">
                  <c:v>4.32</c:v>
                </c:pt>
                <c:pt idx="1242">
                  <c:v>4.08</c:v>
                </c:pt>
                <c:pt idx="1243">
                  <c:v>3.46</c:v>
                </c:pt>
                <c:pt idx="1244">
                  <c:v>2.64</c:v>
                </c:pt>
                <c:pt idx="1245">
                  <c:v>1.85</c:v>
                </c:pt>
                <c:pt idx="1246">
                  <c:v>1.22</c:v>
                </c:pt>
                <c:pt idx="1247">
                  <c:v>0.8</c:v>
                </c:pt>
                <c:pt idx="1248">
                  <c:v>0.36</c:v>
                </c:pt>
                <c:pt idx="1249">
                  <c:v>0.36</c:v>
                </c:pt>
                <c:pt idx="1250">
                  <c:v>0.36</c:v>
                </c:pt>
                <c:pt idx="1251">
                  <c:v>0.36</c:v>
                </c:pt>
                <c:pt idx="1252">
                  <c:v>0.38</c:v>
                </c:pt>
                <c:pt idx="1253">
                  <c:v>0.48</c:v>
                </c:pt>
                <c:pt idx="1254">
                  <c:v>0.8</c:v>
                </c:pt>
                <c:pt idx="1255">
                  <c:v>1.46</c:v>
                </c:pt>
                <c:pt idx="1256">
                  <c:v>2.27</c:v>
                </c:pt>
                <c:pt idx="1257">
                  <c:v>2.66</c:v>
                </c:pt>
                <c:pt idx="1258">
                  <c:v>2.56</c:v>
                </c:pt>
                <c:pt idx="1259">
                  <c:v>2.2799999999999998</c:v>
                </c:pt>
                <c:pt idx="1260">
                  <c:v>1.89</c:v>
                </c:pt>
                <c:pt idx="1261">
                  <c:v>0.47</c:v>
                </c:pt>
                <c:pt idx="1262">
                  <c:v>0.9</c:v>
                </c:pt>
                <c:pt idx="1263">
                  <c:v>2</c:v>
                </c:pt>
                <c:pt idx="1264">
                  <c:v>3.54</c:v>
                </c:pt>
                <c:pt idx="1265">
                  <c:v>4.34</c:v>
                </c:pt>
                <c:pt idx="1266">
                  <c:v>4.0999999999999996</c:v>
                </c:pt>
                <c:pt idx="1267">
                  <c:v>3.47</c:v>
                </c:pt>
                <c:pt idx="1268">
                  <c:v>2.65</c:v>
                </c:pt>
                <c:pt idx="1269">
                  <c:v>1.85</c:v>
                </c:pt>
                <c:pt idx="1270">
                  <c:v>1.22</c:v>
                </c:pt>
                <c:pt idx="1271">
                  <c:v>0.8</c:v>
                </c:pt>
                <c:pt idx="1272">
                  <c:v>0.36</c:v>
                </c:pt>
                <c:pt idx="1273">
                  <c:v>0.36</c:v>
                </c:pt>
                <c:pt idx="1274">
                  <c:v>0.36</c:v>
                </c:pt>
                <c:pt idx="1275">
                  <c:v>0.37</c:v>
                </c:pt>
                <c:pt idx="1276">
                  <c:v>0.42</c:v>
                </c:pt>
                <c:pt idx="1277">
                  <c:v>0.65</c:v>
                </c:pt>
                <c:pt idx="1278">
                  <c:v>1.43</c:v>
                </c:pt>
                <c:pt idx="1279">
                  <c:v>3.04</c:v>
                </c:pt>
                <c:pt idx="1280">
                  <c:v>5.0199999999999996</c:v>
                </c:pt>
                <c:pt idx="1281">
                  <c:v>5.96</c:v>
                </c:pt>
                <c:pt idx="1282">
                  <c:v>5.72</c:v>
                </c:pt>
                <c:pt idx="1283">
                  <c:v>5.04</c:v>
                </c:pt>
                <c:pt idx="1284">
                  <c:v>4.0999999999999996</c:v>
                </c:pt>
                <c:pt idx="1285">
                  <c:v>0.47</c:v>
                </c:pt>
                <c:pt idx="1286">
                  <c:v>0.89</c:v>
                </c:pt>
                <c:pt idx="1287">
                  <c:v>1.98</c:v>
                </c:pt>
                <c:pt idx="1288">
                  <c:v>3.51</c:v>
                </c:pt>
                <c:pt idx="1289">
                  <c:v>4.29</c:v>
                </c:pt>
                <c:pt idx="1290">
                  <c:v>4.0599999999999996</c:v>
                </c:pt>
                <c:pt idx="1291">
                  <c:v>3.44</c:v>
                </c:pt>
                <c:pt idx="1292">
                  <c:v>2.63</c:v>
                </c:pt>
                <c:pt idx="1293">
                  <c:v>1.84</c:v>
                </c:pt>
                <c:pt idx="1294">
                  <c:v>1.21</c:v>
                </c:pt>
                <c:pt idx="1295">
                  <c:v>0.79</c:v>
                </c:pt>
                <c:pt idx="1296">
                  <c:v>0.36</c:v>
                </c:pt>
                <c:pt idx="1297">
                  <c:v>0.36</c:v>
                </c:pt>
                <c:pt idx="1298">
                  <c:v>0.36</c:v>
                </c:pt>
                <c:pt idx="1299">
                  <c:v>0.36</c:v>
                </c:pt>
                <c:pt idx="1300">
                  <c:v>0.39</c:v>
                </c:pt>
                <c:pt idx="1301">
                  <c:v>0.52</c:v>
                </c:pt>
                <c:pt idx="1302">
                  <c:v>0.94</c:v>
                </c:pt>
                <c:pt idx="1303">
                  <c:v>1.81</c:v>
                </c:pt>
                <c:pt idx="1304">
                  <c:v>2.88</c:v>
                </c:pt>
                <c:pt idx="1305">
                  <c:v>3.39</c:v>
                </c:pt>
                <c:pt idx="1306">
                  <c:v>3.25</c:v>
                </c:pt>
                <c:pt idx="1307">
                  <c:v>2.89</c:v>
                </c:pt>
                <c:pt idx="1308">
                  <c:v>2.38</c:v>
                </c:pt>
                <c:pt idx="1309">
                  <c:v>0.47</c:v>
                </c:pt>
                <c:pt idx="1310">
                  <c:v>0.9</c:v>
                </c:pt>
                <c:pt idx="1311">
                  <c:v>2</c:v>
                </c:pt>
                <c:pt idx="1312">
                  <c:v>3.54</c:v>
                </c:pt>
                <c:pt idx="1313">
                  <c:v>4.34</c:v>
                </c:pt>
                <c:pt idx="1314">
                  <c:v>4.0999999999999996</c:v>
                </c:pt>
                <c:pt idx="1315">
                  <c:v>3.47</c:v>
                </c:pt>
                <c:pt idx="1316">
                  <c:v>2.65</c:v>
                </c:pt>
                <c:pt idx="1317">
                  <c:v>1.85</c:v>
                </c:pt>
                <c:pt idx="1318">
                  <c:v>1.22</c:v>
                </c:pt>
                <c:pt idx="1319">
                  <c:v>0.8</c:v>
                </c:pt>
                <c:pt idx="1320">
                  <c:v>0.36</c:v>
                </c:pt>
                <c:pt idx="1321">
                  <c:v>0.36</c:v>
                </c:pt>
                <c:pt idx="1322">
                  <c:v>0.36</c:v>
                </c:pt>
                <c:pt idx="1323">
                  <c:v>0.36</c:v>
                </c:pt>
                <c:pt idx="1324">
                  <c:v>0.38</c:v>
                </c:pt>
                <c:pt idx="1325">
                  <c:v>0.48</c:v>
                </c:pt>
                <c:pt idx="1326">
                  <c:v>0.81</c:v>
                </c:pt>
                <c:pt idx="1327">
                  <c:v>1.49</c:v>
                </c:pt>
                <c:pt idx="1328">
                  <c:v>2.33</c:v>
                </c:pt>
                <c:pt idx="1329">
                  <c:v>2.73</c:v>
                </c:pt>
                <c:pt idx="1330">
                  <c:v>2.62</c:v>
                </c:pt>
                <c:pt idx="1331">
                  <c:v>2.34</c:v>
                </c:pt>
                <c:pt idx="1332">
                  <c:v>1.94</c:v>
                </c:pt>
                <c:pt idx="1333">
                  <c:v>0.47</c:v>
                </c:pt>
                <c:pt idx="1334">
                  <c:v>0.9</c:v>
                </c:pt>
                <c:pt idx="1335">
                  <c:v>1.98</c:v>
                </c:pt>
                <c:pt idx="1336">
                  <c:v>3.52</c:v>
                </c:pt>
                <c:pt idx="1337">
                  <c:v>4.3099999999999996</c:v>
                </c:pt>
                <c:pt idx="1338">
                  <c:v>4.07</c:v>
                </c:pt>
                <c:pt idx="1339">
                  <c:v>3.45</c:v>
                </c:pt>
                <c:pt idx="1340">
                  <c:v>2.64</c:v>
                </c:pt>
                <c:pt idx="1341">
                  <c:v>1.84</c:v>
                </c:pt>
                <c:pt idx="1342">
                  <c:v>1.21</c:v>
                </c:pt>
                <c:pt idx="1343">
                  <c:v>0.8</c:v>
                </c:pt>
                <c:pt idx="1344">
                  <c:v>0.36</c:v>
                </c:pt>
                <c:pt idx="1345">
                  <c:v>0.36</c:v>
                </c:pt>
                <c:pt idx="1346">
                  <c:v>0.37</c:v>
                </c:pt>
                <c:pt idx="1347">
                  <c:v>0.38</c:v>
                </c:pt>
                <c:pt idx="1348">
                  <c:v>0.45</c:v>
                </c:pt>
                <c:pt idx="1349">
                  <c:v>0.67</c:v>
                </c:pt>
                <c:pt idx="1350">
                  <c:v>1.21</c:v>
                </c:pt>
                <c:pt idx="1351">
                  <c:v>2.13</c:v>
                </c:pt>
                <c:pt idx="1352">
                  <c:v>3.1</c:v>
                </c:pt>
                <c:pt idx="1353">
                  <c:v>3.53</c:v>
                </c:pt>
                <c:pt idx="1354">
                  <c:v>3.2</c:v>
                </c:pt>
                <c:pt idx="1355">
                  <c:v>2.38</c:v>
                </c:pt>
                <c:pt idx="1356">
                  <c:v>1.51</c:v>
                </c:pt>
                <c:pt idx="1357">
                  <c:v>0.42</c:v>
                </c:pt>
                <c:pt idx="1358">
                  <c:v>0.69</c:v>
                </c:pt>
                <c:pt idx="1359">
                  <c:v>1.57</c:v>
                </c:pt>
                <c:pt idx="1360">
                  <c:v>3.01</c:v>
                </c:pt>
                <c:pt idx="1361">
                  <c:v>3.81</c:v>
                </c:pt>
                <c:pt idx="1362">
                  <c:v>3.33</c:v>
                </c:pt>
                <c:pt idx="1363">
                  <c:v>2.25</c:v>
                </c:pt>
                <c:pt idx="1364">
                  <c:v>1.25</c:v>
                </c:pt>
                <c:pt idx="1365">
                  <c:v>0.67</c:v>
                </c:pt>
                <c:pt idx="1366">
                  <c:v>0.44</c:v>
                </c:pt>
                <c:pt idx="1367">
                  <c:v>0.38</c:v>
                </c:pt>
                <c:pt idx="1368">
                  <c:v>0.36</c:v>
                </c:pt>
                <c:pt idx="1369">
                  <c:v>0.36</c:v>
                </c:pt>
                <c:pt idx="1370">
                  <c:v>0.37</c:v>
                </c:pt>
                <c:pt idx="1371">
                  <c:v>0.38</c:v>
                </c:pt>
                <c:pt idx="1372">
                  <c:v>0.45</c:v>
                </c:pt>
                <c:pt idx="1373">
                  <c:v>0.67</c:v>
                </c:pt>
                <c:pt idx="1374">
                  <c:v>1.21</c:v>
                </c:pt>
                <c:pt idx="1375">
                  <c:v>2.13</c:v>
                </c:pt>
                <c:pt idx="1376">
                  <c:v>3.1</c:v>
                </c:pt>
                <c:pt idx="1377">
                  <c:v>3.53</c:v>
                </c:pt>
                <c:pt idx="1378">
                  <c:v>3.19</c:v>
                </c:pt>
                <c:pt idx="1379">
                  <c:v>2.38</c:v>
                </c:pt>
                <c:pt idx="1380">
                  <c:v>1.51</c:v>
                </c:pt>
                <c:pt idx="1381">
                  <c:v>0.42</c:v>
                </c:pt>
                <c:pt idx="1382">
                  <c:v>0.69</c:v>
                </c:pt>
                <c:pt idx="1383">
                  <c:v>1.57</c:v>
                </c:pt>
                <c:pt idx="1384">
                  <c:v>3.02</c:v>
                </c:pt>
                <c:pt idx="1385">
                  <c:v>3.81</c:v>
                </c:pt>
                <c:pt idx="1386">
                  <c:v>3.33</c:v>
                </c:pt>
                <c:pt idx="1387">
                  <c:v>2.25</c:v>
                </c:pt>
                <c:pt idx="1388">
                  <c:v>1.25</c:v>
                </c:pt>
                <c:pt idx="1389">
                  <c:v>0.67</c:v>
                </c:pt>
                <c:pt idx="1390">
                  <c:v>0.44</c:v>
                </c:pt>
                <c:pt idx="1391">
                  <c:v>0.38</c:v>
                </c:pt>
                <c:pt idx="1392">
                  <c:v>0.36</c:v>
                </c:pt>
                <c:pt idx="1393">
                  <c:v>0.36</c:v>
                </c:pt>
                <c:pt idx="1394">
                  <c:v>0.36</c:v>
                </c:pt>
                <c:pt idx="1395">
                  <c:v>0.36</c:v>
                </c:pt>
                <c:pt idx="1396">
                  <c:v>0.39</c:v>
                </c:pt>
                <c:pt idx="1397">
                  <c:v>0.5</c:v>
                </c:pt>
                <c:pt idx="1398">
                  <c:v>0.86</c:v>
                </c:pt>
                <c:pt idx="1399">
                  <c:v>1.63</c:v>
                </c:pt>
                <c:pt idx="1400">
                  <c:v>2.56</c:v>
                </c:pt>
                <c:pt idx="1401">
                  <c:v>3.01</c:v>
                </c:pt>
                <c:pt idx="1402">
                  <c:v>2.89</c:v>
                </c:pt>
                <c:pt idx="1403">
                  <c:v>2.57</c:v>
                </c:pt>
                <c:pt idx="1404">
                  <c:v>2.13</c:v>
                </c:pt>
                <c:pt idx="1405">
                  <c:v>0.47</c:v>
                </c:pt>
                <c:pt idx="1406">
                  <c:v>0.89</c:v>
                </c:pt>
                <c:pt idx="1407">
                  <c:v>1.98</c:v>
                </c:pt>
                <c:pt idx="1408">
                  <c:v>3.52</c:v>
                </c:pt>
                <c:pt idx="1409">
                  <c:v>4.3</c:v>
                </c:pt>
                <c:pt idx="1410">
                  <c:v>4.07</c:v>
                </c:pt>
                <c:pt idx="1411">
                  <c:v>3.45</c:v>
                </c:pt>
                <c:pt idx="1412">
                  <c:v>2.63</c:v>
                </c:pt>
                <c:pt idx="1413">
                  <c:v>1.84</c:v>
                </c:pt>
                <c:pt idx="1414">
                  <c:v>1.21</c:v>
                </c:pt>
                <c:pt idx="1415">
                  <c:v>0.8</c:v>
                </c:pt>
                <c:pt idx="1416">
                  <c:v>0.36</c:v>
                </c:pt>
                <c:pt idx="1417">
                  <c:v>0.36</c:v>
                </c:pt>
                <c:pt idx="1418">
                  <c:v>0.36</c:v>
                </c:pt>
                <c:pt idx="1419">
                  <c:v>0.37</c:v>
                </c:pt>
                <c:pt idx="1420">
                  <c:v>0.4</c:v>
                </c:pt>
                <c:pt idx="1421">
                  <c:v>0.56999999999999995</c:v>
                </c:pt>
                <c:pt idx="1422">
                  <c:v>1.1299999999999999</c:v>
                </c:pt>
                <c:pt idx="1423">
                  <c:v>2.2999999999999998</c:v>
                </c:pt>
                <c:pt idx="1424">
                  <c:v>3.72</c:v>
                </c:pt>
                <c:pt idx="1425">
                  <c:v>4.4000000000000004</c:v>
                </c:pt>
                <c:pt idx="1426">
                  <c:v>4.2300000000000004</c:v>
                </c:pt>
                <c:pt idx="1427">
                  <c:v>3.74</c:v>
                </c:pt>
                <c:pt idx="1428">
                  <c:v>3.06</c:v>
                </c:pt>
                <c:pt idx="1429">
                  <c:v>0.47</c:v>
                </c:pt>
                <c:pt idx="1430">
                  <c:v>0.89</c:v>
                </c:pt>
                <c:pt idx="1431">
                  <c:v>1.98</c:v>
                </c:pt>
                <c:pt idx="1432">
                  <c:v>3.51</c:v>
                </c:pt>
                <c:pt idx="1433">
                  <c:v>4.29</c:v>
                </c:pt>
                <c:pt idx="1434">
                  <c:v>4.0599999999999996</c:v>
                </c:pt>
                <c:pt idx="1435">
                  <c:v>3.44</c:v>
                </c:pt>
                <c:pt idx="1436">
                  <c:v>2.63</c:v>
                </c:pt>
                <c:pt idx="1437">
                  <c:v>1.84</c:v>
                </c:pt>
                <c:pt idx="1438">
                  <c:v>1.21</c:v>
                </c:pt>
                <c:pt idx="1439">
                  <c:v>0.79</c:v>
                </c:pt>
                <c:pt idx="1440">
                  <c:v>0.36</c:v>
                </c:pt>
                <c:pt idx="1441">
                  <c:v>0.36</c:v>
                </c:pt>
                <c:pt idx="1442">
                  <c:v>0.36</c:v>
                </c:pt>
                <c:pt idx="1443">
                  <c:v>0.37</c:v>
                </c:pt>
                <c:pt idx="1444">
                  <c:v>0.39</c:v>
                </c:pt>
                <c:pt idx="1445">
                  <c:v>0.54</c:v>
                </c:pt>
                <c:pt idx="1446">
                  <c:v>1</c:v>
                </c:pt>
                <c:pt idx="1447">
                  <c:v>1.97</c:v>
                </c:pt>
                <c:pt idx="1448">
                  <c:v>3.15</c:v>
                </c:pt>
                <c:pt idx="1449">
                  <c:v>3.72</c:v>
                </c:pt>
                <c:pt idx="1450">
                  <c:v>3.57</c:v>
                </c:pt>
                <c:pt idx="1451">
                  <c:v>3.16</c:v>
                </c:pt>
                <c:pt idx="1452">
                  <c:v>2.6</c:v>
                </c:pt>
                <c:pt idx="1453">
                  <c:v>0.47</c:v>
                </c:pt>
                <c:pt idx="1454">
                  <c:v>0.89</c:v>
                </c:pt>
                <c:pt idx="1455">
                  <c:v>1.97</c:v>
                </c:pt>
                <c:pt idx="1456">
                  <c:v>3.5</c:v>
                </c:pt>
                <c:pt idx="1457">
                  <c:v>4.28</c:v>
                </c:pt>
                <c:pt idx="1458">
                  <c:v>4.05</c:v>
                </c:pt>
                <c:pt idx="1459">
                  <c:v>3.43</c:v>
                </c:pt>
                <c:pt idx="1460">
                  <c:v>2.62</c:v>
                </c:pt>
                <c:pt idx="1461">
                  <c:v>1.83</c:v>
                </c:pt>
                <c:pt idx="1462">
                  <c:v>1.21</c:v>
                </c:pt>
                <c:pt idx="1463">
                  <c:v>0.79</c:v>
                </c:pt>
                <c:pt idx="1464">
                  <c:v>0.36</c:v>
                </c:pt>
                <c:pt idx="1465">
                  <c:v>0.36</c:v>
                </c:pt>
                <c:pt idx="1466">
                  <c:v>0.36</c:v>
                </c:pt>
                <c:pt idx="1467">
                  <c:v>0.37</c:v>
                </c:pt>
                <c:pt idx="1468">
                  <c:v>0.42</c:v>
                </c:pt>
                <c:pt idx="1469">
                  <c:v>0.69</c:v>
                </c:pt>
                <c:pt idx="1470">
                  <c:v>1.55</c:v>
                </c:pt>
                <c:pt idx="1471">
                  <c:v>3.35</c:v>
                </c:pt>
                <c:pt idx="1472">
                  <c:v>5.55</c:v>
                </c:pt>
                <c:pt idx="1473">
                  <c:v>6.6</c:v>
                </c:pt>
                <c:pt idx="1474">
                  <c:v>6.33</c:v>
                </c:pt>
                <c:pt idx="1475">
                  <c:v>5.57</c:v>
                </c:pt>
                <c:pt idx="1476">
                  <c:v>4.5199999999999996</c:v>
                </c:pt>
                <c:pt idx="1477">
                  <c:v>0.47</c:v>
                </c:pt>
                <c:pt idx="1478">
                  <c:v>0.89</c:v>
                </c:pt>
                <c:pt idx="1479">
                  <c:v>1.98</c:v>
                </c:pt>
                <c:pt idx="1480">
                  <c:v>3.52</c:v>
                </c:pt>
                <c:pt idx="1481">
                  <c:v>4.3</c:v>
                </c:pt>
                <c:pt idx="1482">
                  <c:v>4.07</c:v>
                </c:pt>
                <c:pt idx="1483">
                  <c:v>3.45</c:v>
                </c:pt>
                <c:pt idx="1484">
                  <c:v>2.63</c:v>
                </c:pt>
                <c:pt idx="1485">
                  <c:v>1.84</c:v>
                </c:pt>
                <c:pt idx="1486">
                  <c:v>1.21</c:v>
                </c:pt>
                <c:pt idx="1487">
                  <c:v>0.8</c:v>
                </c:pt>
                <c:pt idx="1488">
                  <c:v>0.36</c:v>
                </c:pt>
                <c:pt idx="1489">
                  <c:v>0.36</c:v>
                </c:pt>
                <c:pt idx="1490">
                  <c:v>0.36</c:v>
                </c:pt>
                <c:pt idx="1491">
                  <c:v>0.36</c:v>
                </c:pt>
                <c:pt idx="1492">
                  <c:v>0.38</c:v>
                </c:pt>
                <c:pt idx="1493">
                  <c:v>0.46</c:v>
                </c:pt>
                <c:pt idx="1494">
                  <c:v>0.71</c:v>
                </c:pt>
                <c:pt idx="1495">
                  <c:v>1.24</c:v>
                </c:pt>
                <c:pt idx="1496">
                  <c:v>1.89</c:v>
                </c:pt>
                <c:pt idx="1497">
                  <c:v>2.2000000000000002</c:v>
                </c:pt>
                <c:pt idx="1498">
                  <c:v>2.12</c:v>
                </c:pt>
                <c:pt idx="1499">
                  <c:v>1.9</c:v>
                </c:pt>
                <c:pt idx="1500">
                  <c:v>1.59</c:v>
                </c:pt>
                <c:pt idx="1501">
                  <c:v>0.47</c:v>
                </c:pt>
                <c:pt idx="1502">
                  <c:v>0.9</c:v>
                </c:pt>
                <c:pt idx="1503">
                  <c:v>1.99</c:v>
                </c:pt>
                <c:pt idx="1504">
                  <c:v>3.53</c:v>
                </c:pt>
                <c:pt idx="1505">
                  <c:v>4.32</c:v>
                </c:pt>
                <c:pt idx="1506">
                  <c:v>4.08</c:v>
                </c:pt>
                <c:pt idx="1507">
                  <c:v>3.46</c:v>
                </c:pt>
                <c:pt idx="1508">
                  <c:v>2.64</c:v>
                </c:pt>
                <c:pt idx="1509">
                  <c:v>1.85</c:v>
                </c:pt>
                <c:pt idx="1510">
                  <c:v>1.22</c:v>
                </c:pt>
                <c:pt idx="1511">
                  <c:v>0.8</c:v>
                </c:pt>
                <c:pt idx="1512">
                  <c:v>0.36</c:v>
                </c:pt>
                <c:pt idx="1513">
                  <c:v>0.36</c:v>
                </c:pt>
                <c:pt idx="1514">
                  <c:v>0.37</c:v>
                </c:pt>
                <c:pt idx="1515">
                  <c:v>0.38</c:v>
                </c:pt>
                <c:pt idx="1516">
                  <c:v>0.43</c:v>
                </c:pt>
                <c:pt idx="1517">
                  <c:v>0.62</c:v>
                </c:pt>
                <c:pt idx="1518">
                  <c:v>1.07</c:v>
                </c:pt>
                <c:pt idx="1519">
                  <c:v>1.82</c:v>
                </c:pt>
                <c:pt idx="1520">
                  <c:v>2.63</c:v>
                </c:pt>
                <c:pt idx="1521">
                  <c:v>2.99</c:v>
                </c:pt>
                <c:pt idx="1522">
                  <c:v>2.71</c:v>
                </c:pt>
                <c:pt idx="1523">
                  <c:v>2.04</c:v>
                </c:pt>
                <c:pt idx="1524">
                  <c:v>1.32</c:v>
                </c:pt>
                <c:pt idx="1525">
                  <c:v>0.42</c:v>
                </c:pt>
                <c:pt idx="1526">
                  <c:v>0.69</c:v>
                </c:pt>
                <c:pt idx="1527">
                  <c:v>1.57</c:v>
                </c:pt>
                <c:pt idx="1528">
                  <c:v>3.02</c:v>
                </c:pt>
                <c:pt idx="1529">
                  <c:v>3.81</c:v>
                </c:pt>
                <c:pt idx="1530">
                  <c:v>3.33</c:v>
                </c:pt>
                <c:pt idx="1531">
                  <c:v>2.25</c:v>
                </c:pt>
                <c:pt idx="1532">
                  <c:v>1.25</c:v>
                </c:pt>
                <c:pt idx="1533">
                  <c:v>0.67</c:v>
                </c:pt>
                <c:pt idx="1534">
                  <c:v>0.44</c:v>
                </c:pt>
                <c:pt idx="1535">
                  <c:v>0.38</c:v>
                </c:pt>
                <c:pt idx="1536">
                  <c:v>0.36</c:v>
                </c:pt>
                <c:pt idx="1537">
                  <c:v>0.36</c:v>
                </c:pt>
                <c:pt idx="1538">
                  <c:v>0.37</c:v>
                </c:pt>
                <c:pt idx="1539">
                  <c:v>0.37</c:v>
                </c:pt>
                <c:pt idx="1540">
                  <c:v>0.41</c:v>
                </c:pt>
                <c:pt idx="1541">
                  <c:v>0.55000000000000004</c:v>
                </c:pt>
                <c:pt idx="1542">
                  <c:v>0.88</c:v>
                </c:pt>
                <c:pt idx="1543">
                  <c:v>1.44</c:v>
                </c:pt>
                <c:pt idx="1544">
                  <c:v>2.0299999999999998</c:v>
                </c:pt>
                <c:pt idx="1545">
                  <c:v>2.29</c:v>
                </c:pt>
                <c:pt idx="1546">
                  <c:v>2.09</c:v>
                </c:pt>
                <c:pt idx="1547">
                  <c:v>1.59</c:v>
                </c:pt>
                <c:pt idx="1548">
                  <c:v>1.06</c:v>
                </c:pt>
                <c:pt idx="1549">
                  <c:v>0.42</c:v>
                </c:pt>
                <c:pt idx="1550">
                  <c:v>0.69</c:v>
                </c:pt>
                <c:pt idx="1551">
                  <c:v>1.57</c:v>
                </c:pt>
                <c:pt idx="1552">
                  <c:v>3.01</c:v>
                </c:pt>
                <c:pt idx="1553">
                  <c:v>3.81</c:v>
                </c:pt>
                <c:pt idx="1554">
                  <c:v>3.32</c:v>
                </c:pt>
                <c:pt idx="1555">
                  <c:v>2.2400000000000002</c:v>
                </c:pt>
                <c:pt idx="1556">
                  <c:v>1.25</c:v>
                </c:pt>
                <c:pt idx="1557">
                  <c:v>0.67</c:v>
                </c:pt>
                <c:pt idx="1558">
                  <c:v>0.44</c:v>
                </c:pt>
                <c:pt idx="1559">
                  <c:v>0.38</c:v>
                </c:pt>
                <c:pt idx="1560">
                  <c:v>0.36</c:v>
                </c:pt>
                <c:pt idx="1561">
                  <c:v>0.36</c:v>
                </c:pt>
                <c:pt idx="1562">
                  <c:v>0.36</c:v>
                </c:pt>
                <c:pt idx="1563">
                  <c:v>0.37</c:v>
                </c:pt>
                <c:pt idx="1564">
                  <c:v>0.39</c:v>
                </c:pt>
                <c:pt idx="1565">
                  <c:v>0.54</c:v>
                </c:pt>
                <c:pt idx="1566">
                  <c:v>0.99</c:v>
                </c:pt>
                <c:pt idx="1567">
                  <c:v>1.95</c:v>
                </c:pt>
                <c:pt idx="1568">
                  <c:v>3.13</c:v>
                </c:pt>
                <c:pt idx="1569">
                  <c:v>3.69</c:v>
                </c:pt>
                <c:pt idx="1570">
                  <c:v>3.54</c:v>
                </c:pt>
                <c:pt idx="1571">
                  <c:v>3.14</c:v>
                </c:pt>
                <c:pt idx="1572">
                  <c:v>2.58</c:v>
                </c:pt>
                <c:pt idx="1573">
                  <c:v>0.47</c:v>
                </c:pt>
                <c:pt idx="1574">
                  <c:v>0.9</c:v>
                </c:pt>
                <c:pt idx="1575">
                  <c:v>1.99</c:v>
                </c:pt>
                <c:pt idx="1576">
                  <c:v>3.54</c:v>
                </c:pt>
                <c:pt idx="1577">
                  <c:v>4.33</c:v>
                </c:pt>
                <c:pt idx="1578">
                  <c:v>4.09</c:v>
                </c:pt>
                <c:pt idx="1579">
                  <c:v>3.47</c:v>
                </c:pt>
                <c:pt idx="1580">
                  <c:v>2.65</c:v>
                </c:pt>
                <c:pt idx="1581">
                  <c:v>1.85</c:v>
                </c:pt>
                <c:pt idx="1582">
                  <c:v>1.22</c:v>
                </c:pt>
                <c:pt idx="1583">
                  <c:v>0.8</c:v>
                </c:pt>
                <c:pt idx="1584">
                  <c:v>0.36</c:v>
                </c:pt>
                <c:pt idx="1585">
                  <c:v>0.36</c:v>
                </c:pt>
                <c:pt idx="1586">
                  <c:v>0.36</c:v>
                </c:pt>
                <c:pt idx="1587">
                  <c:v>0.37</c:v>
                </c:pt>
                <c:pt idx="1588">
                  <c:v>0.4</c:v>
                </c:pt>
                <c:pt idx="1589">
                  <c:v>0.56999999999999995</c:v>
                </c:pt>
                <c:pt idx="1590">
                  <c:v>1.1100000000000001</c:v>
                </c:pt>
                <c:pt idx="1591">
                  <c:v>2.2400000000000002</c:v>
                </c:pt>
                <c:pt idx="1592">
                  <c:v>3.62</c:v>
                </c:pt>
                <c:pt idx="1593">
                  <c:v>4.28</c:v>
                </c:pt>
                <c:pt idx="1594">
                  <c:v>4.1100000000000003</c:v>
                </c:pt>
                <c:pt idx="1595">
                  <c:v>3.64</c:v>
                </c:pt>
                <c:pt idx="1596">
                  <c:v>2.98</c:v>
                </c:pt>
                <c:pt idx="1597">
                  <c:v>0.47</c:v>
                </c:pt>
                <c:pt idx="1598">
                  <c:v>0.9</c:v>
                </c:pt>
                <c:pt idx="1599">
                  <c:v>1.99</c:v>
                </c:pt>
                <c:pt idx="1600">
                  <c:v>3.53</c:v>
                </c:pt>
                <c:pt idx="1601">
                  <c:v>4.3099999999999996</c:v>
                </c:pt>
                <c:pt idx="1602">
                  <c:v>4.08</c:v>
                </c:pt>
                <c:pt idx="1603">
                  <c:v>3.46</c:v>
                </c:pt>
                <c:pt idx="1604">
                  <c:v>2.64</c:v>
                </c:pt>
                <c:pt idx="1605">
                  <c:v>1.84</c:v>
                </c:pt>
                <c:pt idx="1606">
                  <c:v>1.22</c:v>
                </c:pt>
                <c:pt idx="1607">
                  <c:v>0.8</c:v>
                </c:pt>
                <c:pt idx="1608">
                  <c:v>0.36</c:v>
                </c:pt>
                <c:pt idx="1609">
                  <c:v>0.36</c:v>
                </c:pt>
                <c:pt idx="1610">
                  <c:v>0.36</c:v>
                </c:pt>
                <c:pt idx="1611">
                  <c:v>0.36</c:v>
                </c:pt>
                <c:pt idx="1612">
                  <c:v>0.38</c:v>
                </c:pt>
                <c:pt idx="1613">
                  <c:v>0.47</c:v>
                </c:pt>
                <c:pt idx="1614">
                  <c:v>0.74</c:v>
                </c:pt>
                <c:pt idx="1615">
                  <c:v>1.31</c:v>
                </c:pt>
                <c:pt idx="1616">
                  <c:v>2.02</c:v>
                </c:pt>
                <c:pt idx="1617">
                  <c:v>2.35</c:v>
                </c:pt>
                <c:pt idx="1618">
                  <c:v>2.27</c:v>
                </c:pt>
                <c:pt idx="1619">
                  <c:v>2.0299999999999998</c:v>
                </c:pt>
                <c:pt idx="1620">
                  <c:v>1.69</c:v>
                </c:pt>
                <c:pt idx="1621">
                  <c:v>0.47</c:v>
                </c:pt>
                <c:pt idx="1622">
                  <c:v>0.89</c:v>
                </c:pt>
                <c:pt idx="1623">
                  <c:v>1.98</c:v>
                </c:pt>
                <c:pt idx="1624">
                  <c:v>3.51</c:v>
                </c:pt>
                <c:pt idx="1625">
                  <c:v>4.29</c:v>
                </c:pt>
                <c:pt idx="1626">
                  <c:v>4.0599999999999996</c:v>
                </c:pt>
                <c:pt idx="1627">
                  <c:v>3.44</c:v>
                </c:pt>
                <c:pt idx="1628">
                  <c:v>2.62</c:v>
                </c:pt>
                <c:pt idx="1629">
                  <c:v>1.84</c:v>
                </c:pt>
                <c:pt idx="1630">
                  <c:v>1.21</c:v>
                </c:pt>
                <c:pt idx="1631">
                  <c:v>0.79</c:v>
                </c:pt>
                <c:pt idx="1632">
                  <c:v>0.36</c:v>
                </c:pt>
                <c:pt idx="1633">
                  <c:v>0.36</c:v>
                </c:pt>
                <c:pt idx="1634">
                  <c:v>0.36</c:v>
                </c:pt>
                <c:pt idx="1635">
                  <c:v>0.36</c:v>
                </c:pt>
                <c:pt idx="1636">
                  <c:v>0.38</c:v>
                </c:pt>
                <c:pt idx="1637">
                  <c:v>0.44</c:v>
                </c:pt>
                <c:pt idx="1638">
                  <c:v>0.66</c:v>
                </c:pt>
                <c:pt idx="1639">
                  <c:v>1.1100000000000001</c:v>
                </c:pt>
                <c:pt idx="1640">
                  <c:v>1.67</c:v>
                </c:pt>
                <c:pt idx="1641">
                  <c:v>1.93</c:v>
                </c:pt>
                <c:pt idx="1642">
                  <c:v>1.86</c:v>
                </c:pt>
                <c:pt idx="1643">
                  <c:v>1.67</c:v>
                </c:pt>
                <c:pt idx="1644">
                  <c:v>1.41</c:v>
                </c:pt>
                <c:pt idx="1645">
                  <c:v>0.47</c:v>
                </c:pt>
                <c:pt idx="1646">
                  <c:v>0.9</c:v>
                </c:pt>
                <c:pt idx="1647">
                  <c:v>2</c:v>
                </c:pt>
                <c:pt idx="1648">
                  <c:v>3.55</c:v>
                </c:pt>
                <c:pt idx="1649">
                  <c:v>4.3499999999999996</c:v>
                </c:pt>
                <c:pt idx="1650">
                  <c:v>4.1100000000000003</c:v>
                </c:pt>
                <c:pt idx="1651">
                  <c:v>3.48</c:v>
                </c:pt>
                <c:pt idx="1652">
                  <c:v>2.66</c:v>
                </c:pt>
                <c:pt idx="1653">
                  <c:v>1.86</c:v>
                </c:pt>
                <c:pt idx="1654">
                  <c:v>1.22</c:v>
                </c:pt>
                <c:pt idx="1655">
                  <c:v>0.8</c:v>
                </c:pt>
                <c:pt idx="1656">
                  <c:v>0.36</c:v>
                </c:pt>
                <c:pt idx="1657">
                  <c:v>0.36</c:v>
                </c:pt>
                <c:pt idx="1658">
                  <c:v>0.36</c:v>
                </c:pt>
                <c:pt idx="1659">
                  <c:v>0.36</c:v>
                </c:pt>
                <c:pt idx="1660">
                  <c:v>0.38</c:v>
                </c:pt>
                <c:pt idx="1661">
                  <c:v>0.46</c:v>
                </c:pt>
                <c:pt idx="1662">
                  <c:v>0.72</c:v>
                </c:pt>
                <c:pt idx="1663">
                  <c:v>1.27</c:v>
                </c:pt>
                <c:pt idx="1664">
                  <c:v>1.94</c:v>
                </c:pt>
                <c:pt idx="1665">
                  <c:v>2.2599999999999998</c:v>
                </c:pt>
                <c:pt idx="1666">
                  <c:v>2.17</c:v>
                </c:pt>
                <c:pt idx="1667">
                  <c:v>1.94</c:v>
                </c:pt>
                <c:pt idx="1668">
                  <c:v>1.62</c:v>
                </c:pt>
                <c:pt idx="1669">
                  <c:v>0.47</c:v>
                </c:pt>
                <c:pt idx="1670">
                  <c:v>0.89</c:v>
                </c:pt>
                <c:pt idx="1671">
                  <c:v>1.98</c:v>
                </c:pt>
                <c:pt idx="1672">
                  <c:v>3.52</c:v>
                </c:pt>
                <c:pt idx="1673">
                  <c:v>4.3099999999999996</c:v>
                </c:pt>
                <c:pt idx="1674">
                  <c:v>4.07</c:v>
                </c:pt>
                <c:pt idx="1675">
                  <c:v>3.45</c:v>
                </c:pt>
                <c:pt idx="1676">
                  <c:v>2.63</c:v>
                </c:pt>
                <c:pt idx="1677">
                  <c:v>1.84</c:v>
                </c:pt>
                <c:pt idx="1678">
                  <c:v>1.21</c:v>
                </c:pt>
                <c:pt idx="1679">
                  <c:v>0.8</c:v>
                </c:pt>
                <c:pt idx="1680">
                  <c:v>0.36</c:v>
                </c:pt>
                <c:pt idx="1681">
                  <c:v>0.36</c:v>
                </c:pt>
                <c:pt idx="1682">
                  <c:v>0.37</c:v>
                </c:pt>
                <c:pt idx="1683">
                  <c:v>0.39</c:v>
                </c:pt>
                <c:pt idx="1684">
                  <c:v>0.47</c:v>
                </c:pt>
                <c:pt idx="1685">
                  <c:v>0.76</c:v>
                </c:pt>
                <c:pt idx="1686">
                  <c:v>1.48</c:v>
                </c:pt>
                <c:pt idx="1687">
                  <c:v>2.68</c:v>
                </c:pt>
                <c:pt idx="1688">
                  <c:v>3.97</c:v>
                </c:pt>
                <c:pt idx="1689">
                  <c:v>4.54</c:v>
                </c:pt>
                <c:pt idx="1690">
                  <c:v>4.09</c:v>
                </c:pt>
                <c:pt idx="1691">
                  <c:v>3.02</c:v>
                </c:pt>
                <c:pt idx="1692">
                  <c:v>1.88</c:v>
                </c:pt>
                <c:pt idx="1693">
                  <c:v>0.42</c:v>
                </c:pt>
                <c:pt idx="1694">
                  <c:v>0.69</c:v>
                </c:pt>
                <c:pt idx="1695">
                  <c:v>1.57</c:v>
                </c:pt>
                <c:pt idx="1696">
                  <c:v>3.02</c:v>
                </c:pt>
                <c:pt idx="1697">
                  <c:v>3.81</c:v>
                </c:pt>
                <c:pt idx="1698">
                  <c:v>3.33</c:v>
                </c:pt>
                <c:pt idx="1699">
                  <c:v>2.25</c:v>
                </c:pt>
                <c:pt idx="1700">
                  <c:v>1.25</c:v>
                </c:pt>
                <c:pt idx="1701">
                  <c:v>0.67</c:v>
                </c:pt>
                <c:pt idx="1702">
                  <c:v>0.44</c:v>
                </c:pt>
                <c:pt idx="1703">
                  <c:v>0.38</c:v>
                </c:pt>
                <c:pt idx="1704">
                  <c:v>0.36</c:v>
                </c:pt>
                <c:pt idx="1705">
                  <c:v>0.36</c:v>
                </c:pt>
                <c:pt idx="1706">
                  <c:v>0.37</c:v>
                </c:pt>
                <c:pt idx="1707">
                  <c:v>0.38</c:v>
                </c:pt>
                <c:pt idx="1708">
                  <c:v>0.43</c:v>
                </c:pt>
                <c:pt idx="1709">
                  <c:v>0.61</c:v>
                </c:pt>
                <c:pt idx="1710">
                  <c:v>1.04</c:v>
                </c:pt>
                <c:pt idx="1711">
                  <c:v>1.77</c:v>
                </c:pt>
                <c:pt idx="1712">
                  <c:v>2.5499999999999998</c:v>
                </c:pt>
                <c:pt idx="1713">
                  <c:v>2.9</c:v>
                </c:pt>
                <c:pt idx="1714">
                  <c:v>2.63</c:v>
                </c:pt>
                <c:pt idx="1715">
                  <c:v>1.98</c:v>
                </c:pt>
                <c:pt idx="1716">
                  <c:v>1.28</c:v>
                </c:pt>
                <c:pt idx="1717">
                  <c:v>0.42</c:v>
                </c:pt>
                <c:pt idx="1718">
                  <c:v>0.69</c:v>
                </c:pt>
                <c:pt idx="1719">
                  <c:v>1.57</c:v>
                </c:pt>
                <c:pt idx="1720">
                  <c:v>3.01</c:v>
                </c:pt>
                <c:pt idx="1721">
                  <c:v>3.81</c:v>
                </c:pt>
                <c:pt idx="1722">
                  <c:v>3.33</c:v>
                </c:pt>
                <c:pt idx="1723">
                  <c:v>2.25</c:v>
                </c:pt>
                <c:pt idx="1724">
                  <c:v>1.25</c:v>
                </c:pt>
                <c:pt idx="1725">
                  <c:v>0.67</c:v>
                </c:pt>
                <c:pt idx="1726">
                  <c:v>0.44</c:v>
                </c:pt>
                <c:pt idx="1727">
                  <c:v>0.38</c:v>
                </c:pt>
                <c:pt idx="1728">
                  <c:v>0.36</c:v>
                </c:pt>
                <c:pt idx="1729">
                  <c:v>0.36</c:v>
                </c:pt>
                <c:pt idx="1730">
                  <c:v>0.36</c:v>
                </c:pt>
                <c:pt idx="1731">
                  <c:v>0.36</c:v>
                </c:pt>
                <c:pt idx="1732">
                  <c:v>0.38</c:v>
                </c:pt>
                <c:pt idx="1733">
                  <c:v>0.46</c:v>
                </c:pt>
                <c:pt idx="1734">
                  <c:v>0.72</c:v>
                </c:pt>
                <c:pt idx="1735">
                  <c:v>1.27</c:v>
                </c:pt>
                <c:pt idx="1736">
                  <c:v>1.95</c:v>
                </c:pt>
                <c:pt idx="1737">
                  <c:v>2.27</c:v>
                </c:pt>
                <c:pt idx="1738">
                  <c:v>2.1800000000000002</c:v>
                </c:pt>
                <c:pt idx="1739">
                  <c:v>1.95</c:v>
                </c:pt>
                <c:pt idx="1740">
                  <c:v>1.63</c:v>
                </c:pt>
                <c:pt idx="1741">
                  <c:v>0.47</c:v>
                </c:pt>
                <c:pt idx="1742">
                  <c:v>0.9</c:v>
                </c:pt>
                <c:pt idx="1743">
                  <c:v>1.99</c:v>
                </c:pt>
                <c:pt idx="1744">
                  <c:v>3.53</c:v>
                </c:pt>
                <c:pt idx="1745">
                  <c:v>4.32</c:v>
                </c:pt>
                <c:pt idx="1746">
                  <c:v>4.09</c:v>
                </c:pt>
                <c:pt idx="1747">
                  <c:v>3.46</c:v>
                </c:pt>
                <c:pt idx="1748">
                  <c:v>2.64</c:v>
                </c:pt>
                <c:pt idx="1749">
                  <c:v>1.85</c:v>
                </c:pt>
                <c:pt idx="1750">
                  <c:v>1.22</c:v>
                </c:pt>
                <c:pt idx="1751">
                  <c:v>0.8</c:v>
                </c:pt>
                <c:pt idx="1752">
                  <c:v>0.36</c:v>
                </c:pt>
                <c:pt idx="1753">
                  <c:v>0.36</c:v>
                </c:pt>
                <c:pt idx="1754">
                  <c:v>0.36</c:v>
                </c:pt>
                <c:pt idx="1755">
                  <c:v>0.36</c:v>
                </c:pt>
                <c:pt idx="1756">
                  <c:v>0.38</c:v>
                </c:pt>
                <c:pt idx="1757">
                  <c:v>0.47</c:v>
                </c:pt>
                <c:pt idx="1758">
                  <c:v>0.74</c:v>
                </c:pt>
                <c:pt idx="1759">
                  <c:v>1.32</c:v>
                </c:pt>
                <c:pt idx="1760">
                  <c:v>2.0299999999999998</c:v>
                </c:pt>
                <c:pt idx="1761">
                  <c:v>2.37</c:v>
                </c:pt>
                <c:pt idx="1762">
                  <c:v>2.2799999999999998</c:v>
                </c:pt>
                <c:pt idx="1763">
                  <c:v>2.04</c:v>
                </c:pt>
                <c:pt idx="1764">
                  <c:v>1.7</c:v>
                </c:pt>
                <c:pt idx="1765">
                  <c:v>0.47</c:v>
                </c:pt>
                <c:pt idx="1766">
                  <c:v>0.9</c:v>
                </c:pt>
                <c:pt idx="1767">
                  <c:v>1.98</c:v>
                </c:pt>
                <c:pt idx="1768">
                  <c:v>3.52</c:v>
                </c:pt>
                <c:pt idx="1769">
                  <c:v>4.3099999999999996</c:v>
                </c:pt>
                <c:pt idx="1770">
                  <c:v>4.08</c:v>
                </c:pt>
                <c:pt idx="1771">
                  <c:v>3.45</c:v>
                </c:pt>
                <c:pt idx="1772">
                  <c:v>2.64</c:v>
                </c:pt>
                <c:pt idx="1773">
                  <c:v>1.84</c:v>
                </c:pt>
                <c:pt idx="1774">
                  <c:v>1.22</c:v>
                </c:pt>
                <c:pt idx="1775">
                  <c:v>0.8</c:v>
                </c:pt>
                <c:pt idx="1776">
                  <c:v>0.36</c:v>
                </c:pt>
                <c:pt idx="1777">
                  <c:v>0.36</c:v>
                </c:pt>
                <c:pt idx="1778">
                  <c:v>0.36</c:v>
                </c:pt>
                <c:pt idx="1779">
                  <c:v>0.36</c:v>
                </c:pt>
                <c:pt idx="1780">
                  <c:v>0.38</c:v>
                </c:pt>
                <c:pt idx="1781">
                  <c:v>0.47</c:v>
                </c:pt>
                <c:pt idx="1782">
                  <c:v>0.76</c:v>
                </c:pt>
                <c:pt idx="1783">
                  <c:v>1.37</c:v>
                </c:pt>
                <c:pt idx="1784">
                  <c:v>2.12</c:v>
                </c:pt>
                <c:pt idx="1785">
                  <c:v>2.4700000000000002</c:v>
                </c:pt>
                <c:pt idx="1786">
                  <c:v>2.38</c:v>
                </c:pt>
                <c:pt idx="1787">
                  <c:v>2.12</c:v>
                </c:pt>
                <c:pt idx="1788">
                  <c:v>1.77</c:v>
                </c:pt>
                <c:pt idx="1789">
                  <c:v>0.47</c:v>
                </c:pt>
                <c:pt idx="1790">
                  <c:v>0.89</c:v>
                </c:pt>
                <c:pt idx="1791">
                  <c:v>1.98</c:v>
                </c:pt>
                <c:pt idx="1792">
                  <c:v>3.52</c:v>
                </c:pt>
                <c:pt idx="1793">
                  <c:v>4.3</c:v>
                </c:pt>
                <c:pt idx="1794">
                  <c:v>4.07</c:v>
                </c:pt>
                <c:pt idx="1795">
                  <c:v>3.45</c:v>
                </c:pt>
                <c:pt idx="1796">
                  <c:v>2.63</c:v>
                </c:pt>
                <c:pt idx="1797">
                  <c:v>1.84</c:v>
                </c:pt>
                <c:pt idx="1798">
                  <c:v>1.21</c:v>
                </c:pt>
                <c:pt idx="1799">
                  <c:v>0.8</c:v>
                </c:pt>
                <c:pt idx="1800">
                  <c:v>0.36</c:v>
                </c:pt>
                <c:pt idx="1801">
                  <c:v>0.36</c:v>
                </c:pt>
                <c:pt idx="1802">
                  <c:v>0.36</c:v>
                </c:pt>
                <c:pt idx="1803">
                  <c:v>0.37</c:v>
                </c:pt>
                <c:pt idx="1804">
                  <c:v>0.42</c:v>
                </c:pt>
                <c:pt idx="1805">
                  <c:v>0.69</c:v>
                </c:pt>
                <c:pt idx="1806">
                  <c:v>1.57</c:v>
                </c:pt>
                <c:pt idx="1807">
                  <c:v>3.4</c:v>
                </c:pt>
                <c:pt idx="1808">
                  <c:v>5.65</c:v>
                </c:pt>
                <c:pt idx="1809">
                  <c:v>6.72</c:v>
                </c:pt>
                <c:pt idx="1810">
                  <c:v>6.44</c:v>
                </c:pt>
                <c:pt idx="1811">
                  <c:v>5.67</c:v>
                </c:pt>
                <c:pt idx="1812">
                  <c:v>4.5999999999999996</c:v>
                </c:pt>
                <c:pt idx="1813">
                  <c:v>0.47</c:v>
                </c:pt>
                <c:pt idx="1814">
                  <c:v>0.9</c:v>
                </c:pt>
                <c:pt idx="1815">
                  <c:v>1.99</c:v>
                </c:pt>
                <c:pt idx="1816">
                  <c:v>3.53</c:v>
                </c:pt>
                <c:pt idx="1817">
                  <c:v>4.32</c:v>
                </c:pt>
                <c:pt idx="1818">
                  <c:v>4.08</c:v>
                </c:pt>
                <c:pt idx="1819">
                  <c:v>3.46</c:v>
                </c:pt>
                <c:pt idx="1820">
                  <c:v>2.64</c:v>
                </c:pt>
                <c:pt idx="1821">
                  <c:v>1.85</c:v>
                </c:pt>
                <c:pt idx="1822">
                  <c:v>1.22</c:v>
                </c:pt>
                <c:pt idx="1823">
                  <c:v>0.8</c:v>
                </c:pt>
                <c:pt idx="1824">
                  <c:v>0.36</c:v>
                </c:pt>
                <c:pt idx="1825">
                  <c:v>0.36</c:v>
                </c:pt>
                <c:pt idx="1826">
                  <c:v>0.36</c:v>
                </c:pt>
                <c:pt idx="1827">
                  <c:v>0.36</c:v>
                </c:pt>
                <c:pt idx="1828">
                  <c:v>0.38</c:v>
                </c:pt>
                <c:pt idx="1829">
                  <c:v>0.48</c:v>
                </c:pt>
                <c:pt idx="1830">
                  <c:v>0.78</c:v>
                </c:pt>
                <c:pt idx="1831">
                  <c:v>1.4</c:v>
                </c:pt>
                <c:pt idx="1832">
                  <c:v>2.17</c:v>
                </c:pt>
                <c:pt idx="1833">
                  <c:v>2.54</c:v>
                </c:pt>
                <c:pt idx="1834">
                  <c:v>2.4500000000000002</c:v>
                </c:pt>
                <c:pt idx="1835">
                  <c:v>2.1800000000000002</c:v>
                </c:pt>
                <c:pt idx="1836">
                  <c:v>1.82</c:v>
                </c:pt>
                <c:pt idx="1837">
                  <c:v>0.47</c:v>
                </c:pt>
                <c:pt idx="1838">
                  <c:v>0.9</c:v>
                </c:pt>
                <c:pt idx="1839">
                  <c:v>1.99</c:v>
                </c:pt>
                <c:pt idx="1840">
                  <c:v>3.54</c:v>
                </c:pt>
                <c:pt idx="1841">
                  <c:v>4.33</c:v>
                </c:pt>
                <c:pt idx="1842">
                  <c:v>4.0999999999999996</c:v>
                </c:pt>
                <c:pt idx="1843">
                  <c:v>3.47</c:v>
                </c:pt>
                <c:pt idx="1844">
                  <c:v>2.65</c:v>
                </c:pt>
                <c:pt idx="1845">
                  <c:v>1.85</c:v>
                </c:pt>
                <c:pt idx="1846">
                  <c:v>1.22</c:v>
                </c:pt>
                <c:pt idx="1847">
                  <c:v>0.8</c:v>
                </c:pt>
                <c:pt idx="1848">
                  <c:v>0.36</c:v>
                </c:pt>
                <c:pt idx="1849">
                  <c:v>0.36</c:v>
                </c:pt>
                <c:pt idx="1850">
                  <c:v>0.37</c:v>
                </c:pt>
                <c:pt idx="1851">
                  <c:v>0.38</c:v>
                </c:pt>
                <c:pt idx="1852">
                  <c:v>0.45</c:v>
                </c:pt>
                <c:pt idx="1853">
                  <c:v>0.68</c:v>
                </c:pt>
                <c:pt idx="1854">
                  <c:v>1.25</c:v>
                </c:pt>
                <c:pt idx="1855">
                  <c:v>2.2000000000000002</c:v>
                </c:pt>
                <c:pt idx="1856">
                  <c:v>3.22</c:v>
                </c:pt>
                <c:pt idx="1857">
                  <c:v>3.67</c:v>
                </c:pt>
                <c:pt idx="1858">
                  <c:v>3.32</c:v>
                </c:pt>
                <c:pt idx="1859">
                  <c:v>2.4700000000000002</c:v>
                </c:pt>
                <c:pt idx="1860">
                  <c:v>1.56</c:v>
                </c:pt>
                <c:pt idx="1861">
                  <c:v>0.42</c:v>
                </c:pt>
                <c:pt idx="1862">
                  <c:v>0.69</c:v>
                </c:pt>
                <c:pt idx="1863">
                  <c:v>1.57</c:v>
                </c:pt>
                <c:pt idx="1864">
                  <c:v>3.02</c:v>
                </c:pt>
                <c:pt idx="1865">
                  <c:v>3.82</c:v>
                </c:pt>
                <c:pt idx="1866">
                  <c:v>3.33</c:v>
                </c:pt>
                <c:pt idx="1867">
                  <c:v>2.25</c:v>
                </c:pt>
                <c:pt idx="1868">
                  <c:v>1.25</c:v>
                </c:pt>
                <c:pt idx="1869">
                  <c:v>0.67</c:v>
                </c:pt>
                <c:pt idx="1870">
                  <c:v>0.44</c:v>
                </c:pt>
                <c:pt idx="1871">
                  <c:v>0.38</c:v>
                </c:pt>
                <c:pt idx="1872">
                  <c:v>0.36</c:v>
                </c:pt>
                <c:pt idx="1873">
                  <c:v>0.36</c:v>
                </c:pt>
                <c:pt idx="1874">
                  <c:v>0.37</c:v>
                </c:pt>
                <c:pt idx="1875">
                  <c:v>0.37</c:v>
                </c:pt>
                <c:pt idx="1876">
                  <c:v>0.42</c:v>
                </c:pt>
                <c:pt idx="1877">
                  <c:v>0.56000000000000005</c:v>
                </c:pt>
                <c:pt idx="1878">
                  <c:v>0.92</c:v>
                </c:pt>
                <c:pt idx="1879">
                  <c:v>1.52</c:v>
                </c:pt>
                <c:pt idx="1880">
                  <c:v>2.16</c:v>
                </c:pt>
                <c:pt idx="1881">
                  <c:v>2.4500000000000002</c:v>
                </c:pt>
                <c:pt idx="1882">
                  <c:v>2.2200000000000002</c:v>
                </c:pt>
                <c:pt idx="1883">
                  <c:v>1.69</c:v>
                </c:pt>
                <c:pt idx="1884">
                  <c:v>1.1200000000000001</c:v>
                </c:pt>
                <c:pt idx="1885">
                  <c:v>0.42</c:v>
                </c:pt>
                <c:pt idx="1886">
                  <c:v>0.69</c:v>
                </c:pt>
                <c:pt idx="1887">
                  <c:v>1.57</c:v>
                </c:pt>
                <c:pt idx="1888">
                  <c:v>3.02</c:v>
                </c:pt>
                <c:pt idx="1889">
                  <c:v>3.81</c:v>
                </c:pt>
                <c:pt idx="1890">
                  <c:v>3.33</c:v>
                </c:pt>
                <c:pt idx="1891">
                  <c:v>2.25</c:v>
                </c:pt>
                <c:pt idx="1892">
                  <c:v>1.25</c:v>
                </c:pt>
                <c:pt idx="1893">
                  <c:v>0.67</c:v>
                </c:pt>
                <c:pt idx="1894">
                  <c:v>0.44</c:v>
                </c:pt>
                <c:pt idx="1895">
                  <c:v>0.38</c:v>
                </c:pt>
                <c:pt idx="1896">
                  <c:v>0.36</c:v>
                </c:pt>
                <c:pt idx="1897">
                  <c:v>0.36</c:v>
                </c:pt>
                <c:pt idx="1898">
                  <c:v>0.36</c:v>
                </c:pt>
                <c:pt idx="1899">
                  <c:v>0.36</c:v>
                </c:pt>
                <c:pt idx="1900">
                  <c:v>0.38</c:v>
                </c:pt>
                <c:pt idx="1901">
                  <c:v>0.45</c:v>
                </c:pt>
                <c:pt idx="1902">
                  <c:v>0.67</c:v>
                </c:pt>
                <c:pt idx="1903">
                  <c:v>1.1399999999999999</c:v>
                </c:pt>
                <c:pt idx="1904">
                  <c:v>1.72</c:v>
                </c:pt>
                <c:pt idx="1905">
                  <c:v>1.99</c:v>
                </c:pt>
                <c:pt idx="1906">
                  <c:v>1.92</c:v>
                </c:pt>
                <c:pt idx="1907">
                  <c:v>1.72</c:v>
                </c:pt>
                <c:pt idx="1908">
                  <c:v>1.45</c:v>
                </c:pt>
                <c:pt idx="1909">
                  <c:v>0.47</c:v>
                </c:pt>
                <c:pt idx="1910">
                  <c:v>0.9</c:v>
                </c:pt>
                <c:pt idx="1911">
                  <c:v>1.99</c:v>
                </c:pt>
                <c:pt idx="1912">
                  <c:v>3.53</c:v>
                </c:pt>
                <c:pt idx="1913">
                  <c:v>4.32</c:v>
                </c:pt>
                <c:pt idx="1914">
                  <c:v>4.08</c:v>
                </c:pt>
                <c:pt idx="1915">
                  <c:v>3.46</c:v>
                </c:pt>
                <c:pt idx="1916">
                  <c:v>2.64</c:v>
                </c:pt>
                <c:pt idx="1917">
                  <c:v>1.85</c:v>
                </c:pt>
                <c:pt idx="1918">
                  <c:v>1.22</c:v>
                </c:pt>
                <c:pt idx="1919">
                  <c:v>0.8</c:v>
                </c:pt>
                <c:pt idx="1920">
                  <c:v>0.36</c:v>
                </c:pt>
                <c:pt idx="1921">
                  <c:v>0.36</c:v>
                </c:pt>
                <c:pt idx="1922">
                  <c:v>0.36</c:v>
                </c:pt>
                <c:pt idx="1923">
                  <c:v>0.36</c:v>
                </c:pt>
                <c:pt idx="1924">
                  <c:v>0.38</c:v>
                </c:pt>
                <c:pt idx="1925">
                  <c:v>0.44</c:v>
                </c:pt>
                <c:pt idx="1926">
                  <c:v>0.65</c:v>
                </c:pt>
                <c:pt idx="1927">
                  <c:v>1.1000000000000001</c:v>
                </c:pt>
                <c:pt idx="1928">
                  <c:v>1.65</c:v>
                </c:pt>
                <c:pt idx="1929">
                  <c:v>1.91</c:v>
                </c:pt>
                <c:pt idx="1930">
                  <c:v>1.84</c:v>
                </c:pt>
                <c:pt idx="1931">
                  <c:v>1.65</c:v>
                </c:pt>
                <c:pt idx="1932">
                  <c:v>1.39</c:v>
                </c:pt>
                <c:pt idx="1933">
                  <c:v>0.47</c:v>
                </c:pt>
                <c:pt idx="1934">
                  <c:v>0.89</c:v>
                </c:pt>
                <c:pt idx="1935">
                  <c:v>1.98</c:v>
                </c:pt>
                <c:pt idx="1936">
                  <c:v>3.52</c:v>
                </c:pt>
                <c:pt idx="1937">
                  <c:v>4.3</c:v>
                </c:pt>
                <c:pt idx="1938">
                  <c:v>4.07</c:v>
                </c:pt>
                <c:pt idx="1939">
                  <c:v>3.45</c:v>
                </c:pt>
                <c:pt idx="1940">
                  <c:v>2.63</c:v>
                </c:pt>
                <c:pt idx="1941">
                  <c:v>1.84</c:v>
                </c:pt>
                <c:pt idx="1942">
                  <c:v>1.21</c:v>
                </c:pt>
                <c:pt idx="1943">
                  <c:v>0.8</c:v>
                </c:pt>
                <c:pt idx="1944">
                  <c:v>0.36</c:v>
                </c:pt>
                <c:pt idx="1945">
                  <c:v>0.36</c:v>
                </c:pt>
                <c:pt idx="1946">
                  <c:v>0.36</c:v>
                </c:pt>
                <c:pt idx="1947">
                  <c:v>0.36</c:v>
                </c:pt>
                <c:pt idx="1948">
                  <c:v>0.38</c:v>
                </c:pt>
                <c:pt idx="1949">
                  <c:v>0.44</c:v>
                </c:pt>
                <c:pt idx="1950">
                  <c:v>0.65</c:v>
                </c:pt>
                <c:pt idx="1951">
                  <c:v>1.1000000000000001</c:v>
                </c:pt>
                <c:pt idx="1952">
                  <c:v>1.64</c:v>
                </c:pt>
                <c:pt idx="1953">
                  <c:v>1.9</c:v>
                </c:pt>
                <c:pt idx="1954">
                  <c:v>1.83</c:v>
                </c:pt>
                <c:pt idx="1955">
                  <c:v>1.65</c:v>
                </c:pt>
                <c:pt idx="1956">
                  <c:v>1.39</c:v>
                </c:pt>
                <c:pt idx="1957">
                  <c:v>0.47</c:v>
                </c:pt>
                <c:pt idx="1958">
                  <c:v>0.89</c:v>
                </c:pt>
                <c:pt idx="1959">
                  <c:v>1.98</c:v>
                </c:pt>
                <c:pt idx="1960">
                  <c:v>3.51</c:v>
                </c:pt>
                <c:pt idx="1961">
                  <c:v>4.3</c:v>
                </c:pt>
                <c:pt idx="1962">
                  <c:v>4.0599999999999996</c:v>
                </c:pt>
                <c:pt idx="1963">
                  <c:v>3.44</c:v>
                </c:pt>
                <c:pt idx="1964">
                  <c:v>2.63</c:v>
                </c:pt>
                <c:pt idx="1965">
                  <c:v>1.84</c:v>
                </c:pt>
                <c:pt idx="1966">
                  <c:v>1.21</c:v>
                </c:pt>
                <c:pt idx="1967">
                  <c:v>0.79</c:v>
                </c:pt>
                <c:pt idx="1968">
                  <c:v>0.36</c:v>
                </c:pt>
                <c:pt idx="1969">
                  <c:v>0.36</c:v>
                </c:pt>
                <c:pt idx="1970">
                  <c:v>0.36</c:v>
                </c:pt>
                <c:pt idx="1971">
                  <c:v>0.36</c:v>
                </c:pt>
                <c:pt idx="1972">
                  <c:v>0.39</c:v>
                </c:pt>
                <c:pt idx="1973">
                  <c:v>0.49</c:v>
                </c:pt>
                <c:pt idx="1974">
                  <c:v>0.83</c:v>
                </c:pt>
                <c:pt idx="1975">
                  <c:v>1.55</c:v>
                </c:pt>
                <c:pt idx="1976">
                  <c:v>2.4300000000000002</c:v>
                </c:pt>
                <c:pt idx="1977">
                  <c:v>2.85</c:v>
                </c:pt>
                <c:pt idx="1978">
                  <c:v>2.74</c:v>
                </c:pt>
                <c:pt idx="1979">
                  <c:v>2.44</c:v>
                </c:pt>
                <c:pt idx="1980">
                  <c:v>2.02</c:v>
                </c:pt>
                <c:pt idx="1981">
                  <c:v>0.47</c:v>
                </c:pt>
                <c:pt idx="1982">
                  <c:v>0.89</c:v>
                </c:pt>
                <c:pt idx="1983">
                  <c:v>1.97</c:v>
                </c:pt>
                <c:pt idx="1984">
                  <c:v>3.5</c:v>
                </c:pt>
                <c:pt idx="1985">
                  <c:v>4.28</c:v>
                </c:pt>
                <c:pt idx="1986">
                  <c:v>4.05</c:v>
                </c:pt>
                <c:pt idx="1987">
                  <c:v>3.43</c:v>
                </c:pt>
                <c:pt idx="1988">
                  <c:v>2.62</c:v>
                </c:pt>
                <c:pt idx="1989">
                  <c:v>1.83</c:v>
                </c:pt>
                <c:pt idx="1990">
                  <c:v>1.21</c:v>
                </c:pt>
                <c:pt idx="1991">
                  <c:v>0.79</c:v>
                </c:pt>
                <c:pt idx="1992">
                  <c:v>0.36</c:v>
                </c:pt>
                <c:pt idx="1993">
                  <c:v>0.36</c:v>
                </c:pt>
                <c:pt idx="1994">
                  <c:v>0.36</c:v>
                </c:pt>
                <c:pt idx="1995">
                  <c:v>0.37</c:v>
                </c:pt>
                <c:pt idx="1996">
                  <c:v>0.39</c:v>
                </c:pt>
                <c:pt idx="1997">
                  <c:v>0.53</c:v>
                </c:pt>
                <c:pt idx="1998">
                  <c:v>0.98</c:v>
                </c:pt>
                <c:pt idx="1999">
                  <c:v>1.91</c:v>
                </c:pt>
                <c:pt idx="2000">
                  <c:v>3.05</c:v>
                </c:pt>
                <c:pt idx="2001">
                  <c:v>3.6</c:v>
                </c:pt>
                <c:pt idx="2002">
                  <c:v>3.46</c:v>
                </c:pt>
                <c:pt idx="2003">
                  <c:v>3.07</c:v>
                </c:pt>
                <c:pt idx="2004">
                  <c:v>2.52</c:v>
                </c:pt>
                <c:pt idx="2005">
                  <c:v>0.47</c:v>
                </c:pt>
                <c:pt idx="2006">
                  <c:v>0.89</c:v>
                </c:pt>
                <c:pt idx="2007">
                  <c:v>1.98</c:v>
                </c:pt>
                <c:pt idx="2008">
                  <c:v>3.52</c:v>
                </c:pt>
                <c:pt idx="2009">
                  <c:v>4.3</c:v>
                </c:pt>
                <c:pt idx="2010">
                  <c:v>4.07</c:v>
                </c:pt>
                <c:pt idx="2011">
                  <c:v>3.45</c:v>
                </c:pt>
                <c:pt idx="2012">
                  <c:v>2.63</c:v>
                </c:pt>
                <c:pt idx="2013">
                  <c:v>1.84</c:v>
                </c:pt>
                <c:pt idx="2014">
                  <c:v>1.21</c:v>
                </c:pt>
                <c:pt idx="2015">
                  <c:v>0.8</c:v>
                </c:pt>
                <c:pt idx="2016">
                  <c:v>0.36</c:v>
                </c:pt>
                <c:pt idx="2017">
                  <c:v>0.36</c:v>
                </c:pt>
                <c:pt idx="2018">
                  <c:v>0.37</c:v>
                </c:pt>
                <c:pt idx="2019">
                  <c:v>0.38</c:v>
                </c:pt>
                <c:pt idx="2020">
                  <c:v>0.44</c:v>
                </c:pt>
                <c:pt idx="2021">
                  <c:v>0.66</c:v>
                </c:pt>
                <c:pt idx="2022">
                  <c:v>1.2</c:v>
                </c:pt>
                <c:pt idx="2023">
                  <c:v>2.11</c:v>
                </c:pt>
                <c:pt idx="2024">
                  <c:v>3.07</c:v>
                </c:pt>
                <c:pt idx="2025">
                  <c:v>3.5</c:v>
                </c:pt>
                <c:pt idx="2026">
                  <c:v>3.17</c:v>
                </c:pt>
                <c:pt idx="2027">
                  <c:v>2.36</c:v>
                </c:pt>
                <c:pt idx="2028">
                  <c:v>1.5</c:v>
                </c:pt>
                <c:pt idx="2029">
                  <c:v>0.42</c:v>
                </c:pt>
                <c:pt idx="2030">
                  <c:v>0.69</c:v>
                </c:pt>
                <c:pt idx="2031">
                  <c:v>1.57</c:v>
                </c:pt>
                <c:pt idx="2032">
                  <c:v>3.02</c:v>
                </c:pt>
                <c:pt idx="2033">
                  <c:v>3.81</c:v>
                </c:pt>
                <c:pt idx="2034">
                  <c:v>3.33</c:v>
                </c:pt>
                <c:pt idx="2035">
                  <c:v>2.25</c:v>
                </c:pt>
                <c:pt idx="2036">
                  <c:v>1.25</c:v>
                </c:pt>
                <c:pt idx="2037">
                  <c:v>0.67</c:v>
                </c:pt>
                <c:pt idx="2038">
                  <c:v>0.44</c:v>
                </c:pt>
                <c:pt idx="2039">
                  <c:v>0.38</c:v>
                </c:pt>
                <c:pt idx="2040">
                  <c:v>0.36</c:v>
                </c:pt>
                <c:pt idx="2041">
                  <c:v>0.36</c:v>
                </c:pt>
                <c:pt idx="2042">
                  <c:v>0.37</c:v>
                </c:pt>
                <c:pt idx="2043">
                  <c:v>0.38</c:v>
                </c:pt>
                <c:pt idx="2044">
                  <c:v>0.44</c:v>
                </c:pt>
                <c:pt idx="2045">
                  <c:v>0.66</c:v>
                </c:pt>
                <c:pt idx="2046">
                  <c:v>1.2</c:v>
                </c:pt>
                <c:pt idx="2047">
                  <c:v>2.1</c:v>
                </c:pt>
                <c:pt idx="2048">
                  <c:v>3.06</c:v>
                </c:pt>
                <c:pt idx="2049">
                  <c:v>3.49</c:v>
                </c:pt>
                <c:pt idx="2050">
                  <c:v>3.16</c:v>
                </c:pt>
                <c:pt idx="2051">
                  <c:v>2.35</c:v>
                </c:pt>
                <c:pt idx="2052">
                  <c:v>1.5</c:v>
                </c:pt>
                <c:pt idx="2053">
                  <c:v>0.42</c:v>
                </c:pt>
                <c:pt idx="2054">
                  <c:v>0.69</c:v>
                </c:pt>
                <c:pt idx="2055">
                  <c:v>1.57</c:v>
                </c:pt>
                <c:pt idx="2056">
                  <c:v>3.01</c:v>
                </c:pt>
                <c:pt idx="2057">
                  <c:v>3.81</c:v>
                </c:pt>
                <c:pt idx="2058">
                  <c:v>3.33</c:v>
                </c:pt>
                <c:pt idx="2059">
                  <c:v>2.25</c:v>
                </c:pt>
                <c:pt idx="2060">
                  <c:v>1.25</c:v>
                </c:pt>
                <c:pt idx="2061">
                  <c:v>0.67</c:v>
                </c:pt>
                <c:pt idx="2062">
                  <c:v>0.44</c:v>
                </c:pt>
                <c:pt idx="2063">
                  <c:v>0.38</c:v>
                </c:pt>
                <c:pt idx="2064">
                  <c:v>0.36</c:v>
                </c:pt>
                <c:pt idx="2065">
                  <c:v>0.36</c:v>
                </c:pt>
                <c:pt idx="2066">
                  <c:v>0.36</c:v>
                </c:pt>
                <c:pt idx="2067">
                  <c:v>0.36</c:v>
                </c:pt>
                <c:pt idx="2068">
                  <c:v>0.39</c:v>
                </c:pt>
                <c:pt idx="2069">
                  <c:v>0.5</c:v>
                </c:pt>
                <c:pt idx="2070">
                  <c:v>0.86</c:v>
                </c:pt>
                <c:pt idx="2071">
                  <c:v>1.62</c:v>
                </c:pt>
                <c:pt idx="2072">
                  <c:v>2.5499999999999998</c:v>
                </c:pt>
                <c:pt idx="2073">
                  <c:v>3</c:v>
                </c:pt>
                <c:pt idx="2074">
                  <c:v>2.88</c:v>
                </c:pt>
                <c:pt idx="2075">
                  <c:v>2.56</c:v>
                </c:pt>
                <c:pt idx="2076">
                  <c:v>2.12</c:v>
                </c:pt>
                <c:pt idx="2077">
                  <c:v>0.47</c:v>
                </c:pt>
                <c:pt idx="2078">
                  <c:v>0.9</c:v>
                </c:pt>
                <c:pt idx="2079">
                  <c:v>1.99</c:v>
                </c:pt>
                <c:pt idx="2080">
                  <c:v>3.53</c:v>
                </c:pt>
                <c:pt idx="2081">
                  <c:v>4.32</c:v>
                </c:pt>
                <c:pt idx="2082">
                  <c:v>4.08</c:v>
                </c:pt>
                <c:pt idx="2083">
                  <c:v>3.46</c:v>
                </c:pt>
                <c:pt idx="2084">
                  <c:v>2.64</c:v>
                </c:pt>
                <c:pt idx="2085">
                  <c:v>1.85</c:v>
                </c:pt>
                <c:pt idx="2086">
                  <c:v>1.22</c:v>
                </c:pt>
                <c:pt idx="2087">
                  <c:v>0.8</c:v>
                </c:pt>
                <c:pt idx="2088">
                  <c:v>0.36</c:v>
                </c:pt>
                <c:pt idx="2089">
                  <c:v>0.36</c:v>
                </c:pt>
                <c:pt idx="2090">
                  <c:v>0.36</c:v>
                </c:pt>
                <c:pt idx="2091">
                  <c:v>0.36</c:v>
                </c:pt>
                <c:pt idx="2092">
                  <c:v>0.38</c:v>
                </c:pt>
                <c:pt idx="2093">
                  <c:v>0.47</c:v>
                </c:pt>
                <c:pt idx="2094">
                  <c:v>0.77</c:v>
                </c:pt>
                <c:pt idx="2095">
                  <c:v>1.38</c:v>
                </c:pt>
                <c:pt idx="2096">
                  <c:v>2.13</c:v>
                </c:pt>
                <c:pt idx="2097">
                  <c:v>2.4900000000000002</c:v>
                </c:pt>
                <c:pt idx="2098">
                  <c:v>2.39</c:v>
                </c:pt>
                <c:pt idx="2099">
                  <c:v>2.14</c:v>
                </c:pt>
                <c:pt idx="2100">
                  <c:v>1.78</c:v>
                </c:pt>
                <c:pt idx="2101">
                  <c:v>0.47</c:v>
                </c:pt>
                <c:pt idx="2102">
                  <c:v>0.89</c:v>
                </c:pt>
                <c:pt idx="2103">
                  <c:v>1.98</c:v>
                </c:pt>
                <c:pt idx="2104">
                  <c:v>3.51</c:v>
                </c:pt>
                <c:pt idx="2105">
                  <c:v>4.3</c:v>
                </c:pt>
                <c:pt idx="2106">
                  <c:v>4.07</c:v>
                </c:pt>
                <c:pt idx="2107">
                  <c:v>3.44</c:v>
                </c:pt>
                <c:pt idx="2108">
                  <c:v>2.63</c:v>
                </c:pt>
                <c:pt idx="2109">
                  <c:v>1.84</c:v>
                </c:pt>
                <c:pt idx="2110">
                  <c:v>1.21</c:v>
                </c:pt>
                <c:pt idx="2111">
                  <c:v>0.8</c:v>
                </c:pt>
                <c:pt idx="2112">
                  <c:v>0.36</c:v>
                </c:pt>
                <c:pt idx="2113">
                  <c:v>0.36</c:v>
                </c:pt>
                <c:pt idx="2114">
                  <c:v>0.36</c:v>
                </c:pt>
                <c:pt idx="2115">
                  <c:v>0.37</c:v>
                </c:pt>
                <c:pt idx="2116">
                  <c:v>0.39</c:v>
                </c:pt>
                <c:pt idx="2117">
                  <c:v>0.54</c:v>
                </c:pt>
                <c:pt idx="2118">
                  <c:v>1</c:v>
                </c:pt>
                <c:pt idx="2119">
                  <c:v>1.96</c:v>
                </c:pt>
                <c:pt idx="2120">
                  <c:v>3.13</c:v>
                </c:pt>
                <c:pt idx="2121">
                  <c:v>3.69</c:v>
                </c:pt>
                <c:pt idx="2122">
                  <c:v>3.55</c:v>
                </c:pt>
                <c:pt idx="2123">
                  <c:v>3.15</c:v>
                </c:pt>
                <c:pt idx="2124">
                  <c:v>2.58</c:v>
                </c:pt>
                <c:pt idx="2125">
                  <c:v>0.47</c:v>
                </c:pt>
                <c:pt idx="2126">
                  <c:v>0.89</c:v>
                </c:pt>
                <c:pt idx="2127">
                  <c:v>1.98</c:v>
                </c:pt>
                <c:pt idx="2128">
                  <c:v>3.52</c:v>
                </c:pt>
                <c:pt idx="2129">
                  <c:v>4.3</c:v>
                </c:pt>
                <c:pt idx="2130">
                  <c:v>4.07</c:v>
                </c:pt>
                <c:pt idx="2131">
                  <c:v>3.45</c:v>
                </c:pt>
                <c:pt idx="2132">
                  <c:v>2.63</c:v>
                </c:pt>
                <c:pt idx="2133">
                  <c:v>1.84</c:v>
                </c:pt>
                <c:pt idx="2134">
                  <c:v>1.21</c:v>
                </c:pt>
                <c:pt idx="2135">
                  <c:v>0.8</c:v>
                </c:pt>
                <c:pt idx="2136">
                  <c:v>0.36</c:v>
                </c:pt>
                <c:pt idx="2137">
                  <c:v>0.36</c:v>
                </c:pt>
                <c:pt idx="2138">
                  <c:v>0.36</c:v>
                </c:pt>
                <c:pt idx="2139">
                  <c:v>0.36</c:v>
                </c:pt>
                <c:pt idx="2140">
                  <c:v>0.37</c:v>
                </c:pt>
                <c:pt idx="2141">
                  <c:v>0.43</c:v>
                </c:pt>
                <c:pt idx="2142">
                  <c:v>0.62</c:v>
                </c:pt>
                <c:pt idx="2143">
                  <c:v>1.02</c:v>
                </c:pt>
                <c:pt idx="2144">
                  <c:v>1.51</c:v>
                </c:pt>
                <c:pt idx="2145">
                  <c:v>1.74</c:v>
                </c:pt>
                <c:pt idx="2146">
                  <c:v>1.68</c:v>
                </c:pt>
                <c:pt idx="2147">
                  <c:v>1.52</c:v>
                </c:pt>
                <c:pt idx="2148">
                  <c:v>1.28</c:v>
                </c:pt>
                <c:pt idx="2149">
                  <c:v>0.47</c:v>
                </c:pt>
                <c:pt idx="2150">
                  <c:v>0.89</c:v>
                </c:pt>
                <c:pt idx="2151">
                  <c:v>1.97</c:v>
                </c:pt>
                <c:pt idx="2152">
                  <c:v>3.5</c:v>
                </c:pt>
                <c:pt idx="2153">
                  <c:v>4.28</c:v>
                </c:pt>
                <c:pt idx="2154">
                  <c:v>4.05</c:v>
                </c:pt>
                <c:pt idx="2155">
                  <c:v>3.43</c:v>
                </c:pt>
                <c:pt idx="2156">
                  <c:v>2.62</c:v>
                </c:pt>
                <c:pt idx="2157">
                  <c:v>1.83</c:v>
                </c:pt>
                <c:pt idx="2158">
                  <c:v>1.21</c:v>
                </c:pt>
                <c:pt idx="2159">
                  <c:v>0.79</c:v>
                </c:pt>
                <c:pt idx="2160">
                  <c:v>0.36</c:v>
                </c:pt>
                <c:pt idx="2161">
                  <c:v>0.36</c:v>
                </c:pt>
                <c:pt idx="2162">
                  <c:v>0.36</c:v>
                </c:pt>
                <c:pt idx="2163">
                  <c:v>0.36</c:v>
                </c:pt>
                <c:pt idx="2164">
                  <c:v>0.38</c:v>
                </c:pt>
                <c:pt idx="2165">
                  <c:v>0.45</c:v>
                </c:pt>
                <c:pt idx="2166">
                  <c:v>0.68</c:v>
                </c:pt>
                <c:pt idx="2167">
                  <c:v>1.1499999999999999</c:v>
                </c:pt>
                <c:pt idx="2168">
                  <c:v>1.74</c:v>
                </c:pt>
                <c:pt idx="2169">
                  <c:v>2.02</c:v>
                </c:pt>
                <c:pt idx="2170">
                  <c:v>1.95</c:v>
                </c:pt>
                <c:pt idx="2171">
                  <c:v>1.75</c:v>
                </c:pt>
                <c:pt idx="2172">
                  <c:v>1.47</c:v>
                </c:pt>
                <c:pt idx="2173">
                  <c:v>0.47</c:v>
                </c:pt>
                <c:pt idx="2174">
                  <c:v>0.9</c:v>
                </c:pt>
                <c:pt idx="2175">
                  <c:v>1.99</c:v>
                </c:pt>
                <c:pt idx="2176">
                  <c:v>3.54</c:v>
                </c:pt>
                <c:pt idx="2177">
                  <c:v>4.33</c:v>
                </c:pt>
                <c:pt idx="2178">
                  <c:v>4.09</c:v>
                </c:pt>
                <c:pt idx="2179">
                  <c:v>3.46</c:v>
                </c:pt>
                <c:pt idx="2180">
                  <c:v>2.65</c:v>
                </c:pt>
                <c:pt idx="2181">
                  <c:v>1.85</c:v>
                </c:pt>
                <c:pt idx="2182">
                  <c:v>1.22</c:v>
                </c:pt>
                <c:pt idx="2183">
                  <c:v>0.8</c:v>
                </c:pt>
                <c:pt idx="2184">
                  <c:v>0.36</c:v>
                </c:pt>
                <c:pt idx="2185">
                  <c:v>0.36</c:v>
                </c:pt>
                <c:pt idx="2186">
                  <c:v>0.37</c:v>
                </c:pt>
                <c:pt idx="2187">
                  <c:v>0.37</c:v>
                </c:pt>
                <c:pt idx="2188">
                  <c:v>0.41</c:v>
                </c:pt>
                <c:pt idx="2189">
                  <c:v>0.55000000000000004</c:v>
                </c:pt>
                <c:pt idx="2190">
                  <c:v>0.88</c:v>
                </c:pt>
                <c:pt idx="2191">
                  <c:v>1.44</c:v>
                </c:pt>
                <c:pt idx="2192">
                  <c:v>2.04</c:v>
                </c:pt>
                <c:pt idx="2193">
                  <c:v>2.2999999999999998</c:v>
                </c:pt>
                <c:pt idx="2194">
                  <c:v>2.09</c:v>
                </c:pt>
                <c:pt idx="2195">
                  <c:v>1.6</c:v>
                </c:pt>
                <c:pt idx="2196">
                  <c:v>1.07</c:v>
                </c:pt>
                <c:pt idx="2197">
                  <c:v>0.42</c:v>
                </c:pt>
                <c:pt idx="2198">
                  <c:v>0.69</c:v>
                </c:pt>
                <c:pt idx="2199">
                  <c:v>1.57</c:v>
                </c:pt>
                <c:pt idx="2200">
                  <c:v>3.02</c:v>
                </c:pt>
                <c:pt idx="2201">
                  <c:v>3.82</c:v>
                </c:pt>
                <c:pt idx="2202">
                  <c:v>3.34</c:v>
                </c:pt>
                <c:pt idx="2203">
                  <c:v>2.25</c:v>
                </c:pt>
                <c:pt idx="2204">
                  <c:v>1.25</c:v>
                </c:pt>
                <c:pt idx="2205">
                  <c:v>0.67</c:v>
                </c:pt>
                <c:pt idx="2206">
                  <c:v>0.44</c:v>
                </c:pt>
                <c:pt idx="2207">
                  <c:v>0.38</c:v>
                </c:pt>
                <c:pt idx="2208">
                  <c:v>0.36</c:v>
                </c:pt>
                <c:pt idx="2209">
                  <c:v>0.36</c:v>
                </c:pt>
                <c:pt idx="2210">
                  <c:v>0.37</c:v>
                </c:pt>
                <c:pt idx="2211">
                  <c:v>0.38</c:v>
                </c:pt>
                <c:pt idx="2212">
                  <c:v>0.42</c:v>
                </c:pt>
                <c:pt idx="2213">
                  <c:v>0.57999999999999996</c:v>
                </c:pt>
                <c:pt idx="2214">
                  <c:v>0.96</c:v>
                </c:pt>
                <c:pt idx="2215">
                  <c:v>1.6</c:v>
                </c:pt>
                <c:pt idx="2216">
                  <c:v>2.2799999999999998</c:v>
                </c:pt>
                <c:pt idx="2217">
                  <c:v>2.58</c:v>
                </c:pt>
                <c:pt idx="2218">
                  <c:v>2.35</c:v>
                </c:pt>
                <c:pt idx="2219">
                  <c:v>1.78</c:v>
                </c:pt>
                <c:pt idx="2220">
                  <c:v>1.17</c:v>
                </c:pt>
                <c:pt idx="2221">
                  <c:v>0.42</c:v>
                </c:pt>
                <c:pt idx="2222">
                  <c:v>0.69</c:v>
                </c:pt>
                <c:pt idx="2223">
                  <c:v>1.57</c:v>
                </c:pt>
                <c:pt idx="2224">
                  <c:v>3.02</c:v>
                </c:pt>
                <c:pt idx="2225">
                  <c:v>3.81</c:v>
                </c:pt>
                <c:pt idx="2226">
                  <c:v>3.33</c:v>
                </c:pt>
                <c:pt idx="2227">
                  <c:v>2.25</c:v>
                </c:pt>
                <c:pt idx="2228">
                  <c:v>1.25</c:v>
                </c:pt>
                <c:pt idx="2229">
                  <c:v>0.67</c:v>
                </c:pt>
                <c:pt idx="2230">
                  <c:v>0.44</c:v>
                </c:pt>
                <c:pt idx="2231">
                  <c:v>0.38</c:v>
                </c:pt>
                <c:pt idx="2232">
                  <c:v>0.36</c:v>
                </c:pt>
                <c:pt idx="2233">
                  <c:v>0.36</c:v>
                </c:pt>
                <c:pt idx="2234">
                  <c:v>0.36</c:v>
                </c:pt>
                <c:pt idx="2235">
                  <c:v>0.37</c:v>
                </c:pt>
                <c:pt idx="2236">
                  <c:v>0.44</c:v>
                </c:pt>
                <c:pt idx="2237">
                  <c:v>0.8</c:v>
                </c:pt>
                <c:pt idx="2238">
                  <c:v>1.95</c:v>
                </c:pt>
                <c:pt idx="2239">
                  <c:v>4.3499999999999996</c:v>
                </c:pt>
                <c:pt idx="2240">
                  <c:v>7.3</c:v>
                </c:pt>
                <c:pt idx="2241">
                  <c:v>8.6999999999999993</c:v>
                </c:pt>
                <c:pt idx="2242">
                  <c:v>8.33</c:v>
                </c:pt>
                <c:pt idx="2243">
                  <c:v>7.33</c:v>
                </c:pt>
                <c:pt idx="2244">
                  <c:v>5.92</c:v>
                </c:pt>
                <c:pt idx="2245">
                  <c:v>0.47</c:v>
                </c:pt>
                <c:pt idx="2246">
                  <c:v>0.9</c:v>
                </c:pt>
                <c:pt idx="2247">
                  <c:v>1.99</c:v>
                </c:pt>
                <c:pt idx="2248">
                  <c:v>3.53</c:v>
                </c:pt>
                <c:pt idx="2249">
                  <c:v>4.32</c:v>
                </c:pt>
                <c:pt idx="2250">
                  <c:v>4.08</c:v>
                </c:pt>
                <c:pt idx="2251">
                  <c:v>3.46</c:v>
                </c:pt>
                <c:pt idx="2252">
                  <c:v>2.64</c:v>
                </c:pt>
                <c:pt idx="2253">
                  <c:v>1.85</c:v>
                </c:pt>
                <c:pt idx="2254">
                  <c:v>1.22</c:v>
                </c:pt>
                <c:pt idx="2255">
                  <c:v>0.8</c:v>
                </c:pt>
                <c:pt idx="2256">
                  <c:v>0.36</c:v>
                </c:pt>
                <c:pt idx="2257">
                  <c:v>0.36</c:v>
                </c:pt>
                <c:pt idx="2258">
                  <c:v>0.36</c:v>
                </c:pt>
                <c:pt idx="2259">
                  <c:v>0.37</c:v>
                </c:pt>
                <c:pt idx="2260">
                  <c:v>0.4</c:v>
                </c:pt>
                <c:pt idx="2261">
                  <c:v>0.56000000000000005</c:v>
                </c:pt>
                <c:pt idx="2262">
                  <c:v>1.07</c:v>
                </c:pt>
                <c:pt idx="2263">
                  <c:v>2.15</c:v>
                </c:pt>
                <c:pt idx="2264">
                  <c:v>3.46</c:v>
                </c:pt>
                <c:pt idx="2265">
                  <c:v>4.09</c:v>
                </c:pt>
                <c:pt idx="2266">
                  <c:v>3.93</c:v>
                </c:pt>
                <c:pt idx="2267">
                  <c:v>3.48</c:v>
                </c:pt>
                <c:pt idx="2268">
                  <c:v>2.85</c:v>
                </c:pt>
                <c:pt idx="2269">
                  <c:v>0.47</c:v>
                </c:pt>
                <c:pt idx="2270">
                  <c:v>0.89</c:v>
                </c:pt>
                <c:pt idx="2271">
                  <c:v>1.98</c:v>
                </c:pt>
                <c:pt idx="2272">
                  <c:v>3.51</c:v>
                </c:pt>
                <c:pt idx="2273">
                  <c:v>4.29</c:v>
                </c:pt>
                <c:pt idx="2274">
                  <c:v>4.0599999999999996</c:v>
                </c:pt>
                <c:pt idx="2275">
                  <c:v>3.44</c:v>
                </c:pt>
                <c:pt idx="2276">
                  <c:v>2.63</c:v>
                </c:pt>
                <c:pt idx="2277">
                  <c:v>1.84</c:v>
                </c:pt>
                <c:pt idx="2278">
                  <c:v>1.21</c:v>
                </c:pt>
                <c:pt idx="2279">
                  <c:v>0.79</c:v>
                </c:pt>
                <c:pt idx="2280">
                  <c:v>0.36</c:v>
                </c:pt>
                <c:pt idx="2281">
                  <c:v>0.36</c:v>
                </c:pt>
                <c:pt idx="2282">
                  <c:v>0.36</c:v>
                </c:pt>
                <c:pt idx="2283">
                  <c:v>0.36</c:v>
                </c:pt>
                <c:pt idx="2284">
                  <c:v>0.39</c:v>
                </c:pt>
                <c:pt idx="2285">
                  <c:v>0.51</c:v>
                </c:pt>
                <c:pt idx="2286">
                  <c:v>0.9</c:v>
                </c:pt>
                <c:pt idx="2287">
                  <c:v>1.71</c:v>
                </c:pt>
                <c:pt idx="2288">
                  <c:v>2.71</c:v>
                </c:pt>
                <c:pt idx="2289">
                  <c:v>3.18</c:v>
                </c:pt>
                <c:pt idx="2290">
                  <c:v>3.06</c:v>
                </c:pt>
                <c:pt idx="2291">
                  <c:v>2.72</c:v>
                </c:pt>
                <c:pt idx="2292">
                  <c:v>2.2400000000000002</c:v>
                </c:pt>
                <c:pt idx="2293">
                  <c:v>0.48</c:v>
                </c:pt>
                <c:pt idx="2294">
                  <c:v>0.9</c:v>
                </c:pt>
                <c:pt idx="2295">
                  <c:v>2.0099999999999998</c:v>
                </c:pt>
                <c:pt idx="2296">
                  <c:v>3.56</c:v>
                </c:pt>
                <c:pt idx="2297">
                  <c:v>4.3600000000000003</c:v>
                </c:pt>
                <c:pt idx="2298">
                  <c:v>4.12</c:v>
                </c:pt>
                <c:pt idx="2299">
                  <c:v>3.49</c:v>
                </c:pt>
                <c:pt idx="2300">
                  <c:v>2.67</c:v>
                </c:pt>
                <c:pt idx="2301">
                  <c:v>1.86</c:v>
                </c:pt>
                <c:pt idx="2302">
                  <c:v>1.23</c:v>
                </c:pt>
                <c:pt idx="2303">
                  <c:v>0.8</c:v>
                </c:pt>
                <c:pt idx="2304">
                  <c:v>0.36</c:v>
                </c:pt>
                <c:pt idx="2305">
                  <c:v>0.36</c:v>
                </c:pt>
                <c:pt idx="2306">
                  <c:v>0.36</c:v>
                </c:pt>
                <c:pt idx="2307">
                  <c:v>0.36</c:v>
                </c:pt>
                <c:pt idx="2308">
                  <c:v>0.39</c:v>
                </c:pt>
                <c:pt idx="2309">
                  <c:v>0.52</c:v>
                </c:pt>
                <c:pt idx="2310">
                  <c:v>0.94</c:v>
                </c:pt>
                <c:pt idx="2311">
                  <c:v>1.82</c:v>
                </c:pt>
                <c:pt idx="2312">
                  <c:v>2.9</c:v>
                </c:pt>
                <c:pt idx="2313">
                  <c:v>3.42</c:v>
                </c:pt>
                <c:pt idx="2314">
                  <c:v>3.28</c:v>
                </c:pt>
                <c:pt idx="2315">
                  <c:v>2.91</c:v>
                </c:pt>
                <c:pt idx="2316">
                  <c:v>2.4</c:v>
                </c:pt>
                <c:pt idx="2317">
                  <c:v>0.47</c:v>
                </c:pt>
                <c:pt idx="2318">
                  <c:v>0.89</c:v>
                </c:pt>
                <c:pt idx="2319">
                  <c:v>1.97</c:v>
                </c:pt>
                <c:pt idx="2320">
                  <c:v>3.5</c:v>
                </c:pt>
                <c:pt idx="2321">
                  <c:v>4.28</c:v>
                </c:pt>
                <c:pt idx="2322">
                  <c:v>4.05</c:v>
                </c:pt>
                <c:pt idx="2323">
                  <c:v>3.43</c:v>
                </c:pt>
                <c:pt idx="2324">
                  <c:v>2.62</c:v>
                </c:pt>
                <c:pt idx="2325">
                  <c:v>1.83</c:v>
                </c:pt>
                <c:pt idx="2326">
                  <c:v>1.21</c:v>
                </c:pt>
                <c:pt idx="2327">
                  <c:v>0.79</c:v>
                </c:pt>
                <c:pt idx="2328">
                  <c:v>0.36</c:v>
                </c:pt>
                <c:pt idx="2329">
                  <c:v>0.36</c:v>
                </c:pt>
                <c:pt idx="2330">
                  <c:v>0.36</c:v>
                </c:pt>
                <c:pt idx="2331">
                  <c:v>0.36</c:v>
                </c:pt>
                <c:pt idx="2332">
                  <c:v>0.39</c:v>
                </c:pt>
                <c:pt idx="2333">
                  <c:v>0.53</c:v>
                </c:pt>
                <c:pt idx="2334">
                  <c:v>0.97</c:v>
                </c:pt>
                <c:pt idx="2335">
                  <c:v>1.88</c:v>
                </c:pt>
                <c:pt idx="2336">
                  <c:v>3.01</c:v>
                </c:pt>
                <c:pt idx="2337">
                  <c:v>3.55</c:v>
                </c:pt>
                <c:pt idx="2338">
                  <c:v>3.41</c:v>
                </c:pt>
                <c:pt idx="2339">
                  <c:v>3.02</c:v>
                </c:pt>
                <c:pt idx="2340">
                  <c:v>2.48</c:v>
                </c:pt>
                <c:pt idx="2341">
                  <c:v>0.47</c:v>
                </c:pt>
                <c:pt idx="2342">
                  <c:v>0.89</c:v>
                </c:pt>
                <c:pt idx="2343">
                  <c:v>1.97</c:v>
                </c:pt>
                <c:pt idx="2344">
                  <c:v>3.49</c:v>
                </c:pt>
                <c:pt idx="2345">
                  <c:v>4.2699999999999996</c:v>
                </c:pt>
                <c:pt idx="2346">
                  <c:v>4.04</c:v>
                </c:pt>
                <c:pt idx="2347">
                  <c:v>3.42</c:v>
                </c:pt>
                <c:pt idx="2348">
                  <c:v>2.61</c:v>
                </c:pt>
                <c:pt idx="2349">
                  <c:v>1.83</c:v>
                </c:pt>
                <c:pt idx="2350">
                  <c:v>1.21</c:v>
                </c:pt>
                <c:pt idx="2351">
                  <c:v>0.79</c:v>
                </c:pt>
                <c:pt idx="2352">
                  <c:v>0.36</c:v>
                </c:pt>
                <c:pt idx="2353">
                  <c:v>0.36</c:v>
                </c:pt>
                <c:pt idx="2354">
                  <c:v>0.37</c:v>
                </c:pt>
                <c:pt idx="2355">
                  <c:v>0.37</c:v>
                </c:pt>
                <c:pt idx="2356">
                  <c:v>0.41</c:v>
                </c:pt>
                <c:pt idx="2357">
                  <c:v>0.52</c:v>
                </c:pt>
                <c:pt idx="2358">
                  <c:v>0.8</c:v>
                </c:pt>
                <c:pt idx="2359">
                  <c:v>1.27</c:v>
                </c:pt>
                <c:pt idx="2360">
                  <c:v>1.78</c:v>
                </c:pt>
                <c:pt idx="2361">
                  <c:v>2</c:v>
                </c:pt>
                <c:pt idx="2362">
                  <c:v>1.83</c:v>
                </c:pt>
                <c:pt idx="2363">
                  <c:v>1.41</c:v>
                </c:pt>
                <c:pt idx="2364">
                  <c:v>0.96</c:v>
                </c:pt>
                <c:pt idx="2365">
                  <c:v>0.42</c:v>
                </c:pt>
                <c:pt idx="2366">
                  <c:v>0.69</c:v>
                </c:pt>
                <c:pt idx="2367">
                  <c:v>1.57</c:v>
                </c:pt>
                <c:pt idx="2368">
                  <c:v>3.02</c:v>
                </c:pt>
                <c:pt idx="2369">
                  <c:v>3.82</c:v>
                </c:pt>
                <c:pt idx="2370">
                  <c:v>3.33</c:v>
                </c:pt>
                <c:pt idx="2371">
                  <c:v>2.25</c:v>
                </c:pt>
                <c:pt idx="2372">
                  <c:v>1.25</c:v>
                </c:pt>
                <c:pt idx="2373">
                  <c:v>0.67</c:v>
                </c:pt>
                <c:pt idx="2374">
                  <c:v>0.44</c:v>
                </c:pt>
                <c:pt idx="2375">
                  <c:v>0.38</c:v>
                </c:pt>
                <c:pt idx="2376">
                  <c:v>0.36</c:v>
                </c:pt>
                <c:pt idx="2377">
                  <c:v>0.36</c:v>
                </c:pt>
                <c:pt idx="2378">
                  <c:v>0.37</c:v>
                </c:pt>
                <c:pt idx="2379">
                  <c:v>0.38</c:v>
                </c:pt>
                <c:pt idx="2380">
                  <c:v>0.47</c:v>
                </c:pt>
                <c:pt idx="2381">
                  <c:v>0.75</c:v>
                </c:pt>
                <c:pt idx="2382">
                  <c:v>1.44</c:v>
                </c:pt>
                <c:pt idx="2383">
                  <c:v>2.61</c:v>
                </c:pt>
                <c:pt idx="2384">
                  <c:v>3.86</c:v>
                </c:pt>
                <c:pt idx="2385">
                  <c:v>4.41</c:v>
                </c:pt>
                <c:pt idx="2386">
                  <c:v>3.98</c:v>
                </c:pt>
                <c:pt idx="2387">
                  <c:v>2.94</c:v>
                </c:pt>
                <c:pt idx="2388">
                  <c:v>1.83</c:v>
                </c:pt>
                <c:pt idx="2389">
                  <c:v>0.42</c:v>
                </c:pt>
                <c:pt idx="2390">
                  <c:v>0.69</c:v>
                </c:pt>
                <c:pt idx="2391">
                  <c:v>1.57</c:v>
                </c:pt>
                <c:pt idx="2392">
                  <c:v>3.02</c:v>
                </c:pt>
                <c:pt idx="2393">
                  <c:v>3.82</c:v>
                </c:pt>
                <c:pt idx="2394">
                  <c:v>3.33</c:v>
                </c:pt>
                <c:pt idx="2395">
                  <c:v>2.25</c:v>
                </c:pt>
                <c:pt idx="2396">
                  <c:v>1.25</c:v>
                </c:pt>
                <c:pt idx="2397">
                  <c:v>0.67</c:v>
                </c:pt>
                <c:pt idx="2398">
                  <c:v>0.44</c:v>
                </c:pt>
                <c:pt idx="2399">
                  <c:v>0.38</c:v>
                </c:pt>
                <c:pt idx="2400">
                  <c:v>0.36</c:v>
                </c:pt>
                <c:pt idx="2401">
                  <c:v>0.36</c:v>
                </c:pt>
                <c:pt idx="2402">
                  <c:v>0.36</c:v>
                </c:pt>
                <c:pt idx="2403">
                  <c:v>0.37</c:v>
                </c:pt>
                <c:pt idx="2404">
                  <c:v>0.4</c:v>
                </c:pt>
                <c:pt idx="2405">
                  <c:v>0.54</c:v>
                </c:pt>
                <c:pt idx="2406">
                  <c:v>1.03</c:v>
                </c:pt>
                <c:pt idx="2407">
                  <c:v>2.0299999999999998</c:v>
                </c:pt>
                <c:pt idx="2408">
                  <c:v>3.26</c:v>
                </c:pt>
                <c:pt idx="2409">
                  <c:v>3.85</c:v>
                </c:pt>
                <c:pt idx="2410">
                  <c:v>3.7</c:v>
                </c:pt>
                <c:pt idx="2411">
                  <c:v>3.28</c:v>
                </c:pt>
                <c:pt idx="2412">
                  <c:v>2.69</c:v>
                </c:pt>
                <c:pt idx="2413">
                  <c:v>0.47</c:v>
                </c:pt>
                <c:pt idx="2414">
                  <c:v>0.9</c:v>
                </c:pt>
                <c:pt idx="2415">
                  <c:v>2</c:v>
                </c:pt>
                <c:pt idx="2416">
                  <c:v>3.56</c:v>
                </c:pt>
                <c:pt idx="2417">
                  <c:v>4.3499999999999996</c:v>
                </c:pt>
                <c:pt idx="2418">
                  <c:v>4.12</c:v>
                </c:pt>
                <c:pt idx="2419">
                  <c:v>3.49</c:v>
                </c:pt>
                <c:pt idx="2420">
                  <c:v>2.66</c:v>
                </c:pt>
                <c:pt idx="2421">
                  <c:v>1.86</c:v>
                </c:pt>
                <c:pt idx="2422">
                  <c:v>1.22</c:v>
                </c:pt>
                <c:pt idx="2423">
                  <c:v>0.8</c:v>
                </c:pt>
                <c:pt idx="2424">
                  <c:v>0.36</c:v>
                </c:pt>
                <c:pt idx="2425">
                  <c:v>0.36</c:v>
                </c:pt>
                <c:pt idx="2426">
                  <c:v>0.36</c:v>
                </c:pt>
                <c:pt idx="2427">
                  <c:v>0.36</c:v>
                </c:pt>
                <c:pt idx="2428">
                  <c:v>0.39</c:v>
                </c:pt>
                <c:pt idx="2429">
                  <c:v>0.51</c:v>
                </c:pt>
                <c:pt idx="2430">
                  <c:v>0.9</c:v>
                </c:pt>
                <c:pt idx="2431">
                  <c:v>1.73</c:v>
                </c:pt>
                <c:pt idx="2432">
                  <c:v>2.74</c:v>
                </c:pt>
                <c:pt idx="2433">
                  <c:v>3.22</c:v>
                </c:pt>
                <c:pt idx="2434">
                  <c:v>3.09</c:v>
                </c:pt>
                <c:pt idx="2435">
                  <c:v>2.75</c:v>
                </c:pt>
                <c:pt idx="2436">
                  <c:v>2.27</c:v>
                </c:pt>
                <c:pt idx="2437">
                  <c:v>0.47</c:v>
                </c:pt>
                <c:pt idx="2438">
                  <c:v>0.89</c:v>
                </c:pt>
                <c:pt idx="2439">
                  <c:v>1.98</c:v>
                </c:pt>
                <c:pt idx="2440">
                  <c:v>3.51</c:v>
                </c:pt>
                <c:pt idx="2441">
                  <c:v>4.29</c:v>
                </c:pt>
                <c:pt idx="2442">
                  <c:v>4.0599999999999996</c:v>
                </c:pt>
                <c:pt idx="2443">
                  <c:v>3.44</c:v>
                </c:pt>
                <c:pt idx="2444">
                  <c:v>2.63</c:v>
                </c:pt>
                <c:pt idx="2445">
                  <c:v>1.84</c:v>
                </c:pt>
                <c:pt idx="2446">
                  <c:v>1.21</c:v>
                </c:pt>
                <c:pt idx="2447">
                  <c:v>0.79</c:v>
                </c:pt>
                <c:pt idx="2448">
                  <c:v>0.36</c:v>
                </c:pt>
                <c:pt idx="2449">
                  <c:v>0.36</c:v>
                </c:pt>
                <c:pt idx="2450">
                  <c:v>0.36</c:v>
                </c:pt>
                <c:pt idx="2451">
                  <c:v>0.36</c:v>
                </c:pt>
                <c:pt idx="2452">
                  <c:v>0.38</c:v>
                </c:pt>
                <c:pt idx="2453">
                  <c:v>0.47</c:v>
                </c:pt>
                <c:pt idx="2454">
                  <c:v>0.77</c:v>
                </c:pt>
                <c:pt idx="2455">
                  <c:v>1.39</c:v>
                </c:pt>
                <c:pt idx="2456">
                  <c:v>2.16</c:v>
                </c:pt>
                <c:pt idx="2457">
                  <c:v>2.52</c:v>
                </c:pt>
                <c:pt idx="2458">
                  <c:v>2.4300000000000002</c:v>
                </c:pt>
                <c:pt idx="2459">
                  <c:v>2.17</c:v>
                </c:pt>
                <c:pt idx="2460">
                  <c:v>1.8</c:v>
                </c:pt>
                <c:pt idx="2461">
                  <c:v>0.47</c:v>
                </c:pt>
                <c:pt idx="2462">
                  <c:v>0.89</c:v>
                </c:pt>
                <c:pt idx="2463">
                  <c:v>1.97</c:v>
                </c:pt>
                <c:pt idx="2464">
                  <c:v>3.49</c:v>
                </c:pt>
                <c:pt idx="2465">
                  <c:v>4.2699999999999996</c:v>
                </c:pt>
                <c:pt idx="2466">
                  <c:v>4.04</c:v>
                </c:pt>
                <c:pt idx="2467">
                  <c:v>3.42</c:v>
                </c:pt>
                <c:pt idx="2468">
                  <c:v>2.62</c:v>
                </c:pt>
                <c:pt idx="2469">
                  <c:v>1.83</c:v>
                </c:pt>
                <c:pt idx="2470">
                  <c:v>1.21</c:v>
                </c:pt>
                <c:pt idx="2471">
                  <c:v>0.79</c:v>
                </c:pt>
                <c:pt idx="2472">
                  <c:v>0.36</c:v>
                </c:pt>
                <c:pt idx="2473">
                  <c:v>0.36</c:v>
                </c:pt>
                <c:pt idx="2474">
                  <c:v>0.36</c:v>
                </c:pt>
                <c:pt idx="2475">
                  <c:v>0.36</c:v>
                </c:pt>
                <c:pt idx="2476">
                  <c:v>0.39</c:v>
                </c:pt>
                <c:pt idx="2477">
                  <c:v>0.51</c:v>
                </c:pt>
                <c:pt idx="2478">
                  <c:v>0.89</c:v>
                </c:pt>
                <c:pt idx="2479">
                  <c:v>1.69</c:v>
                </c:pt>
                <c:pt idx="2480">
                  <c:v>2.67</c:v>
                </c:pt>
                <c:pt idx="2481">
                  <c:v>3.14</c:v>
                </c:pt>
                <c:pt idx="2482">
                  <c:v>3.02</c:v>
                </c:pt>
                <c:pt idx="2483">
                  <c:v>2.68</c:v>
                </c:pt>
                <c:pt idx="2484">
                  <c:v>2.21</c:v>
                </c:pt>
                <c:pt idx="2485">
                  <c:v>0.47</c:v>
                </c:pt>
                <c:pt idx="2486">
                  <c:v>0.89</c:v>
                </c:pt>
                <c:pt idx="2487">
                  <c:v>1.97</c:v>
                </c:pt>
                <c:pt idx="2488">
                  <c:v>3.5</c:v>
                </c:pt>
                <c:pt idx="2489">
                  <c:v>4.29</c:v>
                </c:pt>
                <c:pt idx="2490">
                  <c:v>4.05</c:v>
                </c:pt>
                <c:pt idx="2491">
                  <c:v>3.43</c:v>
                </c:pt>
                <c:pt idx="2492">
                  <c:v>2.62</c:v>
                </c:pt>
                <c:pt idx="2493">
                  <c:v>1.83</c:v>
                </c:pt>
                <c:pt idx="2494">
                  <c:v>1.21</c:v>
                </c:pt>
                <c:pt idx="2495">
                  <c:v>0.79</c:v>
                </c:pt>
                <c:pt idx="2496">
                  <c:v>0.36</c:v>
                </c:pt>
                <c:pt idx="2497">
                  <c:v>0.36</c:v>
                </c:pt>
                <c:pt idx="2498">
                  <c:v>0.36</c:v>
                </c:pt>
                <c:pt idx="2499">
                  <c:v>0.37</c:v>
                </c:pt>
                <c:pt idx="2500">
                  <c:v>0.4</c:v>
                </c:pt>
                <c:pt idx="2501">
                  <c:v>0.55000000000000004</c:v>
                </c:pt>
                <c:pt idx="2502">
                  <c:v>1.06</c:v>
                </c:pt>
                <c:pt idx="2503">
                  <c:v>2.12</c:v>
                </c:pt>
                <c:pt idx="2504">
                  <c:v>3.42</c:v>
                </c:pt>
                <c:pt idx="2505">
                  <c:v>4.04</c:v>
                </c:pt>
                <c:pt idx="2506">
                  <c:v>3.88</c:v>
                </c:pt>
                <c:pt idx="2507">
                  <c:v>3.44</c:v>
                </c:pt>
                <c:pt idx="2508">
                  <c:v>2.82</c:v>
                </c:pt>
                <c:pt idx="2509">
                  <c:v>0.47</c:v>
                </c:pt>
                <c:pt idx="2510">
                  <c:v>0.89</c:v>
                </c:pt>
                <c:pt idx="2511">
                  <c:v>1.98</c:v>
                </c:pt>
                <c:pt idx="2512">
                  <c:v>3.51</c:v>
                </c:pt>
                <c:pt idx="2513">
                  <c:v>4.3</c:v>
                </c:pt>
                <c:pt idx="2514">
                  <c:v>4.0599999999999996</c:v>
                </c:pt>
                <c:pt idx="2515">
                  <c:v>3.44</c:v>
                </c:pt>
                <c:pt idx="2516">
                  <c:v>2.63</c:v>
                </c:pt>
                <c:pt idx="2517">
                  <c:v>1.84</c:v>
                </c:pt>
                <c:pt idx="2518">
                  <c:v>1.21</c:v>
                </c:pt>
                <c:pt idx="2519">
                  <c:v>0.79</c:v>
                </c:pt>
                <c:pt idx="2520">
                  <c:v>0.36</c:v>
                </c:pt>
                <c:pt idx="2521">
                  <c:v>0.36</c:v>
                </c:pt>
                <c:pt idx="2522">
                  <c:v>0.37</c:v>
                </c:pt>
                <c:pt idx="2523">
                  <c:v>0.39</c:v>
                </c:pt>
                <c:pt idx="2524">
                  <c:v>0.47</c:v>
                </c:pt>
                <c:pt idx="2525">
                  <c:v>0.77</c:v>
                </c:pt>
                <c:pt idx="2526">
                  <c:v>1.5</c:v>
                </c:pt>
                <c:pt idx="2527">
                  <c:v>2.73</c:v>
                </c:pt>
                <c:pt idx="2528">
                  <c:v>4.03</c:v>
                </c:pt>
                <c:pt idx="2529">
                  <c:v>4.6100000000000003</c:v>
                </c:pt>
                <c:pt idx="2530">
                  <c:v>4.16</c:v>
                </c:pt>
                <c:pt idx="2531">
                  <c:v>3.07</c:v>
                </c:pt>
                <c:pt idx="2532">
                  <c:v>1.9</c:v>
                </c:pt>
                <c:pt idx="2533">
                  <c:v>0.42</c:v>
                </c:pt>
                <c:pt idx="2534">
                  <c:v>0.69</c:v>
                </c:pt>
                <c:pt idx="2535">
                  <c:v>1.57</c:v>
                </c:pt>
                <c:pt idx="2536">
                  <c:v>3.02</c:v>
                </c:pt>
                <c:pt idx="2537">
                  <c:v>3.82</c:v>
                </c:pt>
                <c:pt idx="2538">
                  <c:v>3.34</c:v>
                </c:pt>
                <c:pt idx="2539">
                  <c:v>2.25</c:v>
                </c:pt>
                <c:pt idx="2540">
                  <c:v>1.25</c:v>
                </c:pt>
                <c:pt idx="2541">
                  <c:v>0.67</c:v>
                </c:pt>
                <c:pt idx="2542">
                  <c:v>0.44</c:v>
                </c:pt>
                <c:pt idx="2543">
                  <c:v>0.38</c:v>
                </c:pt>
                <c:pt idx="2544">
                  <c:v>0.36</c:v>
                </c:pt>
                <c:pt idx="2545">
                  <c:v>0.36</c:v>
                </c:pt>
                <c:pt idx="2546">
                  <c:v>0.37</c:v>
                </c:pt>
                <c:pt idx="2547">
                  <c:v>0.38</c:v>
                </c:pt>
                <c:pt idx="2548">
                  <c:v>0.42</c:v>
                </c:pt>
                <c:pt idx="2549">
                  <c:v>0.56999999999999995</c:v>
                </c:pt>
                <c:pt idx="2550">
                  <c:v>0.94</c:v>
                </c:pt>
                <c:pt idx="2551">
                  <c:v>1.57</c:v>
                </c:pt>
                <c:pt idx="2552">
                  <c:v>2.2400000000000002</c:v>
                </c:pt>
                <c:pt idx="2553">
                  <c:v>2.54</c:v>
                </c:pt>
                <c:pt idx="2554">
                  <c:v>2.31</c:v>
                </c:pt>
                <c:pt idx="2555">
                  <c:v>1.75</c:v>
                </c:pt>
                <c:pt idx="2556">
                  <c:v>1.1499999999999999</c:v>
                </c:pt>
                <c:pt idx="2557">
                  <c:v>0.42</c:v>
                </c:pt>
                <c:pt idx="2558">
                  <c:v>0.69</c:v>
                </c:pt>
                <c:pt idx="2559">
                  <c:v>1.57</c:v>
                </c:pt>
                <c:pt idx="2560">
                  <c:v>3.02</c:v>
                </c:pt>
                <c:pt idx="2561">
                  <c:v>3.81</c:v>
                </c:pt>
                <c:pt idx="2562">
                  <c:v>3.33</c:v>
                </c:pt>
                <c:pt idx="2563">
                  <c:v>2.25</c:v>
                </c:pt>
                <c:pt idx="2564">
                  <c:v>1.25</c:v>
                </c:pt>
                <c:pt idx="2565">
                  <c:v>0.67</c:v>
                </c:pt>
                <c:pt idx="2566">
                  <c:v>0.44</c:v>
                </c:pt>
                <c:pt idx="2567">
                  <c:v>0.38</c:v>
                </c:pt>
                <c:pt idx="2568">
                  <c:v>0.36</c:v>
                </c:pt>
                <c:pt idx="2569">
                  <c:v>0.36</c:v>
                </c:pt>
                <c:pt idx="2570">
                  <c:v>0.36</c:v>
                </c:pt>
                <c:pt idx="2571">
                  <c:v>0.36</c:v>
                </c:pt>
                <c:pt idx="2572">
                  <c:v>0.38</c:v>
                </c:pt>
                <c:pt idx="2573">
                  <c:v>0.48</c:v>
                </c:pt>
                <c:pt idx="2574">
                  <c:v>0.8</c:v>
                </c:pt>
                <c:pt idx="2575">
                  <c:v>1.46</c:v>
                </c:pt>
                <c:pt idx="2576">
                  <c:v>2.27</c:v>
                </c:pt>
                <c:pt idx="2577">
                  <c:v>2.65</c:v>
                </c:pt>
                <c:pt idx="2578">
                  <c:v>2.5499999999999998</c:v>
                </c:pt>
                <c:pt idx="2579">
                  <c:v>2.27</c:v>
                </c:pt>
                <c:pt idx="2580">
                  <c:v>1.89</c:v>
                </c:pt>
                <c:pt idx="2581">
                  <c:v>0.47</c:v>
                </c:pt>
                <c:pt idx="2582">
                  <c:v>0.9</c:v>
                </c:pt>
                <c:pt idx="2583">
                  <c:v>1.99</c:v>
                </c:pt>
                <c:pt idx="2584">
                  <c:v>3.54</c:v>
                </c:pt>
                <c:pt idx="2585">
                  <c:v>4.33</c:v>
                </c:pt>
                <c:pt idx="2586">
                  <c:v>4.09</c:v>
                </c:pt>
                <c:pt idx="2587">
                  <c:v>3.47</c:v>
                </c:pt>
                <c:pt idx="2588">
                  <c:v>2.65</c:v>
                </c:pt>
                <c:pt idx="2589">
                  <c:v>1.85</c:v>
                </c:pt>
                <c:pt idx="2590">
                  <c:v>1.22</c:v>
                </c:pt>
                <c:pt idx="2591">
                  <c:v>0.8</c:v>
                </c:pt>
                <c:pt idx="2592">
                  <c:v>0.36</c:v>
                </c:pt>
                <c:pt idx="2593">
                  <c:v>0.36</c:v>
                </c:pt>
                <c:pt idx="2594">
                  <c:v>0.36</c:v>
                </c:pt>
                <c:pt idx="2595">
                  <c:v>0.37</c:v>
                </c:pt>
                <c:pt idx="2596">
                  <c:v>0.43</c:v>
                </c:pt>
                <c:pt idx="2597">
                  <c:v>0.7</c:v>
                </c:pt>
                <c:pt idx="2598">
                  <c:v>1.6</c:v>
                </c:pt>
                <c:pt idx="2599">
                  <c:v>3.47</c:v>
                </c:pt>
                <c:pt idx="2600">
                  <c:v>5.77</c:v>
                </c:pt>
                <c:pt idx="2601">
                  <c:v>6.86</c:v>
                </c:pt>
                <c:pt idx="2602">
                  <c:v>6.57</c:v>
                </c:pt>
                <c:pt idx="2603">
                  <c:v>5.79</c:v>
                </c:pt>
                <c:pt idx="2604">
                  <c:v>4.7</c:v>
                </c:pt>
                <c:pt idx="2605">
                  <c:v>0.47</c:v>
                </c:pt>
                <c:pt idx="2606">
                  <c:v>0.9</c:v>
                </c:pt>
                <c:pt idx="2607">
                  <c:v>1.98</c:v>
                </c:pt>
                <c:pt idx="2608">
                  <c:v>3.52</c:v>
                </c:pt>
                <c:pt idx="2609">
                  <c:v>4.3099999999999996</c:v>
                </c:pt>
                <c:pt idx="2610">
                  <c:v>4.08</c:v>
                </c:pt>
                <c:pt idx="2611">
                  <c:v>3.45</c:v>
                </c:pt>
                <c:pt idx="2612">
                  <c:v>2.64</c:v>
                </c:pt>
                <c:pt idx="2613">
                  <c:v>1.84</c:v>
                </c:pt>
                <c:pt idx="2614">
                  <c:v>1.22</c:v>
                </c:pt>
                <c:pt idx="2615">
                  <c:v>0.8</c:v>
                </c:pt>
                <c:pt idx="2616">
                  <c:v>0.36</c:v>
                </c:pt>
                <c:pt idx="2617">
                  <c:v>0.36</c:v>
                </c:pt>
                <c:pt idx="2618">
                  <c:v>0.36</c:v>
                </c:pt>
                <c:pt idx="2619">
                  <c:v>0.36</c:v>
                </c:pt>
                <c:pt idx="2620">
                  <c:v>0.38</c:v>
                </c:pt>
                <c:pt idx="2621">
                  <c:v>0.48</c:v>
                </c:pt>
                <c:pt idx="2622">
                  <c:v>0.79</c:v>
                </c:pt>
                <c:pt idx="2623">
                  <c:v>1.45</c:v>
                </c:pt>
                <c:pt idx="2624">
                  <c:v>2.25</c:v>
                </c:pt>
                <c:pt idx="2625">
                  <c:v>2.63</c:v>
                </c:pt>
                <c:pt idx="2626">
                  <c:v>2.5299999999999998</c:v>
                </c:pt>
                <c:pt idx="2627">
                  <c:v>2.2599999999999998</c:v>
                </c:pt>
                <c:pt idx="2628">
                  <c:v>1.88</c:v>
                </c:pt>
                <c:pt idx="2629">
                  <c:v>0.47</c:v>
                </c:pt>
                <c:pt idx="2630">
                  <c:v>0.89</c:v>
                </c:pt>
                <c:pt idx="2631">
                  <c:v>1.98</c:v>
                </c:pt>
                <c:pt idx="2632">
                  <c:v>3.51</c:v>
                </c:pt>
                <c:pt idx="2633">
                  <c:v>4.29</c:v>
                </c:pt>
                <c:pt idx="2634">
                  <c:v>4.0599999999999996</c:v>
                </c:pt>
                <c:pt idx="2635">
                  <c:v>3.44</c:v>
                </c:pt>
                <c:pt idx="2636">
                  <c:v>2.63</c:v>
                </c:pt>
                <c:pt idx="2637">
                  <c:v>1.84</c:v>
                </c:pt>
                <c:pt idx="2638">
                  <c:v>1.21</c:v>
                </c:pt>
                <c:pt idx="2639">
                  <c:v>0.79</c:v>
                </c:pt>
                <c:pt idx="2640">
                  <c:v>0.36</c:v>
                </c:pt>
                <c:pt idx="2641">
                  <c:v>0.36</c:v>
                </c:pt>
                <c:pt idx="2642">
                  <c:v>0.36</c:v>
                </c:pt>
                <c:pt idx="2643">
                  <c:v>0.36</c:v>
                </c:pt>
                <c:pt idx="2644">
                  <c:v>0.38</c:v>
                </c:pt>
                <c:pt idx="2645">
                  <c:v>0.44</c:v>
                </c:pt>
                <c:pt idx="2646">
                  <c:v>0.63</c:v>
                </c:pt>
                <c:pt idx="2647">
                  <c:v>1.04</c:v>
                </c:pt>
                <c:pt idx="2648">
                  <c:v>1.55</c:v>
                </c:pt>
                <c:pt idx="2649">
                  <c:v>1.79</c:v>
                </c:pt>
                <c:pt idx="2650">
                  <c:v>1.73</c:v>
                </c:pt>
                <c:pt idx="2651">
                  <c:v>1.55</c:v>
                </c:pt>
                <c:pt idx="2652">
                  <c:v>1.31</c:v>
                </c:pt>
                <c:pt idx="2653">
                  <c:v>0.47</c:v>
                </c:pt>
                <c:pt idx="2654">
                  <c:v>0.9</c:v>
                </c:pt>
                <c:pt idx="2655">
                  <c:v>1.99</c:v>
                </c:pt>
                <c:pt idx="2656">
                  <c:v>3.53</c:v>
                </c:pt>
                <c:pt idx="2657">
                  <c:v>4.32</c:v>
                </c:pt>
                <c:pt idx="2658">
                  <c:v>4.08</c:v>
                </c:pt>
                <c:pt idx="2659">
                  <c:v>3.46</c:v>
                </c:pt>
                <c:pt idx="2660">
                  <c:v>2.64</c:v>
                </c:pt>
                <c:pt idx="2661">
                  <c:v>1.85</c:v>
                </c:pt>
                <c:pt idx="2662">
                  <c:v>1.22</c:v>
                </c:pt>
                <c:pt idx="2663">
                  <c:v>0.8</c:v>
                </c:pt>
                <c:pt idx="2664">
                  <c:v>0.36</c:v>
                </c:pt>
                <c:pt idx="2665">
                  <c:v>0.36</c:v>
                </c:pt>
                <c:pt idx="2666">
                  <c:v>0.36</c:v>
                </c:pt>
                <c:pt idx="2667">
                  <c:v>0.37</c:v>
                </c:pt>
                <c:pt idx="2668">
                  <c:v>0.41</c:v>
                </c:pt>
                <c:pt idx="2669">
                  <c:v>0.64</c:v>
                </c:pt>
                <c:pt idx="2670">
                  <c:v>1.39</c:v>
                </c:pt>
                <c:pt idx="2671">
                  <c:v>2.94</c:v>
                </c:pt>
                <c:pt idx="2672">
                  <c:v>4.8499999999999996</c:v>
                </c:pt>
                <c:pt idx="2673">
                  <c:v>5.76</c:v>
                </c:pt>
                <c:pt idx="2674">
                  <c:v>5.52</c:v>
                </c:pt>
                <c:pt idx="2675">
                  <c:v>4.87</c:v>
                </c:pt>
                <c:pt idx="2676">
                  <c:v>3.96</c:v>
                </c:pt>
                <c:pt idx="2677">
                  <c:v>0.47</c:v>
                </c:pt>
                <c:pt idx="2678">
                  <c:v>0.9</c:v>
                </c:pt>
                <c:pt idx="2679">
                  <c:v>1.99</c:v>
                </c:pt>
                <c:pt idx="2680">
                  <c:v>3.53</c:v>
                </c:pt>
                <c:pt idx="2681">
                  <c:v>4.32</c:v>
                </c:pt>
                <c:pt idx="2682">
                  <c:v>4.09</c:v>
                </c:pt>
                <c:pt idx="2683">
                  <c:v>3.46</c:v>
                </c:pt>
                <c:pt idx="2684">
                  <c:v>2.64</c:v>
                </c:pt>
                <c:pt idx="2685">
                  <c:v>1.85</c:v>
                </c:pt>
                <c:pt idx="2686">
                  <c:v>1.22</c:v>
                </c:pt>
                <c:pt idx="2687">
                  <c:v>0.8</c:v>
                </c:pt>
                <c:pt idx="2688">
                  <c:v>0.36</c:v>
                </c:pt>
                <c:pt idx="2689">
                  <c:v>0.36</c:v>
                </c:pt>
                <c:pt idx="2690">
                  <c:v>0.37</c:v>
                </c:pt>
                <c:pt idx="2691">
                  <c:v>0.37</c:v>
                </c:pt>
                <c:pt idx="2692">
                  <c:v>0.41</c:v>
                </c:pt>
                <c:pt idx="2693">
                  <c:v>0.54</c:v>
                </c:pt>
                <c:pt idx="2694">
                  <c:v>0.84</c:v>
                </c:pt>
                <c:pt idx="2695">
                  <c:v>1.36</c:v>
                </c:pt>
                <c:pt idx="2696">
                  <c:v>1.92</c:v>
                </c:pt>
                <c:pt idx="2697">
                  <c:v>2.16</c:v>
                </c:pt>
                <c:pt idx="2698">
                  <c:v>1.97</c:v>
                </c:pt>
                <c:pt idx="2699">
                  <c:v>1.51</c:v>
                </c:pt>
                <c:pt idx="2700">
                  <c:v>1.02</c:v>
                </c:pt>
                <c:pt idx="2701">
                  <c:v>0.42</c:v>
                </c:pt>
                <c:pt idx="2702">
                  <c:v>0.69</c:v>
                </c:pt>
                <c:pt idx="2703">
                  <c:v>1.57</c:v>
                </c:pt>
                <c:pt idx="2704">
                  <c:v>3.01</c:v>
                </c:pt>
                <c:pt idx="2705">
                  <c:v>3.81</c:v>
                </c:pt>
                <c:pt idx="2706">
                  <c:v>3.33</c:v>
                </c:pt>
                <c:pt idx="2707">
                  <c:v>2.25</c:v>
                </c:pt>
                <c:pt idx="2708">
                  <c:v>1.25</c:v>
                </c:pt>
                <c:pt idx="2709">
                  <c:v>0.67</c:v>
                </c:pt>
                <c:pt idx="2710">
                  <c:v>0.44</c:v>
                </c:pt>
                <c:pt idx="2711">
                  <c:v>0.38</c:v>
                </c:pt>
                <c:pt idx="2712">
                  <c:v>0.36</c:v>
                </c:pt>
                <c:pt idx="2713">
                  <c:v>0.36</c:v>
                </c:pt>
                <c:pt idx="2714">
                  <c:v>0.37</c:v>
                </c:pt>
                <c:pt idx="2715">
                  <c:v>0.38</c:v>
                </c:pt>
                <c:pt idx="2716">
                  <c:v>0.43</c:v>
                </c:pt>
                <c:pt idx="2717">
                  <c:v>0.62</c:v>
                </c:pt>
                <c:pt idx="2718">
                  <c:v>1.08</c:v>
                </c:pt>
                <c:pt idx="2719">
                  <c:v>1.85</c:v>
                </c:pt>
                <c:pt idx="2720">
                  <c:v>2.67</c:v>
                </c:pt>
                <c:pt idx="2721">
                  <c:v>3.04</c:v>
                </c:pt>
                <c:pt idx="2722">
                  <c:v>2.75</c:v>
                </c:pt>
                <c:pt idx="2723">
                  <c:v>2.0699999999999998</c:v>
                </c:pt>
                <c:pt idx="2724">
                  <c:v>1.33</c:v>
                </c:pt>
                <c:pt idx="2725">
                  <c:v>0.42</c:v>
                </c:pt>
                <c:pt idx="2726">
                  <c:v>0.69</c:v>
                </c:pt>
                <c:pt idx="2727">
                  <c:v>1.57</c:v>
                </c:pt>
                <c:pt idx="2728">
                  <c:v>3.01</c:v>
                </c:pt>
                <c:pt idx="2729">
                  <c:v>3.81</c:v>
                </c:pt>
                <c:pt idx="2730">
                  <c:v>3.33</c:v>
                </c:pt>
                <c:pt idx="2731">
                  <c:v>2.25</c:v>
                </c:pt>
                <c:pt idx="2732">
                  <c:v>1.25</c:v>
                </c:pt>
                <c:pt idx="2733">
                  <c:v>0.67</c:v>
                </c:pt>
                <c:pt idx="2734">
                  <c:v>0.44</c:v>
                </c:pt>
                <c:pt idx="2735">
                  <c:v>0.38</c:v>
                </c:pt>
                <c:pt idx="2736">
                  <c:v>0.36</c:v>
                </c:pt>
                <c:pt idx="2737">
                  <c:v>0.36</c:v>
                </c:pt>
                <c:pt idx="2738">
                  <c:v>0.36</c:v>
                </c:pt>
                <c:pt idx="2739">
                  <c:v>0.36</c:v>
                </c:pt>
                <c:pt idx="2740">
                  <c:v>0.39</c:v>
                </c:pt>
                <c:pt idx="2741">
                  <c:v>0.5</c:v>
                </c:pt>
                <c:pt idx="2742">
                  <c:v>0.88</c:v>
                </c:pt>
                <c:pt idx="2743">
                  <c:v>1.65</c:v>
                </c:pt>
                <c:pt idx="2744">
                  <c:v>2.61</c:v>
                </c:pt>
                <c:pt idx="2745">
                  <c:v>3.07</c:v>
                </c:pt>
                <c:pt idx="2746">
                  <c:v>2.95</c:v>
                </c:pt>
                <c:pt idx="2747">
                  <c:v>2.62</c:v>
                </c:pt>
                <c:pt idx="2748">
                  <c:v>2.16</c:v>
                </c:pt>
                <c:pt idx="2749">
                  <c:v>0.47</c:v>
                </c:pt>
                <c:pt idx="2750">
                  <c:v>0.89</c:v>
                </c:pt>
                <c:pt idx="2751">
                  <c:v>1.96</c:v>
                </c:pt>
                <c:pt idx="2752">
                  <c:v>3.48</c:v>
                </c:pt>
                <c:pt idx="2753">
                  <c:v>4.26</c:v>
                </c:pt>
                <c:pt idx="2754">
                  <c:v>4.03</c:v>
                </c:pt>
                <c:pt idx="2755">
                  <c:v>3.41</c:v>
                </c:pt>
                <c:pt idx="2756">
                  <c:v>2.61</c:v>
                </c:pt>
                <c:pt idx="2757">
                  <c:v>1.83</c:v>
                </c:pt>
                <c:pt idx="2758">
                  <c:v>1.2</c:v>
                </c:pt>
                <c:pt idx="2759">
                  <c:v>0.79</c:v>
                </c:pt>
                <c:pt idx="2760">
                  <c:v>0.36</c:v>
                </c:pt>
                <c:pt idx="2761">
                  <c:v>0.36</c:v>
                </c:pt>
                <c:pt idx="2762">
                  <c:v>0.36</c:v>
                </c:pt>
                <c:pt idx="2763">
                  <c:v>0.37</c:v>
                </c:pt>
                <c:pt idx="2764">
                  <c:v>0.4</c:v>
                </c:pt>
                <c:pt idx="2765">
                  <c:v>0.54</c:v>
                </c:pt>
                <c:pt idx="2766">
                  <c:v>1.03</c:v>
                </c:pt>
                <c:pt idx="2767">
                  <c:v>2.04</c:v>
                </c:pt>
                <c:pt idx="2768">
                  <c:v>3.27</c:v>
                </c:pt>
                <c:pt idx="2769">
                  <c:v>3.86</c:v>
                </c:pt>
                <c:pt idx="2770">
                  <c:v>3.71</c:v>
                </c:pt>
                <c:pt idx="2771">
                  <c:v>3.29</c:v>
                </c:pt>
                <c:pt idx="2772">
                  <c:v>2.7</c:v>
                </c:pt>
                <c:pt idx="2773">
                  <c:v>0.47</c:v>
                </c:pt>
                <c:pt idx="2774">
                  <c:v>0.89</c:v>
                </c:pt>
                <c:pt idx="2775">
                  <c:v>1.97</c:v>
                </c:pt>
                <c:pt idx="2776">
                  <c:v>3.5</c:v>
                </c:pt>
                <c:pt idx="2777">
                  <c:v>4.28</c:v>
                </c:pt>
                <c:pt idx="2778">
                  <c:v>4.05</c:v>
                </c:pt>
                <c:pt idx="2779">
                  <c:v>3.43</c:v>
                </c:pt>
                <c:pt idx="2780">
                  <c:v>2.62</c:v>
                </c:pt>
                <c:pt idx="2781">
                  <c:v>1.83</c:v>
                </c:pt>
                <c:pt idx="2782">
                  <c:v>1.21</c:v>
                </c:pt>
                <c:pt idx="2783">
                  <c:v>0.79</c:v>
                </c:pt>
                <c:pt idx="2784">
                  <c:v>0.36</c:v>
                </c:pt>
                <c:pt idx="2785">
                  <c:v>0.36</c:v>
                </c:pt>
                <c:pt idx="2786">
                  <c:v>0.36</c:v>
                </c:pt>
                <c:pt idx="2787">
                  <c:v>0.37</c:v>
                </c:pt>
                <c:pt idx="2788">
                  <c:v>0.4</c:v>
                </c:pt>
                <c:pt idx="2789">
                  <c:v>0.59</c:v>
                </c:pt>
                <c:pt idx="2790">
                  <c:v>1.19</c:v>
                </c:pt>
                <c:pt idx="2791">
                  <c:v>2.46</c:v>
                </c:pt>
                <c:pt idx="2792">
                  <c:v>4</c:v>
                </c:pt>
                <c:pt idx="2793">
                  <c:v>4.74</c:v>
                </c:pt>
                <c:pt idx="2794">
                  <c:v>4.55</c:v>
                </c:pt>
                <c:pt idx="2795">
                  <c:v>4.0199999999999996</c:v>
                </c:pt>
                <c:pt idx="2796">
                  <c:v>3.28</c:v>
                </c:pt>
                <c:pt idx="2797">
                  <c:v>0.47</c:v>
                </c:pt>
                <c:pt idx="2798">
                  <c:v>0.89</c:v>
                </c:pt>
                <c:pt idx="2799">
                  <c:v>1.97</c:v>
                </c:pt>
                <c:pt idx="2800">
                  <c:v>3.5</c:v>
                </c:pt>
                <c:pt idx="2801">
                  <c:v>4.28</c:v>
                </c:pt>
                <c:pt idx="2802">
                  <c:v>4.05</c:v>
                </c:pt>
                <c:pt idx="2803">
                  <c:v>3.43</c:v>
                </c:pt>
                <c:pt idx="2804">
                  <c:v>2.62</c:v>
                </c:pt>
                <c:pt idx="2805">
                  <c:v>1.83</c:v>
                </c:pt>
                <c:pt idx="2806">
                  <c:v>1.21</c:v>
                </c:pt>
                <c:pt idx="2807">
                  <c:v>0.79</c:v>
                </c:pt>
                <c:pt idx="2808">
                  <c:v>0.36</c:v>
                </c:pt>
                <c:pt idx="2809">
                  <c:v>0.36</c:v>
                </c:pt>
                <c:pt idx="2810">
                  <c:v>0.36</c:v>
                </c:pt>
                <c:pt idx="2811">
                  <c:v>0.36</c:v>
                </c:pt>
                <c:pt idx="2812">
                  <c:v>0.39</c:v>
                </c:pt>
                <c:pt idx="2813">
                  <c:v>0.51</c:v>
                </c:pt>
                <c:pt idx="2814">
                  <c:v>0.9</c:v>
                </c:pt>
                <c:pt idx="2815">
                  <c:v>1.71</c:v>
                </c:pt>
                <c:pt idx="2816">
                  <c:v>2.71</c:v>
                </c:pt>
                <c:pt idx="2817">
                  <c:v>3.18</c:v>
                </c:pt>
                <c:pt idx="2818">
                  <c:v>3.06</c:v>
                </c:pt>
                <c:pt idx="2819">
                  <c:v>2.72</c:v>
                </c:pt>
                <c:pt idx="2820">
                  <c:v>2.2400000000000002</c:v>
                </c:pt>
                <c:pt idx="2821">
                  <c:v>0.47</c:v>
                </c:pt>
                <c:pt idx="2822">
                  <c:v>0.89</c:v>
                </c:pt>
                <c:pt idx="2823">
                  <c:v>1.98</c:v>
                </c:pt>
                <c:pt idx="2824">
                  <c:v>3.51</c:v>
                </c:pt>
                <c:pt idx="2825">
                  <c:v>4.29</c:v>
                </c:pt>
                <c:pt idx="2826">
                  <c:v>4.0599999999999996</c:v>
                </c:pt>
                <c:pt idx="2827">
                  <c:v>3.44</c:v>
                </c:pt>
                <c:pt idx="2828">
                  <c:v>2.63</c:v>
                </c:pt>
                <c:pt idx="2829">
                  <c:v>1.84</c:v>
                </c:pt>
                <c:pt idx="2830">
                  <c:v>1.21</c:v>
                </c:pt>
                <c:pt idx="2831">
                  <c:v>0.79</c:v>
                </c:pt>
                <c:pt idx="2832">
                  <c:v>0.36</c:v>
                </c:pt>
                <c:pt idx="2833">
                  <c:v>0.36</c:v>
                </c:pt>
                <c:pt idx="2834">
                  <c:v>0.36</c:v>
                </c:pt>
                <c:pt idx="2835">
                  <c:v>0.36</c:v>
                </c:pt>
                <c:pt idx="2836">
                  <c:v>0.39</c:v>
                </c:pt>
                <c:pt idx="2837">
                  <c:v>0.49</c:v>
                </c:pt>
                <c:pt idx="2838">
                  <c:v>0.83</c:v>
                </c:pt>
                <c:pt idx="2839">
                  <c:v>1.54</c:v>
                </c:pt>
                <c:pt idx="2840">
                  <c:v>2.4</c:v>
                </c:pt>
                <c:pt idx="2841">
                  <c:v>2.82</c:v>
                </c:pt>
                <c:pt idx="2842">
                  <c:v>2.71</c:v>
                </c:pt>
                <c:pt idx="2843">
                  <c:v>2.41</c:v>
                </c:pt>
                <c:pt idx="2844">
                  <c:v>2</c:v>
                </c:pt>
                <c:pt idx="2845">
                  <c:v>0.47</c:v>
                </c:pt>
                <c:pt idx="2846">
                  <c:v>0.89</c:v>
                </c:pt>
                <c:pt idx="2847">
                  <c:v>1.97</c:v>
                </c:pt>
                <c:pt idx="2848">
                  <c:v>3.5</c:v>
                </c:pt>
                <c:pt idx="2849">
                  <c:v>4.29</c:v>
                </c:pt>
                <c:pt idx="2850">
                  <c:v>4.05</c:v>
                </c:pt>
                <c:pt idx="2851">
                  <c:v>3.43</c:v>
                </c:pt>
                <c:pt idx="2852">
                  <c:v>2.62</c:v>
                </c:pt>
                <c:pt idx="2853">
                  <c:v>1.83</c:v>
                </c:pt>
                <c:pt idx="2854">
                  <c:v>1.21</c:v>
                </c:pt>
                <c:pt idx="2855">
                  <c:v>0.79</c:v>
                </c:pt>
                <c:pt idx="2856">
                  <c:v>0.36</c:v>
                </c:pt>
                <c:pt idx="2857">
                  <c:v>0.36</c:v>
                </c:pt>
                <c:pt idx="2858">
                  <c:v>0.37</c:v>
                </c:pt>
                <c:pt idx="2859">
                  <c:v>0.39</c:v>
                </c:pt>
                <c:pt idx="2860">
                  <c:v>0.49</c:v>
                </c:pt>
                <c:pt idx="2861">
                  <c:v>0.85</c:v>
                </c:pt>
                <c:pt idx="2862">
                  <c:v>1.72</c:v>
                </c:pt>
                <c:pt idx="2863">
                  <c:v>3.18</c:v>
                </c:pt>
                <c:pt idx="2864">
                  <c:v>4.74</c:v>
                </c:pt>
                <c:pt idx="2865">
                  <c:v>5.43</c:v>
                </c:pt>
                <c:pt idx="2866">
                  <c:v>4.8899999999999997</c:v>
                </c:pt>
                <c:pt idx="2867">
                  <c:v>3.59</c:v>
                </c:pt>
                <c:pt idx="2868">
                  <c:v>2.2000000000000002</c:v>
                </c:pt>
                <c:pt idx="2869">
                  <c:v>0.42</c:v>
                </c:pt>
                <c:pt idx="2870">
                  <c:v>0.69</c:v>
                </c:pt>
                <c:pt idx="2871">
                  <c:v>1.57</c:v>
                </c:pt>
                <c:pt idx="2872">
                  <c:v>3.02</c:v>
                </c:pt>
                <c:pt idx="2873">
                  <c:v>3.82</c:v>
                </c:pt>
                <c:pt idx="2874">
                  <c:v>3.34</c:v>
                </c:pt>
                <c:pt idx="2875">
                  <c:v>2.25</c:v>
                </c:pt>
                <c:pt idx="2876">
                  <c:v>1.25</c:v>
                </c:pt>
                <c:pt idx="2877">
                  <c:v>0.67</c:v>
                </c:pt>
                <c:pt idx="2878">
                  <c:v>0.44</c:v>
                </c:pt>
                <c:pt idx="2879">
                  <c:v>0.38</c:v>
                </c:pt>
                <c:pt idx="2880">
                  <c:v>0.36</c:v>
                </c:pt>
                <c:pt idx="2881">
                  <c:v>0.36</c:v>
                </c:pt>
                <c:pt idx="2882">
                  <c:v>0.37</c:v>
                </c:pt>
                <c:pt idx="2883">
                  <c:v>0.38</c:v>
                </c:pt>
                <c:pt idx="2884">
                  <c:v>0.46</c:v>
                </c:pt>
                <c:pt idx="2885">
                  <c:v>0.73</c:v>
                </c:pt>
                <c:pt idx="2886">
                  <c:v>1.38</c:v>
                </c:pt>
                <c:pt idx="2887">
                  <c:v>2.4700000000000002</c:v>
                </c:pt>
                <c:pt idx="2888">
                  <c:v>3.64</c:v>
                </c:pt>
                <c:pt idx="2889">
                  <c:v>4.1500000000000004</c:v>
                </c:pt>
                <c:pt idx="2890">
                  <c:v>3.75</c:v>
                </c:pt>
                <c:pt idx="2891">
                  <c:v>2.78</c:v>
                </c:pt>
                <c:pt idx="2892">
                  <c:v>1.74</c:v>
                </c:pt>
                <c:pt idx="2893">
                  <c:v>0.42</c:v>
                </c:pt>
                <c:pt idx="2894">
                  <c:v>0.69</c:v>
                </c:pt>
                <c:pt idx="2895">
                  <c:v>1.57</c:v>
                </c:pt>
                <c:pt idx="2896">
                  <c:v>3.03</c:v>
                </c:pt>
                <c:pt idx="2897">
                  <c:v>3.83</c:v>
                </c:pt>
                <c:pt idx="2898">
                  <c:v>3.34</c:v>
                </c:pt>
                <c:pt idx="2899">
                  <c:v>2.2599999999999998</c:v>
                </c:pt>
                <c:pt idx="2900">
                  <c:v>1.25</c:v>
                </c:pt>
                <c:pt idx="2901">
                  <c:v>0.67</c:v>
                </c:pt>
                <c:pt idx="2902">
                  <c:v>0.44</c:v>
                </c:pt>
                <c:pt idx="2903">
                  <c:v>0.38</c:v>
                </c:pt>
                <c:pt idx="2904">
                  <c:v>0.36</c:v>
                </c:pt>
                <c:pt idx="2905">
                  <c:v>0.36</c:v>
                </c:pt>
                <c:pt idx="2906">
                  <c:v>0.36</c:v>
                </c:pt>
                <c:pt idx="2907">
                  <c:v>0.36</c:v>
                </c:pt>
                <c:pt idx="2908">
                  <c:v>0.38</c:v>
                </c:pt>
                <c:pt idx="2909">
                  <c:v>0.49</c:v>
                </c:pt>
                <c:pt idx="2910">
                  <c:v>0.82</c:v>
                </c:pt>
                <c:pt idx="2911">
                  <c:v>1.51</c:v>
                </c:pt>
                <c:pt idx="2912">
                  <c:v>2.36</c:v>
                </c:pt>
                <c:pt idx="2913">
                  <c:v>2.76</c:v>
                </c:pt>
                <c:pt idx="2914">
                  <c:v>2.65</c:v>
                </c:pt>
                <c:pt idx="2915">
                  <c:v>2.36</c:v>
                </c:pt>
                <c:pt idx="2916">
                  <c:v>1.96</c:v>
                </c:pt>
                <c:pt idx="2917">
                  <c:v>0.47</c:v>
                </c:pt>
                <c:pt idx="2918">
                  <c:v>0.9</c:v>
                </c:pt>
                <c:pt idx="2919">
                  <c:v>1.99</c:v>
                </c:pt>
                <c:pt idx="2920">
                  <c:v>3.53</c:v>
                </c:pt>
                <c:pt idx="2921">
                  <c:v>4.32</c:v>
                </c:pt>
                <c:pt idx="2922">
                  <c:v>4.09</c:v>
                </c:pt>
                <c:pt idx="2923">
                  <c:v>3.46</c:v>
                </c:pt>
                <c:pt idx="2924">
                  <c:v>2.64</c:v>
                </c:pt>
                <c:pt idx="2925">
                  <c:v>1.85</c:v>
                </c:pt>
                <c:pt idx="2926">
                  <c:v>1.22</c:v>
                </c:pt>
                <c:pt idx="2927">
                  <c:v>0.8</c:v>
                </c:pt>
                <c:pt idx="2928">
                  <c:v>0.36</c:v>
                </c:pt>
                <c:pt idx="2929">
                  <c:v>0.36</c:v>
                </c:pt>
                <c:pt idx="2930">
                  <c:v>0.36</c:v>
                </c:pt>
                <c:pt idx="2931">
                  <c:v>0.37</c:v>
                </c:pt>
                <c:pt idx="2932">
                  <c:v>0.4</c:v>
                </c:pt>
                <c:pt idx="2933">
                  <c:v>0.54</c:v>
                </c:pt>
                <c:pt idx="2934">
                  <c:v>1.02</c:v>
                </c:pt>
                <c:pt idx="2935">
                  <c:v>2.02</c:v>
                </c:pt>
                <c:pt idx="2936">
                  <c:v>3.25</c:v>
                </c:pt>
                <c:pt idx="2937">
                  <c:v>3.84</c:v>
                </c:pt>
                <c:pt idx="2938">
                  <c:v>3.68</c:v>
                </c:pt>
                <c:pt idx="2939">
                  <c:v>3.26</c:v>
                </c:pt>
                <c:pt idx="2940">
                  <c:v>2.68</c:v>
                </c:pt>
                <c:pt idx="2941">
                  <c:v>0.47</c:v>
                </c:pt>
                <c:pt idx="2942">
                  <c:v>0.89</c:v>
                </c:pt>
                <c:pt idx="2943">
                  <c:v>1.98</c:v>
                </c:pt>
                <c:pt idx="2944">
                  <c:v>3.52</c:v>
                </c:pt>
                <c:pt idx="2945">
                  <c:v>4.3</c:v>
                </c:pt>
                <c:pt idx="2946">
                  <c:v>4.07</c:v>
                </c:pt>
                <c:pt idx="2947">
                  <c:v>3.45</c:v>
                </c:pt>
                <c:pt idx="2948">
                  <c:v>2.63</c:v>
                </c:pt>
                <c:pt idx="2949">
                  <c:v>1.84</c:v>
                </c:pt>
                <c:pt idx="2950">
                  <c:v>1.21</c:v>
                </c:pt>
                <c:pt idx="2951">
                  <c:v>0.8</c:v>
                </c:pt>
                <c:pt idx="2952">
                  <c:v>0.36</c:v>
                </c:pt>
                <c:pt idx="2953">
                  <c:v>0.36</c:v>
                </c:pt>
                <c:pt idx="2954">
                  <c:v>0.36</c:v>
                </c:pt>
                <c:pt idx="2955">
                  <c:v>0.37</c:v>
                </c:pt>
                <c:pt idx="2956">
                  <c:v>0.41</c:v>
                </c:pt>
                <c:pt idx="2957">
                  <c:v>0.59</c:v>
                </c:pt>
                <c:pt idx="2958">
                  <c:v>1.21</c:v>
                </c:pt>
                <c:pt idx="2959">
                  <c:v>2.4900000000000002</c:v>
                </c:pt>
                <c:pt idx="2960">
                  <c:v>4.0599999999999996</c:v>
                </c:pt>
                <c:pt idx="2961">
                  <c:v>4.8099999999999996</c:v>
                </c:pt>
                <c:pt idx="2962">
                  <c:v>4.62</c:v>
                </c:pt>
                <c:pt idx="2963">
                  <c:v>4.08</c:v>
                </c:pt>
                <c:pt idx="2964">
                  <c:v>3.33</c:v>
                </c:pt>
                <c:pt idx="2965">
                  <c:v>0.47</c:v>
                </c:pt>
                <c:pt idx="2966">
                  <c:v>0.9</c:v>
                </c:pt>
                <c:pt idx="2967">
                  <c:v>1.98</c:v>
                </c:pt>
                <c:pt idx="2968">
                  <c:v>3.52</c:v>
                </c:pt>
                <c:pt idx="2969">
                  <c:v>4.3099999999999996</c:v>
                </c:pt>
                <c:pt idx="2970">
                  <c:v>4.07</c:v>
                </c:pt>
                <c:pt idx="2971">
                  <c:v>3.45</c:v>
                </c:pt>
                <c:pt idx="2972">
                  <c:v>2.64</c:v>
                </c:pt>
                <c:pt idx="2973">
                  <c:v>1.84</c:v>
                </c:pt>
                <c:pt idx="2974">
                  <c:v>1.21</c:v>
                </c:pt>
                <c:pt idx="2975">
                  <c:v>0.8</c:v>
                </c:pt>
                <c:pt idx="2976">
                  <c:v>0.36</c:v>
                </c:pt>
                <c:pt idx="2977">
                  <c:v>0.36</c:v>
                </c:pt>
                <c:pt idx="2978">
                  <c:v>0.36</c:v>
                </c:pt>
                <c:pt idx="2979">
                  <c:v>0.37</c:v>
                </c:pt>
                <c:pt idx="2980">
                  <c:v>0.4</c:v>
                </c:pt>
                <c:pt idx="2981">
                  <c:v>0.56999999999999995</c:v>
                </c:pt>
                <c:pt idx="2982">
                  <c:v>1.1100000000000001</c:v>
                </c:pt>
                <c:pt idx="2983">
                  <c:v>2.25</c:v>
                </c:pt>
                <c:pt idx="2984">
                  <c:v>3.64</c:v>
                </c:pt>
                <c:pt idx="2985">
                  <c:v>4.3</c:v>
                </c:pt>
                <c:pt idx="2986">
                  <c:v>4.13</c:v>
                </c:pt>
                <c:pt idx="2987">
                  <c:v>3.65</c:v>
                </c:pt>
                <c:pt idx="2988">
                  <c:v>2.99</c:v>
                </c:pt>
                <c:pt idx="2989">
                  <c:v>0.47</c:v>
                </c:pt>
                <c:pt idx="2990">
                  <c:v>0.9</c:v>
                </c:pt>
                <c:pt idx="2991">
                  <c:v>1.99</c:v>
                </c:pt>
                <c:pt idx="2992">
                  <c:v>3.54</c:v>
                </c:pt>
                <c:pt idx="2993">
                  <c:v>4.33</c:v>
                </c:pt>
                <c:pt idx="2994">
                  <c:v>4.09</c:v>
                </c:pt>
                <c:pt idx="2995">
                  <c:v>3.47</c:v>
                </c:pt>
                <c:pt idx="2996">
                  <c:v>2.65</c:v>
                </c:pt>
                <c:pt idx="2997">
                  <c:v>1.85</c:v>
                </c:pt>
                <c:pt idx="2998">
                  <c:v>1.22</c:v>
                </c:pt>
                <c:pt idx="2999">
                  <c:v>0.8</c:v>
                </c:pt>
                <c:pt idx="3000">
                  <c:v>0.36</c:v>
                </c:pt>
                <c:pt idx="3001">
                  <c:v>0.36</c:v>
                </c:pt>
                <c:pt idx="3002">
                  <c:v>0.36</c:v>
                </c:pt>
                <c:pt idx="3003">
                  <c:v>0.36</c:v>
                </c:pt>
                <c:pt idx="3004">
                  <c:v>0.37</c:v>
                </c:pt>
                <c:pt idx="3005">
                  <c:v>0.43</c:v>
                </c:pt>
                <c:pt idx="3006">
                  <c:v>0.63</c:v>
                </c:pt>
                <c:pt idx="3007">
                  <c:v>1.03</c:v>
                </c:pt>
                <c:pt idx="3008">
                  <c:v>1.52</c:v>
                </c:pt>
                <c:pt idx="3009">
                  <c:v>1.76</c:v>
                </c:pt>
                <c:pt idx="3010">
                  <c:v>1.7</c:v>
                </c:pt>
                <c:pt idx="3011">
                  <c:v>1.53</c:v>
                </c:pt>
                <c:pt idx="3012">
                  <c:v>1.29</c:v>
                </c:pt>
                <c:pt idx="3013">
                  <c:v>0.47</c:v>
                </c:pt>
                <c:pt idx="3014">
                  <c:v>0.89</c:v>
                </c:pt>
                <c:pt idx="3015">
                  <c:v>1.98</c:v>
                </c:pt>
                <c:pt idx="3016">
                  <c:v>3.5</c:v>
                </c:pt>
                <c:pt idx="3017">
                  <c:v>4.29</c:v>
                </c:pt>
                <c:pt idx="3018">
                  <c:v>4.05</c:v>
                </c:pt>
                <c:pt idx="3019">
                  <c:v>3.43</c:v>
                </c:pt>
                <c:pt idx="3020">
                  <c:v>2.62</c:v>
                </c:pt>
                <c:pt idx="3021">
                  <c:v>1.83</c:v>
                </c:pt>
                <c:pt idx="3022">
                  <c:v>1.21</c:v>
                </c:pt>
                <c:pt idx="3023">
                  <c:v>0.79</c:v>
                </c:pt>
                <c:pt idx="3024">
                  <c:v>0.36</c:v>
                </c:pt>
                <c:pt idx="3025">
                  <c:v>0.36</c:v>
                </c:pt>
                <c:pt idx="3026">
                  <c:v>0.37</c:v>
                </c:pt>
                <c:pt idx="3027">
                  <c:v>0.39</c:v>
                </c:pt>
                <c:pt idx="3028">
                  <c:v>0.5</c:v>
                </c:pt>
                <c:pt idx="3029">
                  <c:v>0.89</c:v>
                </c:pt>
                <c:pt idx="3030">
                  <c:v>1.82</c:v>
                </c:pt>
                <c:pt idx="3031">
                  <c:v>3.4</c:v>
                </c:pt>
                <c:pt idx="3032">
                  <c:v>5.08</c:v>
                </c:pt>
                <c:pt idx="3033">
                  <c:v>5.83</c:v>
                </c:pt>
                <c:pt idx="3034">
                  <c:v>5.24</c:v>
                </c:pt>
                <c:pt idx="3035">
                  <c:v>3.84</c:v>
                </c:pt>
                <c:pt idx="3036">
                  <c:v>2.34</c:v>
                </c:pt>
                <c:pt idx="3037">
                  <c:v>0.42</c:v>
                </c:pt>
                <c:pt idx="3038">
                  <c:v>0.69</c:v>
                </c:pt>
                <c:pt idx="3039">
                  <c:v>1.57</c:v>
                </c:pt>
                <c:pt idx="3040">
                  <c:v>3.02</c:v>
                </c:pt>
                <c:pt idx="3041">
                  <c:v>3.81</c:v>
                </c:pt>
                <c:pt idx="3042">
                  <c:v>3.33</c:v>
                </c:pt>
                <c:pt idx="3043">
                  <c:v>2.25</c:v>
                </c:pt>
                <c:pt idx="3044">
                  <c:v>1.25</c:v>
                </c:pt>
                <c:pt idx="3045">
                  <c:v>0.67</c:v>
                </c:pt>
                <c:pt idx="3046">
                  <c:v>0.44</c:v>
                </c:pt>
                <c:pt idx="3047">
                  <c:v>0.38</c:v>
                </c:pt>
                <c:pt idx="3048">
                  <c:v>0.36</c:v>
                </c:pt>
                <c:pt idx="3049">
                  <c:v>0.36</c:v>
                </c:pt>
                <c:pt idx="3050">
                  <c:v>0.37</c:v>
                </c:pt>
                <c:pt idx="3051">
                  <c:v>0.38</c:v>
                </c:pt>
                <c:pt idx="3052">
                  <c:v>0.43</c:v>
                </c:pt>
                <c:pt idx="3053">
                  <c:v>0.61</c:v>
                </c:pt>
                <c:pt idx="3054">
                  <c:v>1.06</c:v>
                </c:pt>
                <c:pt idx="3055">
                  <c:v>1.82</c:v>
                </c:pt>
                <c:pt idx="3056">
                  <c:v>2.63</c:v>
                </c:pt>
                <c:pt idx="3057">
                  <c:v>2.98</c:v>
                </c:pt>
                <c:pt idx="3058">
                  <c:v>2.7</c:v>
                </c:pt>
                <c:pt idx="3059">
                  <c:v>2.0299999999999998</c:v>
                </c:pt>
                <c:pt idx="3060">
                  <c:v>1.31</c:v>
                </c:pt>
                <c:pt idx="3061">
                  <c:v>0.42</c:v>
                </c:pt>
                <c:pt idx="3062">
                  <c:v>0.69</c:v>
                </c:pt>
                <c:pt idx="3063">
                  <c:v>1.57</c:v>
                </c:pt>
                <c:pt idx="3064">
                  <c:v>3.02</c:v>
                </c:pt>
                <c:pt idx="3065">
                  <c:v>3.82</c:v>
                </c:pt>
                <c:pt idx="3066">
                  <c:v>3.33</c:v>
                </c:pt>
                <c:pt idx="3067">
                  <c:v>2.25</c:v>
                </c:pt>
                <c:pt idx="3068">
                  <c:v>1.25</c:v>
                </c:pt>
                <c:pt idx="3069">
                  <c:v>0.67</c:v>
                </c:pt>
                <c:pt idx="3070">
                  <c:v>0.44</c:v>
                </c:pt>
                <c:pt idx="3071">
                  <c:v>0.38</c:v>
                </c:pt>
                <c:pt idx="3072">
                  <c:v>0.36</c:v>
                </c:pt>
                <c:pt idx="3073">
                  <c:v>0.36</c:v>
                </c:pt>
                <c:pt idx="3074">
                  <c:v>0.36</c:v>
                </c:pt>
                <c:pt idx="3075">
                  <c:v>0.37</c:v>
                </c:pt>
                <c:pt idx="3076">
                  <c:v>0.42</c:v>
                </c:pt>
                <c:pt idx="3077">
                  <c:v>0.68</c:v>
                </c:pt>
                <c:pt idx="3078">
                  <c:v>1.52</c:v>
                </c:pt>
                <c:pt idx="3079">
                  <c:v>3.26</c:v>
                </c:pt>
                <c:pt idx="3080">
                  <c:v>5.41</c:v>
                </c:pt>
                <c:pt idx="3081">
                  <c:v>6.43</c:v>
                </c:pt>
                <c:pt idx="3082">
                  <c:v>6.16</c:v>
                </c:pt>
                <c:pt idx="3083">
                  <c:v>5.43</c:v>
                </c:pt>
                <c:pt idx="3084">
                  <c:v>4.41</c:v>
                </c:pt>
                <c:pt idx="3085">
                  <c:v>0.47</c:v>
                </c:pt>
                <c:pt idx="3086">
                  <c:v>0.9</c:v>
                </c:pt>
                <c:pt idx="3087">
                  <c:v>2</c:v>
                </c:pt>
                <c:pt idx="3088">
                  <c:v>3.55</c:v>
                </c:pt>
                <c:pt idx="3089">
                  <c:v>4.34</c:v>
                </c:pt>
                <c:pt idx="3090">
                  <c:v>4.0999999999999996</c:v>
                </c:pt>
                <c:pt idx="3091">
                  <c:v>3.48</c:v>
                </c:pt>
                <c:pt idx="3092">
                  <c:v>2.65</c:v>
                </c:pt>
                <c:pt idx="3093">
                  <c:v>1.85</c:v>
                </c:pt>
                <c:pt idx="3094">
                  <c:v>1.22</c:v>
                </c:pt>
                <c:pt idx="3095">
                  <c:v>0.8</c:v>
                </c:pt>
                <c:pt idx="3096">
                  <c:v>0.36</c:v>
                </c:pt>
                <c:pt idx="3097">
                  <c:v>0.36</c:v>
                </c:pt>
                <c:pt idx="3098">
                  <c:v>0.36</c:v>
                </c:pt>
                <c:pt idx="3099">
                  <c:v>0.36</c:v>
                </c:pt>
                <c:pt idx="3100">
                  <c:v>0.38</c:v>
                </c:pt>
                <c:pt idx="3101">
                  <c:v>0.45</c:v>
                </c:pt>
                <c:pt idx="3102">
                  <c:v>0.68</c:v>
                </c:pt>
                <c:pt idx="3103">
                  <c:v>1.1499999999999999</c:v>
                </c:pt>
                <c:pt idx="3104">
                  <c:v>1.73</c:v>
                </c:pt>
                <c:pt idx="3105">
                  <c:v>2.0099999999999998</c:v>
                </c:pt>
                <c:pt idx="3106">
                  <c:v>1.94</c:v>
                </c:pt>
                <c:pt idx="3107">
                  <c:v>1.74</c:v>
                </c:pt>
                <c:pt idx="3108">
                  <c:v>1.46</c:v>
                </c:pt>
                <c:pt idx="3109">
                  <c:v>0.47</c:v>
                </c:pt>
                <c:pt idx="3110">
                  <c:v>0.9</c:v>
                </c:pt>
                <c:pt idx="3111">
                  <c:v>1.98</c:v>
                </c:pt>
                <c:pt idx="3112">
                  <c:v>3.52</c:v>
                </c:pt>
                <c:pt idx="3113">
                  <c:v>4.3099999999999996</c:v>
                </c:pt>
                <c:pt idx="3114">
                  <c:v>4.07</c:v>
                </c:pt>
                <c:pt idx="3115">
                  <c:v>3.45</c:v>
                </c:pt>
                <c:pt idx="3116">
                  <c:v>2.64</c:v>
                </c:pt>
                <c:pt idx="3117">
                  <c:v>1.84</c:v>
                </c:pt>
                <c:pt idx="3118">
                  <c:v>1.21</c:v>
                </c:pt>
                <c:pt idx="3119">
                  <c:v>0.8</c:v>
                </c:pt>
                <c:pt idx="3120">
                  <c:v>0.36</c:v>
                </c:pt>
                <c:pt idx="3121">
                  <c:v>0.36</c:v>
                </c:pt>
                <c:pt idx="3122">
                  <c:v>0.36</c:v>
                </c:pt>
                <c:pt idx="3123">
                  <c:v>0.36</c:v>
                </c:pt>
                <c:pt idx="3124">
                  <c:v>0.38</c:v>
                </c:pt>
                <c:pt idx="3125">
                  <c:v>0.44</c:v>
                </c:pt>
                <c:pt idx="3126">
                  <c:v>0.66</c:v>
                </c:pt>
                <c:pt idx="3127">
                  <c:v>1.1200000000000001</c:v>
                </c:pt>
                <c:pt idx="3128">
                  <c:v>1.68</c:v>
                </c:pt>
                <c:pt idx="3129">
                  <c:v>1.95</c:v>
                </c:pt>
                <c:pt idx="3130">
                  <c:v>1.88</c:v>
                </c:pt>
                <c:pt idx="3131">
                  <c:v>1.69</c:v>
                </c:pt>
                <c:pt idx="3132">
                  <c:v>1.42</c:v>
                </c:pt>
                <c:pt idx="3133">
                  <c:v>0.47</c:v>
                </c:pt>
                <c:pt idx="3134">
                  <c:v>0.89</c:v>
                </c:pt>
                <c:pt idx="3135">
                  <c:v>1.98</c:v>
                </c:pt>
                <c:pt idx="3136">
                  <c:v>3.51</c:v>
                </c:pt>
                <c:pt idx="3137">
                  <c:v>4.3</c:v>
                </c:pt>
                <c:pt idx="3138">
                  <c:v>4.0599999999999996</c:v>
                </c:pt>
                <c:pt idx="3139">
                  <c:v>3.44</c:v>
                </c:pt>
                <c:pt idx="3140">
                  <c:v>2.63</c:v>
                </c:pt>
                <c:pt idx="3141">
                  <c:v>1.84</c:v>
                </c:pt>
                <c:pt idx="3142">
                  <c:v>1.21</c:v>
                </c:pt>
                <c:pt idx="3143">
                  <c:v>0.79</c:v>
                </c:pt>
                <c:pt idx="3144">
                  <c:v>0.36</c:v>
                </c:pt>
                <c:pt idx="3145">
                  <c:v>0.36</c:v>
                </c:pt>
                <c:pt idx="3146">
                  <c:v>0.36</c:v>
                </c:pt>
                <c:pt idx="3147">
                  <c:v>0.36</c:v>
                </c:pt>
                <c:pt idx="3148">
                  <c:v>0.38</c:v>
                </c:pt>
                <c:pt idx="3149">
                  <c:v>0.44</c:v>
                </c:pt>
                <c:pt idx="3150">
                  <c:v>0.63</c:v>
                </c:pt>
                <c:pt idx="3151">
                  <c:v>1.05</c:v>
                </c:pt>
                <c:pt idx="3152">
                  <c:v>1.56</c:v>
                </c:pt>
                <c:pt idx="3153">
                  <c:v>1.8</c:v>
                </c:pt>
                <c:pt idx="3154">
                  <c:v>1.74</c:v>
                </c:pt>
                <c:pt idx="3155">
                  <c:v>1.56</c:v>
                </c:pt>
                <c:pt idx="3156">
                  <c:v>1.32</c:v>
                </c:pt>
                <c:pt idx="3157">
                  <c:v>0.47</c:v>
                </c:pt>
                <c:pt idx="3158">
                  <c:v>0.9</c:v>
                </c:pt>
                <c:pt idx="3159">
                  <c:v>1.99</c:v>
                </c:pt>
                <c:pt idx="3160">
                  <c:v>3.54</c:v>
                </c:pt>
                <c:pt idx="3161">
                  <c:v>4.33</c:v>
                </c:pt>
                <c:pt idx="3162">
                  <c:v>4.0999999999999996</c:v>
                </c:pt>
                <c:pt idx="3163">
                  <c:v>3.47</c:v>
                </c:pt>
                <c:pt idx="3164">
                  <c:v>2.65</c:v>
                </c:pt>
                <c:pt idx="3165">
                  <c:v>1.85</c:v>
                </c:pt>
                <c:pt idx="3166">
                  <c:v>1.22</c:v>
                </c:pt>
                <c:pt idx="3167">
                  <c:v>0.8</c:v>
                </c:pt>
                <c:pt idx="3168">
                  <c:v>0.36</c:v>
                </c:pt>
                <c:pt idx="3169">
                  <c:v>0.36</c:v>
                </c:pt>
                <c:pt idx="3170">
                  <c:v>0.36</c:v>
                </c:pt>
                <c:pt idx="3171">
                  <c:v>0.37</c:v>
                </c:pt>
                <c:pt idx="3172">
                  <c:v>0.4</c:v>
                </c:pt>
                <c:pt idx="3173">
                  <c:v>0.56000000000000005</c:v>
                </c:pt>
                <c:pt idx="3174">
                  <c:v>1.07</c:v>
                </c:pt>
                <c:pt idx="3175">
                  <c:v>2.15</c:v>
                </c:pt>
                <c:pt idx="3176">
                  <c:v>3.47</c:v>
                </c:pt>
                <c:pt idx="3177">
                  <c:v>4.09</c:v>
                </c:pt>
                <c:pt idx="3178">
                  <c:v>3.93</c:v>
                </c:pt>
                <c:pt idx="3179">
                  <c:v>3.48</c:v>
                </c:pt>
                <c:pt idx="3180">
                  <c:v>2.85</c:v>
                </c:pt>
                <c:pt idx="3181">
                  <c:v>0.47</c:v>
                </c:pt>
                <c:pt idx="3182">
                  <c:v>0.9</c:v>
                </c:pt>
                <c:pt idx="3183">
                  <c:v>1.99</c:v>
                </c:pt>
                <c:pt idx="3184">
                  <c:v>3.54</c:v>
                </c:pt>
                <c:pt idx="3185">
                  <c:v>4.33</c:v>
                </c:pt>
                <c:pt idx="3186">
                  <c:v>4.09</c:v>
                </c:pt>
                <c:pt idx="3187">
                  <c:v>3.47</c:v>
                </c:pt>
                <c:pt idx="3188">
                  <c:v>2.65</c:v>
                </c:pt>
                <c:pt idx="3189">
                  <c:v>1.85</c:v>
                </c:pt>
                <c:pt idx="3190">
                  <c:v>1.22</c:v>
                </c:pt>
                <c:pt idx="3191">
                  <c:v>0.8</c:v>
                </c:pt>
                <c:pt idx="3192">
                  <c:v>0.36</c:v>
                </c:pt>
                <c:pt idx="3193">
                  <c:v>0.36</c:v>
                </c:pt>
                <c:pt idx="3194">
                  <c:v>0.37</c:v>
                </c:pt>
                <c:pt idx="3195">
                  <c:v>0.38</c:v>
                </c:pt>
                <c:pt idx="3196">
                  <c:v>0.42</c:v>
                </c:pt>
                <c:pt idx="3197">
                  <c:v>0.57999999999999996</c:v>
                </c:pt>
                <c:pt idx="3198">
                  <c:v>0.97</c:v>
                </c:pt>
                <c:pt idx="3199">
                  <c:v>1.64</c:v>
                </c:pt>
                <c:pt idx="3200">
                  <c:v>2.34</c:v>
                </c:pt>
                <c:pt idx="3201">
                  <c:v>2.65</c:v>
                </c:pt>
                <c:pt idx="3202">
                  <c:v>2.41</c:v>
                </c:pt>
                <c:pt idx="3203">
                  <c:v>1.82</c:v>
                </c:pt>
                <c:pt idx="3204">
                  <c:v>1.19</c:v>
                </c:pt>
                <c:pt idx="3205">
                  <c:v>0.42</c:v>
                </c:pt>
                <c:pt idx="3206">
                  <c:v>0.69</c:v>
                </c:pt>
                <c:pt idx="3207">
                  <c:v>1.57</c:v>
                </c:pt>
                <c:pt idx="3208">
                  <c:v>3.01</c:v>
                </c:pt>
                <c:pt idx="3209">
                  <c:v>3.81</c:v>
                </c:pt>
                <c:pt idx="3210">
                  <c:v>3.33</c:v>
                </c:pt>
                <c:pt idx="3211">
                  <c:v>2.25</c:v>
                </c:pt>
                <c:pt idx="3212">
                  <c:v>1.25</c:v>
                </c:pt>
                <c:pt idx="3213">
                  <c:v>0.67</c:v>
                </c:pt>
                <c:pt idx="3214">
                  <c:v>0.44</c:v>
                </c:pt>
                <c:pt idx="3215">
                  <c:v>0.38</c:v>
                </c:pt>
                <c:pt idx="3216">
                  <c:v>0.36</c:v>
                </c:pt>
                <c:pt idx="3217">
                  <c:v>0.36</c:v>
                </c:pt>
                <c:pt idx="3218">
                  <c:v>0.37</c:v>
                </c:pt>
                <c:pt idx="3219">
                  <c:v>0.37</c:v>
                </c:pt>
                <c:pt idx="3220">
                  <c:v>0.42</c:v>
                </c:pt>
                <c:pt idx="3221">
                  <c:v>0.56000000000000005</c:v>
                </c:pt>
                <c:pt idx="3222">
                  <c:v>0.9</c:v>
                </c:pt>
                <c:pt idx="3223">
                  <c:v>1.49</c:v>
                </c:pt>
                <c:pt idx="3224">
                  <c:v>2.11</c:v>
                </c:pt>
                <c:pt idx="3225">
                  <c:v>2.38</c:v>
                </c:pt>
                <c:pt idx="3226">
                  <c:v>2.17</c:v>
                </c:pt>
                <c:pt idx="3227">
                  <c:v>1.65</c:v>
                </c:pt>
                <c:pt idx="3228">
                  <c:v>1.0900000000000001</c:v>
                </c:pt>
                <c:pt idx="3229">
                  <c:v>0.42</c:v>
                </c:pt>
                <c:pt idx="3230">
                  <c:v>0.69</c:v>
                </c:pt>
                <c:pt idx="3231">
                  <c:v>1.57</c:v>
                </c:pt>
                <c:pt idx="3232">
                  <c:v>3.01</c:v>
                </c:pt>
                <c:pt idx="3233">
                  <c:v>3.81</c:v>
                </c:pt>
                <c:pt idx="3234">
                  <c:v>3.32</c:v>
                </c:pt>
                <c:pt idx="3235">
                  <c:v>2.2400000000000002</c:v>
                </c:pt>
                <c:pt idx="3236">
                  <c:v>1.25</c:v>
                </c:pt>
                <c:pt idx="3237">
                  <c:v>0.67</c:v>
                </c:pt>
                <c:pt idx="3238">
                  <c:v>0.44</c:v>
                </c:pt>
                <c:pt idx="3239">
                  <c:v>0.38</c:v>
                </c:pt>
                <c:pt idx="3240">
                  <c:v>0.36</c:v>
                </c:pt>
                <c:pt idx="3241">
                  <c:v>0.36</c:v>
                </c:pt>
                <c:pt idx="3242">
                  <c:v>0.36</c:v>
                </c:pt>
                <c:pt idx="3243">
                  <c:v>0.37</c:v>
                </c:pt>
                <c:pt idx="3244">
                  <c:v>0.42</c:v>
                </c:pt>
                <c:pt idx="3245">
                  <c:v>0.67</c:v>
                </c:pt>
                <c:pt idx="3246">
                  <c:v>1.48</c:v>
                </c:pt>
                <c:pt idx="3247">
                  <c:v>3.17</c:v>
                </c:pt>
                <c:pt idx="3248">
                  <c:v>5.25</c:v>
                </c:pt>
                <c:pt idx="3249">
                  <c:v>6.23</c:v>
                </c:pt>
                <c:pt idx="3250">
                  <c:v>5.98</c:v>
                </c:pt>
                <c:pt idx="3251">
                  <c:v>5.27</c:v>
                </c:pt>
                <c:pt idx="3252">
                  <c:v>4.28</c:v>
                </c:pt>
                <c:pt idx="3253">
                  <c:v>0.47</c:v>
                </c:pt>
                <c:pt idx="3254">
                  <c:v>0.89</c:v>
                </c:pt>
                <c:pt idx="3255">
                  <c:v>1.98</c:v>
                </c:pt>
                <c:pt idx="3256">
                  <c:v>3.52</c:v>
                </c:pt>
                <c:pt idx="3257">
                  <c:v>4.3</c:v>
                </c:pt>
                <c:pt idx="3258">
                  <c:v>4.07</c:v>
                </c:pt>
                <c:pt idx="3259">
                  <c:v>3.45</c:v>
                </c:pt>
                <c:pt idx="3260">
                  <c:v>2.63</c:v>
                </c:pt>
                <c:pt idx="3261">
                  <c:v>1.84</c:v>
                </c:pt>
                <c:pt idx="3262">
                  <c:v>1.21</c:v>
                </c:pt>
                <c:pt idx="3263">
                  <c:v>0.8</c:v>
                </c:pt>
                <c:pt idx="3264">
                  <c:v>0.36</c:v>
                </c:pt>
                <c:pt idx="3265">
                  <c:v>0.36</c:v>
                </c:pt>
                <c:pt idx="3266">
                  <c:v>0.36</c:v>
                </c:pt>
                <c:pt idx="3267">
                  <c:v>0.36</c:v>
                </c:pt>
                <c:pt idx="3268">
                  <c:v>0.38</c:v>
                </c:pt>
                <c:pt idx="3269">
                  <c:v>0.46</c:v>
                </c:pt>
                <c:pt idx="3270">
                  <c:v>0.7</c:v>
                </c:pt>
                <c:pt idx="3271">
                  <c:v>1.22</c:v>
                </c:pt>
                <c:pt idx="3272">
                  <c:v>1.86</c:v>
                </c:pt>
                <c:pt idx="3273">
                  <c:v>2.17</c:v>
                </c:pt>
                <c:pt idx="3274">
                  <c:v>2.09</c:v>
                </c:pt>
                <c:pt idx="3275">
                  <c:v>1.87</c:v>
                </c:pt>
                <c:pt idx="3276">
                  <c:v>1.56</c:v>
                </c:pt>
                <c:pt idx="3277">
                  <c:v>0.47</c:v>
                </c:pt>
                <c:pt idx="3278">
                  <c:v>0.89</c:v>
                </c:pt>
                <c:pt idx="3279">
                  <c:v>1.98</c:v>
                </c:pt>
                <c:pt idx="3280">
                  <c:v>3.52</c:v>
                </c:pt>
                <c:pt idx="3281">
                  <c:v>4.3099999999999996</c:v>
                </c:pt>
                <c:pt idx="3282">
                  <c:v>4.07</c:v>
                </c:pt>
                <c:pt idx="3283">
                  <c:v>3.45</c:v>
                </c:pt>
                <c:pt idx="3284">
                  <c:v>2.63</c:v>
                </c:pt>
                <c:pt idx="3285">
                  <c:v>1.84</c:v>
                </c:pt>
                <c:pt idx="3286">
                  <c:v>1.21</c:v>
                </c:pt>
                <c:pt idx="3287">
                  <c:v>0.8</c:v>
                </c:pt>
                <c:pt idx="3288">
                  <c:v>0.36</c:v>
                </c:pt>
                <c:pt idx="3289">
                  <c:v>0.36</c:v>
                </c:pt>
                <c:pt idx="3290">
                  <c:v>0.36</c:v>
                </c:pt>
                <c:pt idx="3291">
                  <c:v>0.36</c:v>
                </c:pt>
                <c:pt idx="3292">
                  <c:v>0.38</c:v>
                </c:pt>
                <c:pt idx="3293">
                  <c:v>0.47</c:v>
                </c:pt>
                <c:pt idx="3294">
                  <c:v>0.77</c:v>
                </c:pt>
                <c:pt idx="3295">
                  <c:v>1.39</c:v>
                </c:pt>
                <c:pt idx="3296">
                  <c:v>2.14</c:v>
                </c:pt>
                <c:pt idx="3297">
                  <c:v>2.5</c:v>
                </c:pt>
                <c:pt idx="3298">
                  <c:v>2.41</c:v>
                </c:pt>
                <c:pt idx="3299">
                  <c:v>2.15</c:v>
                </c:pt>
                <c:pt idx="3300">
                  <c:v>1.79</c:v>
                </c:pt>
                <c:pt idx="3301">
                  <c:v>0.47</c:v>
                </c:pt>
                <c:pt idx="3302">
                  <c:v>0.89</c:v>
                </c:pt>
                <c:pt idx="3303">
                  <c:v>1.98</c:v>
                </c:pt>
                <c:pt idx="3304">
                  <c:v>3.52</c:v>
                </c:pt>
                <c:pt idx="3305">
                  <c:v>4.3099999999999996</c:v>
                </c:pt>
                <c:pt idx="3306">
                  <c:v>4.07</c:v>
                </c:pt>
                <c:pt idx="3307">
                  <c:v>3.45</c:v>
                </c:pt>
                <c:pt idx="3308">
                  <c:v>2.63</c:v>
                </c:pt>
                <c:pt idx="3309">
                  <c:v>1.84</c:v>
                </c:pt>
                <c:pt idx="3310">
                  <c:v>1.21</c:v>
                </c:pt>
                <c:pt idx="3311">
                  <c:v>0.8</c:v>
                </c:pt>
                <c:pt idx="3312">
                  <c:v>0.36</c:v>
                </c:pt>
                <c:pt idx="3313">
                  <c:v>0.36</c:v>
                </c:pt>
                <c:pt idx="3314">
                  <c:v>0.36</c:v>
                </c:pt>
                <c:pt idx="3315">
                  <c:v>0.37</c:v>
                </c:pt>
                <c:pt idx="3316">
                  <c:v>0.4</c:v>
                </c:pt>
                <c:pt idx="3317">
                  <c:v>0.56000000000000005</c:v>
                </c:pt>
                <c:pt idx="3318">
                  <c:v>1.0900000000000001</c:v>
                </c:pt>
                <c:pt idx="3319">
                  <c:v>2.19</c:v>
                </c:pt>
                <c:pt idx="3320">
                  <c:v>3.54</c:v>
                </c:pt>
                <c:pt idx="3321">
                  <c:v>4.18</c:v>
                </c:pt>
                <c:pt idx="3322">
                  <c:v>4.01</c:v>
                </c:pt>
                <c:pt idx="3323">
                  <c:v>3.55</c:v>
                </c:pt>
                <c:pt idx="3324">
                  <c:v>2.91</c:v>
                </c:pt>
                <c:pt idx="3325">
                  <c:v>0.47</c:v>
                </c:pt>
                <c:pt idx="3326">
                  <c:v>0.9</c:v>
                </c:pt>
                <c:pt idx="3327">
                  <c:v>1.99</c:v>
                </c:pt>
                <c:pt idx="3328">
                  <c:v>3.53</c:v>
                </c:pt>
                <c:pt idx="3329">
                  <c:v>4.3099999999999996</c:v>
                </c:pt>
                <c:pt idx="3330">
                  <c:v>4.08</c:v>
                </c:pt>
                <c:pt idx="3331">
                  <c:v>3.46</c:v>
                </c:pt>
                <c:pt idx="3332">
                  <c:v>2.64</c:v>
                </c:pt>
                <c:pt idx="3333">
                  <c:v>1.84</c:v>
                </c:pt>
                <c:pt idx="3334">
                  <c:v>1.22</c:v>
                </c:pt>
                <c:pt idx="3335">
                  <c:v>0.8</c:v>
                </c:pt>
                <c:pt idx="3336">
                  <c:v>0.36</c:v>
                </c:pt>
                <c:pt idx="3337">
                  <c:v>0.36</c:v>
                </c:pt>
                <c:pt idx="3338">
                  <c:v>0.36</c:v>
                </c:pt>
                <c:pt idx="3339">
                  <c:v>0.36</c:v>
                </c:pt>
                <c:pt idx="3340">
                  <c:v>0.38</c:v>
                </c:pt>
                <c:pt idx="3341">
                  <c:v>0.46</c:v>
                </c:pt>
                <c:pt idx="3342">
                  <c:v>0.72</c:v>
                </c:pt>
                <c:pt idx="3343">
                  <c:v>1.27</c:v>
                </c:pt>
                <c:pt idx="3344">
                  <c:v>1.95</c:v>
                </c:pt>
                <c:pt idx="3345">
                  <c:v>2.27</c:v>
                </c:pt>
                <c:pt idx="3346">
                  <c:v>2.1800000000000002</c:v>
                </c:pt>
                <c:pt idx="3347">
                  <c:v>1.95</c:v>
                </c:pt>
                <c:pt idx="3348">
                  <c:v>1.63</c:v>
                </c:pt>
                <c:pt idx="3349">
                  <c:v>0.47</c:v>
                </c:pt>
                <c:pt idx="3350">
                  <c:v>0.9</c:v>
                </c:pt>
                <c:pt idx="3351">
                  <c:v>1.99</c:v>
                </c:pt>
                <c:pt idx="3352">
                  <c:v>3.53</c:v>
                </c:pt>
                <c:pt idx="3353">
                  <c:v>4.32</c:v>
                </c:pt>
                <c:pt idx="3354">
                  <c:v>4.08</c:v>
                </c:pt>
                <c:pt idx="3355">
                  <c:v>3.46</c:v>
                </c:pt>
                <c:pt idx="3356">
                  <c:v>2.64</c:v>
                </c:pt>
                <c:pt idx="3357">
                  <c:v>1.85</c:v>
                </c:pt>
                <c:pt idx="3358">
                  <c:v>1.22</c:v>
                </c:pt>
                <c:pt idx="3359">
                  <c:v>0.8</c:v>
                </c:pt>
                <c:pt idx="3360">
                  <c:v>0.36</c:v>
                </c:pt>
                <c:pt idx="3361">
                  <c:v>0.36</c:v>
                </c:pt>
                <c:pt idx="3362">
                  <c:v>0.37</c:v>
                </c:pt>
                <c:pt idx="3363">
                  <c:v>0.38</c:v>
                </c:pt>
                <c:pt idx="3364">
                  <c:v>0.42</c:v>
                </c:pt>
                <c:pt idx="3365">
                  <c:v>0.59</c:v>
                </c:pt>
                <c:pt idx="3366">
                  <c:v>0.98</c:v>
                </c:pt>
                <c:pt idx="3367">
                  <c:v>1.65</c:v>
                </c:pt>
                <c:pt idx="3368">
                  <c:v>2.36</c:v>
                </c:pt>
                <c:pt idx="3369">
                  <c:v>2.68</c:v>
                </c:pt>
                <c:pt idx="3370">
                  <c:v>2.4300000000000002</c:v>
                </c:pt>
                <c:pt idx="3371">
                  <c:v>1.84</c:v>
                </c:pt>
                <c:pt idx="3372">
                  <c:v>1.2</c:v>
                </c:pt>
                <c:pt idx="3373">
                  <c:v>0.42</c:v>
                </c:pt>
                <c:pt idx="3374">
                  <c:v>0.69</c:v>
                </c:pt>
                <c:pt idx="3375">
                  <c:v>1.57</c:v>
                </c:pt>
                <c:pt idx="3376">
                  <c:v>3.01</c:v>
                </c:pt>
                <c:pt idx="3377">
                  <c:v>3.81</c:v>
                </c:pt>
                <c:pt idx="3378">
                  <c:v>3.32</c:v>
                </c:pt>
                <c:pt idx="3379">
                  <c:v>2.2400000000000002</c:v>
                </c:pt>
                <c:pt idx="3380">
                  <c:v>1.25</c:v>
                </c:pt>
                <c:pt idx="3381">
                  <c:v>0.67</c:v>
                </c:pt>
                <c:pt idx="3382">
                  <c:v>0.44</c:v>
                </c:pt>
                <c:pt idx="3383">
                  <c:v>0.38</c:v>
                </c:pt>
                <c:pt idx="3384">
                  <c:v>0.36</c:v>
                </c:pt>
                <c:pt idx="3385">
                  <c:v>0.36</c:v>
                </c:pt>
                <c:pt idx="3386">
                  <c:v>0.37</c:v>
                </c:pt>
                <c:pt idx="3387">
                  <c:v>0.38</c:v>
                </c:pt>
                <c:pt idx="3388">
                  <c:v>0.42</c:v>
                </c:pt>
                <c:pt idx="3389">
                  <c:v>0.56999999999999995</c:v>
                </c:pt>
                <c:pt idx="3390">
                  <c:v>0.95</c:v>
                </c:pt>
                <c:pt idx="3391">
                  <c:v>1.58</c:v>
                </c:pt>
                <c:pt idx="3392">
                  <c:v>2.25</c:v>
                </c:pt>
                <c:pt idx="3393">
                  <c:v>2.5499999999999998</c:v>
                </c:pt>
                <c:pt idx="3394">
                  <c:v>2.31</c:v>
                </c:pt>
                <c:pt idx="3395">
                  <c:v>1.75</c:v>
                </c:pt>
                <c:pt idx="3396">
                  <c:v>1.1599999999999999</c:v>
                </c:pt>
                <c:pt idx="3397">
                  <c:v>0.42</c:v>
                </c:pt>
                <c:pt idx="3398">
                  <c:v>0.69</c:v>
                </c:pt>
                <c:pt idx="3399">
                  <c:v>1.57</c:v>
                </c:pt>
                <c:pt idx="3400">
                  <c:v>3.01</c:v>
                </c:pt>
                <c:pt idx="3401">
                  <c:v>3.81</c:v>
                </c:pt>
                <c:pt idx="3402">
                  <c:v>3.33</c:v>
                </c:pt>
                <c:pt idx="3403">
                  <c:v>2.25</c:v>
                </c:pt>
                <c:pt idx="3404">
                  <c:v>1.25</c:v>
                </c:pt>
                <c:pt idx="3405">
                  <c:v>0.67</c:v>
                </c:pt>
                <c:pt idx="3406">
                  <c:v>0.44</c:v>
                </c:pt>
                <c:pt idx="3407">
                  <c:v>0.38</c:v>
                </c:pt>
                <c:pt idx="3408">
                  <c:v>0.36</c:v>
                </c:pt>
                <c:pt idx="3409">
                  <c:v>0.36</c:v>
                </c:pt>
                <c:pt idx="3410">
                  <c:v>0.36</c:v>
                </c:pt>
                <c:pt idx="3411">
                  <c:v>0.37</c:v>
                </c:pt>
                <c:pt idx="3412">
                  <c:v>0.41</c:v>
                </c:pt>
                <c:pt idx="3413">
                  <c:v>0.64</c:v>
                </c:pt>
                <c:pt idx="3414">
                  <c:v>1.37</c:v>
                </c:pt>
                <c:pt idx="3415">
                  <c:v>2.9</c:v>
                </c:pt>
                <c:pt idx="3416">
                  <c:v>4.7699999999999996</c:v>
                </c:pt>
                <c:pt idx="3417">
                  <c:v>5.67</c:v>
                </c:pt>
                <c:pt idx="3418">
                  <c:v>5.43</c:v>
                </c:pt>
                <c:pt idx="3419">
                  <c:v>4.79</c:v>
                </c:pt>
                <c:pt idx="3420">
                  <c:v>3.9</c:v>
                </c:pt>
                <c:pt idx="3421">
                  <c:v>0.47</c:v>
                </c:pt>
                <c:pt idx="3422">
                  <c:v>0.89</c:v>
                </c:pt>
                <c:pt idx="3423">
                  <c:v>1.97</c:v>
                </c:pt>
                <c:pt idx="3424">
                  <c:v>3.49</c:v>
                </c:pt>
                <c:pt idx="3425">
                  <c:v>4.26</c:v>
                </c:pt>
                <c:pt idx="3426">
                  <c:v>4.03</c:v>
                </c:pt>
                <c:pt idx="3427">
                  <c:v>3.42</c:v>
                </c:pt>
                <c:pt idx="3428">
                  <c:v>2.61</c:v>
                </c:pt>
                <c:pt idx="3429">
                  <c:v>1.83</c:v>
                </c:pt>
                <c:pt idx="3430">
                  <c:v>1.2</c:v>
                </c:pt>
                <c:pt idx="3431">
                  <c:v>0.79</c:v>
                </c:pt>
                <c:pt idx="3432">
                  <c:v>0.36</c:v>
                </c:pt>
                <c:pt idx="3433">
                  <c:v>0.36</c:v>
                </c:pt>
                <c:pt idx="3434">
                  <c:v>0.36</c:v>
                </c:pt>
                <c:pt idx="3435">
                  <c:v>0.36</c:v>
                </c:pt>
                <c:pt idx="3436">
                  <c:v>0.38</c:v>
                </c:pt>
                <c:pt idx="3437">
                  <c:v>0.47</c:v>
                </c:pt>
                <c:pt idx="3438">
                  <c:v>0.76</c:v>
                </c:pt>
                <c:pt idx="3439">
                  <c:v>1.36</c:v>
                </c:pt>
                <c:pt idx="3440">
                  <c:v>2.1</c:v>
                </c:pt>
                <c:pt idx="3441">
                  <c:v>2.4500000000000002</c:v>
                </c:pt>
                <c:pt idx="3442">
                  <c:v>2.36</c:v>
                </c:pt>
                <c:pt idx="3443">
                  <c:v>2.11</c:v>
                </c:pt>
                <c:pt idx="3444">
                  <c:v>1.75</c:v>
                </c:pt>
                <c:pt idx="3445">
                  <c:v>0.47</c:v>
                </c:pt>
                <c:pt idx="3446">
                  <c:v>0.89</c:v>
                </c:pt>
                <c:pt idx="3447">
                  <c:v>1.98</c:v>
                </c:pt>
                <c:pt idx="3448">
                  <c:v>3.51</c:v>
                </c:pt>
                <c:pt idx="3449">
                  <c:v>4.3</c:v>
                </c:pt>
                <c:pt idx="3450">
                  <c:v>4.0599999999999996</c:v>
                </c:pt>
                <c:pt idx="3451">
                  <c:v>3.44</c:v>
                </c:pt>
                <c:pt idx="3452">
                  <c:v>2.63</c:v>
                </c:pt>
                <c:pt idx="3453">
                  <c:v>1.84</c:v>
                </c:pt>
                <c:pt idx="3454">
                  <c:v>1.21</c:v>
                </c:pt>
                <c:pt idx="3455">
                  <c:v>0.79</c:v>
                </c:pt>
                <c:pt idx="3456">
                  <c:v>0.36</c:v>
                </c:pt>
                <c:pt idx="3457">
                  <c:v>0.36</c:v>
                </c:pt>
                <c:pt idx="3458">
                  <c:v>0.36</c:v>
                </c:pt>
                <c:pt idx="3459">
                  <c:v>0.36</c:v>
                </c:pt>
                <c:pt idx="3460">
                  <c:v>0.37</c:v>
                </c:pt>
                <c:pt idx="3461">
                  <c:v>0.43</c:v>
                </c:pt>
                <c:pt idx="3462">
                  <c:v>0.62</c:v>
                </c:pt>
                <c:pt idx="3463">
                  <c:v>1.02</c:v>
                </c:pt>
                <c:pt idx="3464">
                  <c:v>1.51</c:v>
                </c:pt>
                <c:pt idx="3465">
                  <c:v>1.74</c:v>
                </c:pt>
                <c:pt idx="3466">
                  <c:v>1.68</c:v>
                </c:pt>
                <c:pt idx="3467">
                  <c:v>1.52</c:v>
                </c:pt>
                <c:pt idx="3468">
                  <c:v>1.28</c:v>
                </c:pt>
                <c:pt idx="3469">
                  <c:v>0.47</c:v>
                </c:pt>
                <c:pt idx="3470">
                  <c:v>0.9</c:v>
                </c:pt>
                <c:pt idx="3471">
                  <c:v>1.99</c:v>
                </c:pt>
                <c:pt idx="3472">
                  <c:v>3.53</c:v>
                </c:pt>
                <c:pt idx="3473">
                  <c:v>4.32</c:v>
                </c:pt>
                <c:pt idx="3474">
                  <c:v>4.08</c:v>
                </c:pt>
                <c:pt idx="3475">
                  <c:v>3.46</c:v>
                </c:pt>
                <c:pt idx="3476">
                  <c:v>2.64</c:v>
                </c:pt>
                <c:pt idx="3477">
                  <c:v>1.85</c:v>
                </c:pt>
                <c:pt idx="3478">
                  <c:v>1.22</c:v>
                </c:pt>
                <c:pt idx="3479">
                  <c:v>0.8</c:v>
                </c:pt>
                <c:pt idx="3480">
                  <c:v>0.36</c:v>
                </c:pt>
                <c:pt idx="3481">
                  <c:v>0.36</c:v>
                </c:pt>
                <c:pt idx="3482">
                  <c:v>0.36</c:v>
                </c:pt>
                <c:pt idx="3483">
                  <c:v>0.36</c:v>
                </c:pt>
                <c:pt idx="3484">
                  <c:v>0.38</c:v>
                </c:pt>
                <c:pt idx="3485">
                  <c:v>0.46</c:v>
                </c:pt>
                <c:pt idx="3486">
                  <c:v>0.71</c:v>
                </c:pt>
                <c:pt idx="3487">
                  <c:v>1.24</c:v>
                </c:pt>
                <c:pt idx="3488">
                  <c:v>1.89</c:v>
                </c:pt>
                <c:pt idx="3489">
                  <c:v>2.2000000000000002</c:v>
                </c:pt>
                <c:pt idx="3490">
                  <c:v>2.12</c:v>
                </c:pt>
                <c:pt idx="3491">
                  <c:v>1.9</c:v>
                </c:pt>
                <c:pt idx="3492">
                  <c:v>1.59</c:v>
                </c:pt>
                <c:pt idx="3493">
                  <c:v>0.47</c:v>
                </c:pt>
                <c:pt idx="3494">
                  <c:v>0.89</c:v>
                </c:pt>
                <c:pt idx="3495">
                  <c:v>1.98</c:v>
                </c:pt>
                <c:pt idx="3496">
                  <c:v>3.52</c:v>
                </c:pt>
                <c:pt idx="3497">
                  <c:v>4.3099999999999996</c:v>
                </c:pt>
                <c:pt idx="3498">
                  <c:v>4.07</c:v>
                </c:pt>
                <c:pt idx="3499">
                  <c:v>3.45</c:v>
                </c:pt>
                <c:pt idx="3500">
                  <c:v>2.63</c:v>
                </c:pt>
                <c:pt idx="3501">
                  <c:v>1.84</c:v>
                </c:pt>
                <c:pt idx="3502">
                  <c:v>1.21</c:v>
                </c:pt>
                <c:pt idx="3503">
                  <c:v>0.8</c:v>
                </c:pt>
                <c:pt idx="3504">
                  <c:v>0.36</c:v>
                </c:pt>
                <c:pt idx="3505">
                  <c:v>0.36</c:v>
                </c:pt>
                <c:pt idx="3506">
                  <c:v>0.36</c:v>
                </c:pt>
                <c:pt idx="3507">
                  <c:v>0.36</c:v>
                </c:pt>
                <c:pt idx="3508">
                  <c:v>0.38</c:v>
                </c:pt>
                <c:pt idx="3509">
                  <c:v>0.46</c:v>
                </c:pt>
                <c:pt idx="3510">
                  <c:v>0.72</c:v>
                </c:pt>
                <c:pt idx="3511">
                  <c:v>1.27</c:v>
                </c:pt>
                <c:pt idx="3512">
                  <c:v>1.94</c:v>
                </c:pt>
                <c:pt idx="3513">
                  <c:v>2.2599999999999998</c:v>
                </c:pt>
                <c:pt idx="3514">
                  <c:v>2.1800000000000002</c:v>
                </c:pt>
                <c:pt idx="3515">
                  <c:v>1.95</c:v>
                </c:pt>
                <c:pt idx="3516">
                  <c:v>1.63</c:v>
                </c:pt>
                <c:pt idx="3517">
                  <c:v>0.47</c:v>
                </c:pt>
                <c:pt idx="3518">
                  <c:v>0.89</c:v>
                </c:pt>
                <c:pt idx="3519">
                  <c:v>1.98</c:v>
                </c:pt>
                <c:pt idx="3520">
                  <c:v>3.52</c:v>
                </c:pt>
                <c:pt idx="3521">
                  <c:v>4.3</c:v>
                </c:pt>
                <c:pt idx="3522">
                  <c:v>4.07</c:v>
                </c:pt>
                <c:pt idx="3523">
                  <c:v>3.45</c:v>
                </c:pt>
                <c:pt idx="3524">
                  <c:v>2.63</c:v>
                </c:pt>
                <c:pt idx="3525">
                  <c:v>1.84</c:v>
                </c:pt>
                <c:pt idx="3526">
                  <c:v>1.21</c:v>
                </c:pt>
                <c:pt idx="3527">
                  <c:v>0.8</c:v>
                </c:pt>
                <c:pt idx="3528">
                  <c:v>0.36</c:v>
                </c:pt>
                <c:pt idx="3529">
                  <c:v>0.36</c:v>
                </c:pt>
                <c:pt idx="3530">
                  <c:v>0.37</c:v>
                </c:pt>
                <c:pt idx="3531">
                  <c:v>0.38</c:v>
                </c:pt>
                <c:pt idx="3532">
                  <c:v>0.44</c:v>
                </c:pt>
                <c:pt idx="3533">
                  <c:v>0.65</c:v>
                </c:pt>
                <c:pt idx="3534">
                  <c:v>1.1599999999999999</c:v>
                </c:pt>
                <c:pt idx="3535">
                  <c:v>2.02</c:v>
                </c:pt>
                <c:pt idx="3536">
                  <c:v>2.94</c:v>
                </c:pt>
                <c:pt idx="3537">
                  <c:v>3.35</c:v>
                </c:pt>
                <c:pt idx="3538">
                  <c:v>3.03</c:v>
                </c:pt>
                <c:pt idx="3539">
                  <c:v>2.27</c:v>
                </c:pt>
                <c:pt idx="3540">
                  <c:v>1.45</c:v>
                </c:pt>
                <c:pt idx="3541">
                  <c:v>0.42</c:v>
                </c:pt>
                <c:pt idx="3542">
                  <c:v>0.69</c:v>
                </c:pt>
                <c:pt idx="3543">
                  <c:v>1.57</c:v>
                </c:pt>
                <c:pt idx="3544">
                  <c:v>3.02</c:v>
                </c:pt>
                <c:pt idx="3545">
                  <c:v>3.81</c:v>
                </c:pt>
                <c:pt idx="3546">
                  <c:v>3.33</c:v>
                </c:pt>
                <c:pt idx="3547">
                  <c:v>2.25</c:v>
                </c:pt>
                <c:pt idx="3548">
                  <c:v>1.25</c:v>
                </c:pt>
                <c:pt idx="3549">
                  <c:v>0.67</c:v>
                </c:pt>
                <c:pt idx="3550">
                  <c:v>0.44</c:v>
                </c:pt>
                <c:pt idx="3551">
                  <c:v>0.38</c:v>
                </c:pt>
                <c:pt idx="3552">
                  <c:v>0.36</c:v>
                </c:pt>
                <c:pt idx="3553">
                  <c:v>0.36</c:v>
                </c:pt>
                <c:pt idx="3554">
                  <c:v>0.37</c:v>
                </c:pt>
                <c:pt idx="3555">
                  <c:v>0.38</c:v>
                </c:pt>
                <c:pt idx="3556">
                  <c:v>0.43</c:v>
                </c:pt>
                <c:pt idx="3557">
                  <c:v>0.6</c:v>
                </c:pt>
                <c:pt idx="3558">
                  <c:v>1.01</c:v>
                </c:pt>
                <c:pt idx="3559">
                  <c:v>1.71</c:v>
                </c:pt>
                <c:pt idx="3560">
                  <c:v>2.46</c:v>
                </c:pt>
                <c:pt idx="3561">
                  <c:v>2.79</c:v>
                </c:pt>
                <c:pt idx="3562">
                  <c:v>2.5299999999999998</c:v>
                </c:pt>
                <c:pt idx="3563">
                  <c:v>1.91</c:v>
                </c:pt>
                <c:pt idx="3564">
                  <c:v>1.24</c:v>
                </c:pt>
                <c:pt idx="3565">
                  <c:v>0.42</c:v>
                </c:pt>
                <c:pt idx="3566">
                  <c:v>0.69</c:v>
                </c:pt>
                <c:pt idx="3567">
                  <c:v>1.57</c:v>
                </c:pt>
                <c:pt idx="3568">
                  <c:v>3.02</c:v>
                </c:pt>
                <c:pt idx="3569">
                  <c:v>3.81</c:v>
                </c:pt>
                <c:pt idx="3570">
                  <c:v>3.33</c:v>
                </c:pt>
                <c:pt idx="3571">
                  <c:v>2.25</c:v>
                </c:pt>
                <c:pt idx="3572">
                  <c:v>1.25</c:v>
                </c:pt>
                <c:pt idx="3573">
                  <c:v>0.67</c:v>
                </c:pt>
                <c:pt idx="3574">
                  <c:v>0.44</c:v>
                </c:pt>
                <c:pt idx="3575">
                  <c:v>0.38</c:v>
                </c:pt>
                <c:pt idx="3576">
                  <c:v>0.36</c:v>
                </c:pt>
                <c:pt idx="3577">
                  <c:v>0.36</c:v>
                </c:pt>
                <c:pt idx="3578">
                  <c:v>0.36</c:v>
                </c:pt>
                <c:pt idx="3579">
                  <c:v>0.36</c:v>
                </c:pt>
                <c:pt idx="3580">
                  <c:v>0.38</c:v>
                </c:pt>
                <c:pt idx="3581">
                  <c:v>0.44</c:v>
                </c:pt>
                <c:pt idx="3582">
                  <c:v>0.66</c:v>
                </c:pt>
                <c:pt idx="3583">
                  <c:v>1.1000000000000001</c:v>
                </c:pt>
                <c:pt idx="3584">
                  <c:v>1.65</c:v>
                </c:pt>
                <c:pt idx="3585">
                  <c:v>1.91</c:v>
                </c:pt>
                <c:pt idx="3586">
                  <c:v>1.84</c:v>
                </c:pt>
                <c:pt idx="3587">
                  <c:v>1.65</c:v>
                </c:pt>
                <c:pt idx="3588">
                  <c:v>1.39</c:v>
                </c:pt>
                <c:pt idx="3589">
                  <c:v>0.47</c:v>
                </c:pt>
                <c:pt idx="3590">
                  <c:v>0.89</c:v>
                </c:pt>
                <c:pt idx="3591">
                  <c:v>1.97</c:v>
                </c:pt>
                <c:pt idx="3592">
                  <c:v>3.5</c:v>
                </c:pt>
                <c:pt idx="3593">
                  <c:v>4.28</c:v>
                </c:pt>
                <c:pt idx="3594">
                  <c:v>4.05</c:v>
                </c:pt>
                <c:pt idx="3595">
                  <c:v>3.43</c:v>
                </c:pt>
                <c:pt idx="3596">
                  <c:v>2.62</c:v>
                </c:pt>
                <c:pt idx="3597">
                  <c:v>1.83</c:v>
                </c:pt>
                <c:pt idx="3598">
                  <c:v>1.21</c:v>
                </c:pt>
                <c:pt idx="3599">
                  <c:v>0.79</c:v>
                </c:pt>
                <c:pt idx="3600">
                  <c:v>0.36</c:v>
                </c:pt>
                <c:pt idx="3601">
                  <c:v>0.36</c:v>
                </c:pt>
                <c:pt idx="3602">
                  <c:v>0.36</c:v>
                </c:pt>
                <c:pt idx="3603">
                  <c:v>0.36</c:v>
                </c:pt>
                <c:pt idx="3604">
                  <c:v>0.38</c:v>
                </c:pt>
                <c:pt idx="3605">
                  <c:v>0.47</c:v>
                </c:pt>
                <c:pt idx="3606">
                  <c:v>0.75</c:v>
                </c:pt>
                <c:pt idx="3607">
                  <c:v>1.34</c:v>
                </c:pt>
                <c:pt idx="3608">
                  <c:v>2.06</c:v>
                </c:pt>
                <c:pt idx="3609">
                  <c:v>2.41</c:v>
                </c:pt>
                <c:pt idx="3610">
                  <c:v>2.3199999999999998</c:v>
                </c:pt>
                <c:pt idx="3611">
                  <c:v>2.0699999999999998</c:v>
                </c:pt>
                <c:pt idx="3612">
                  <c:v>1.72</c:v>
                </c:pt>
                <c:pt idx="3613">
                  <c:v>0.47</c:v>
                </c:pt>
                <c:pt idx="3614">
                  <c:v>0.89</c:v>
                </c:pt>
                <c:pt idx="3615">
                  <c:v>1.98</c:v>
                </c:pt>
                <c:pt idx="3616">
                  <c:v>3.52</c:v>
                </c:pt>
                <c:pt idx="3617">
                  <c:v>4.3099999999999996</c:v>
                </c:pt>
                <c:pt idx="3618">
                  <c:v>4.07</c:v>
                </c:pt>
                <c:pt idx="3619">
                  <c:v>3.45</c:v>
                </c:pt>
                <c:pt idx="3620">
                  <c:v>2.63</c:v>
                </c:pt>
                <c:pt idx="3621">
                  <c:v>1.84</c:v>
                </c:pt>
                <c:pt idx="3622">
                  <c:v>1.21</c:v>
                </c:pt>
                <c:pt idx="3623">
                  <c:v>0.8</c:v>
                </c:pt>
                <c:pt idx="3624">
                  <c:v>0.27</c:v>
                </c:pt>
                <c:pt idx="3625">
                  <c:v>0.27</c:v>
                </c:pt>
                <c:pt idx="3626">
                  <c:v>0.27</c:v>
                </c:pt>
                <c:pt idx="3627">
                  <c:v>0.27</c:v>
                </c:pt>
                <c:pt idx="3628">
                  <c:v>0.27</c:v>
                </c:pt>
                <c:pt idx="3629">
                  <c:v>0.28000000000000003</c:v>
                </c:pt>
                <c:pt idx="3630">
                  <c:v>0.94</c:v>
                </c:pt>
                <c:pt idx="3631">
                  <c:v>3.28</c:v>
                </c:pt>
                <c:pt idx="3632">
                  <c:v>2.93</c:v>
                </c:pt>
                <c:pt idx="3633">
                  <c:v>2.1</c:v>
                </c:pt>
                <c:pt idx="3634">
                  <c:v>1.25</c:v>
                </c:pt>
                <c:pt idx="3635">
                  <c:v>0.97</c:v>
                </c:pt>
                <c:pt idx="3636">
                  <c:v>0.7</c:v>
                </c:pt>
                <c:pt idx="3637">
                  <c:v>0.42</c:v>
                </c:pt>
                <c:pt idx="3638">
                  <c:v>0.92</c:v>
                </c:pt>
                <c:pt idx="3639">
                  <c:v>2.13</c:v>
                </c:pt>
                <c:pt idx="3640">
                  <c:v>3.77</c:v>
                </c:pt>
                <c:pt idx="3641">
                  <c:v>4.59</c:v>
                </c:pt>
                <c:pt idx="3642">
                  <c:v>4.28</c:v>
                </c:pt>
                <c:pt idx="3643">
                  <c:v>3.48</c:v>
                </c:pt>
                <c:pt idx="3644">
                  <c:v>2.48</c:v>
                </c:pt>
                <c:pt idx="3645">
                  <c:v>1.59</c:v>
                </c:pt>
                <c:pt idx="3646">
                  <c:v>0.95</c:v>
                </c:pt>
                <c:pt idx="3647">
                  <c:v>0.56999999999999995</c:v>
                </c:pt>
                <c:pt idx="3648">
                  <c:v>0.27</c:v>
                </c:pt>
                <c:pt idx="3649">
                  <c:v>0.27</c:v>
                </c:pt>
                <c:pt idx="3650">
                  <c:v>0.27</c:v>
                </c:pt>
                <c:pt idx="3651">
                  <c:v>0.27</c:v>
                </c:pt>
                <c:pt idx="3652">
                  <c:v>0.27</c:v>
                </c:pt>
                <c:pt idx="3653">
                  <c:v>0.28000000000000003</c:v>
                </c:pt>
                <c:pt idx="3654">
                  <c:v>0.67</c:v>
                </c:pt>
                <c:pt idx="3655">
                  <c:v>2.06</c:v>
                </c:pt>
                <c:pt idx="3656">
                  <c:v>1.85</c:v>
                </c:pt>
                <c:pt idx="3657">
                  <c:v>1.36</c:v>
                </c:pt>
                <c:pt idx="3658">
                  <c:v>0.85</c:v>
                </c:pt>
                <c:pt idx="3659">
                  <c:v>0.71</c:v>
                </c:pt>
                <c:pt idx="3660">
                  <c:v>0.56000000000000005</c:v>
                </c:pt>
                <c:pt idx="3661">
                  <c:v>0.42</c:v>
                </c:pt>
                <c:pt idx="3662">
                  <c:v>0.92</c:v>
                </c:pt>
                <c:pt idx="3663">
                  <c:v>2.13</c:v>
                </c:pt>
                <c:pt idx="3664">
                  <c:v>3.77</c:v>
                </c:pt>
                <c:pt idx="3665">
                  <c:v>4.59</c:v>
                </c:pt>
                <c:pt idx="3666">
                  <c:v>4.28</c:v>
                </c:pt>
                <c:pt idx="3667">
                  <c:v>3.48</c:v>
                </c:pt>
                <c:pt idx="3668">
                  <c:v>2.48</c:v>
                </c:pt>
                <c:pt idx="3669">
                  <c:v>1.59</c:v>
                </c:pt>
                <c:pt idx="3670">
                  <c:v>0.95</c:v>
                </c:pt>
                <c:pt idx="3671">
                  <c:v>0.56999999999999995</c:v>
                </c:pt>
                <c:pt idx="3672">
                  <c:v>0.27</c:v>
                </c:pt>
                <c:pt idx="3673">
                  <c:v>0.27</c:v>
                </c:pt>
                <c:pt idx="3674">
                  <c:v>0.27</c:v>
                </c:pt>
                <c:pt idx="3675">
                  <c:v>0.27</c:v>
                </c:pt>
                <c:pt idx="3676">
                  <c:v>0.27</c:v>
                </c:pt>
                <c:pt idx="3677">
                  <c:v>0.28000000000000003</c:v>
                </c:pt>
                <c:pt idx="3678">
                  <c:v>0.69</c:v>
                </c:pt>
                <c:pt idx="3679">
                  <c:v>2.17</c:v>
                </c:pt>
                <c:pt idx="3680">
                  <c:v>1.94</c:v>
                </c:pt>
                <c:pt idx="3681">
                  <c:v>1.42</c:v>
                </c:pt>
                <c:pt idx="3682">
                  <c:v>0.89</c:v>
                </c:pt>
                <c:pt idx="3683">
                  <c:v>0.73</c:v>
                </c:pt>
                <c:pt idx="3684">
                  <c:v>0.57999999999999996</c:v>
                </c:pt>
                <c:pt idx="3685">
                  <c:v>0.42</c:v>
                </c:pt>
                <c:pt idx="3686">
                  <c:v>0.92</c:v>
                </c:pt>
                <c:pt idx="3687">
                  <c:v>2.13</c:v>
                </c:pt>
                <c:pt idx="3688">
                  <c:v>3.77</c:v>
                </c:pt>
                <c:pt idx="3689">
                  <c:v>4.59</c:v>
                </c:pt>
                <c:pt idx="3690">
                  <c:v>4.28</c:v>
                </c:pt>
                <c:pt idx="3691">
                  <c:v>3.48</c:v>
                </c:pt>
                <c:pt idx="3692">
                  <c:v>2.48</c:v>
                </c:pt>
                <c:pt idx="3693">
                  <c:v>1.59</c:v>
                </c:pt>
                <c:pt idx="3694">
                  <c:v>0.95</c:v>
                </c:pt>
                <c:pt idx="3695">
                  <c:v>0.56999999999999995</c:v>
                </c:pt>
                <c:pt idx="3696">
                  <c:v>0.26</c:v>
                </c:pt>
                <c:pt idx="3697">
                  <c:v>0.26</c:v>
                </c:pt>
                <c:pt idx="3698">
                  <c:v>0.26</c:v>
                </c:pt>
                <c:pt idx="3699">
                  <c:v>0.26</c:v>
                </c:pt>
                <c:pt idx="3700">
                  <c:v>0.26</c:v>
                </c:pt>
                <c:pt idx="3701">
                  <c:v>0.28999999999999998</c:v>
                </c:pt>
                <c:pt idx="3702">
                  <c:v>0.48</c:v>
                </c:pt>
                <c:pt idx="3703">
                  <c:v>1.1599999999999999</c:v>
                </c:pt>
                <c:pt idx="3704">
                  <c:v>2.39</c:v>
                </c:pt>
                <c:pt idx="3705">
                  <c:v>3.1</c:v>
                </c:pt>
                <c:pt idx="3706">
                  <c:v>1.94</c:v>
                </c:pt>
                <c:pt idx="3707">
                  <c:v>0.61</c:v>
                </c:pt>
                <c:pt idx="3708">
                  <c:v>0.28999999999999998</c:v>
                </c:pt>
                <c:pt idx="3709">
                  <c:v>0.62</c:v>
                </c:pt>
                <c:pt idx="3710">
                  <c:v>0.96</c:v>
                </c:pt>
                <c:pt idx="3711">
                  <c:v>1.58</c:v>
                </c:pt>
                <c:pt idx="3712">
                  <c:v>2.33</c:v>
                </c:pt>
                <c:pt idx="3713">
                  <c:v>2.98</c:v>
                </c:pt>
                <c:pt idx="3714">
                  <c:v>3.23</c:v>
                </c:pt>
                <c:pt idx="3715">
                  <c:v>2.67</c:v>
                </c:pt>
                <c:pt idx="3716">
                  <c:v>1.54</c:v>
                </c:pt>
                <c:pt idx="3717">
                  <c:v>0.71</c:v>
                </c:pt>
                <c:pt idx="3718">
                  <c:v>0.36</c:v>
                </c:pt>
                <c:pt idx="3719">
                  <c:v>0.28000000000000003</c:v>
                </c:pt>
                <c:pt idx="3720">
                  <c:v>0.26</c:v>
                </c:pt>
                <c:pt idx="3721">
                  <c:v>0.26</c:v>
                </c:pt>
                <c:pt idx="3722">
                  <c:v>0.26</c:v>
                </c:pt>
                <c:pt idx="3723">
                  <c:v>0.26</c:v>
                </c:pt>
                <c:pt idx="3724">
                  <c:v>0.26</c:v>
                </c:pt>
                <c:pt idx="3725">
                  <c:v>0.28999999999999998</c:v>
                </c:pt>
                <c:pt idx="3726">
                  <c:v>0.48</c:v>
                </c:pt>
                <c:pt idx="3727">
                  <c:v>1.1599999999999999</c:v>
                </c:pt>
                <c:pt idx="3728">
                  <c:v>2.39</c:v>
                </c:pt>
                <c:pt idx="3729">
                  <c:v>3.1</c:v>
                </c:pt>
                <c:pt idx="3730">
                  <c:v>1.94</c:v>
                </c:pt>
                <c:pt idx="3731">
                  <c:v>0.61</c:v>
                </c:pt>
                <c:pt idx="3732">
                  <c:v>0.28999999999999998</c:v>
                </c:pt>
                <c:pt idx="3733">
                  <c:v>0.63</c:v>
                </c:pt>
                <c:pt idx="3734">
                  <c:v>0.96</c:v>
                </c:pt>
                <c:pt idx="3735">
                  <c:v>1.58</c:v>
                </c:pt>
                <c:pt idx="3736">
                  <c:v>2.34</c:v>
                </c:pt>
                <c:pt idx="3737">
                  <c:v>2.99</c:v>
                </c:pt>
                <c:pt idx="3738">
                  <c:v>3.24</c:v>
                </c:pt>
                <c:pt idx="3739">
                  <c:v>2.68</c:v>
                </c:pt>
                <c:pt idx="3740">
                  <c:v>1.54</c:v>
                </c:pt>
                <c:pt idx="3741">
                  <c:v>0.71</c:v>
                </c:pt>
                <c:pt idx="3742">
                  <c:v>0.36</c:v>
                </c:pt>
                <c:pt idx="3743">
                  <c:v>0.28000000000000003</c:v>
                </c:pt>
                <c:pt idx="3744">
                  <c:v>0.27</c:v>
                </c:pt>
                <c:pt idx="3745">
                  <c:v>0.27</c:v>
                </c:pt>
                <c:pt idx="3746">
                  <c:v>0.27</c:v>
                </c:pt>
                <c:pt idx="3747">
                  <c:v>0.27</c:v>
                </c:pt>
                <c:pt idx="3748">
                  <c:v>0.27</c:v>
                </c:pt>
                <c:pt idx="3749">
                  <c:v>0.28000000000000003</c:v>
                </c:pt>
                <c:pt idx="3750">
                  <c:v>0.71</c:v>
                </c:pt>
                <c:pt idx="3751">
                  <c:v>2.27</c:v>
                </c:pt>
                <c:pt idx="3752">
                  <c:v>2.04</c:v>
                </c:pt>
                <c:pt idx="3753">
                  <c:v>1.48</c:v>
                </c:pt>
                <c:pt idx="3754">
                  <c:v>0.92</c:v>
                </c:pt>
                <c:pt idx="3755">
                  <c:v>0.75</c:v>
                </c:pt>
                <c:pt idx="3756">
                  <c:v>0.59</c:v>
                </c:pt>
                <c:pt idx="3757">
                  <c:v>0.42</c:v>
                </c:pt>
                <c:pt idx="3758">
                  <c:v>0.92</c:v>
                </c:pt>
                <c:pt idx="3759">
                  <c:v>2.13</c:v>
                </c:pt>
                <c:pt idx="3760">
                  <c:v>3.78</c:v>
                </c:pt>
                <c:pt idx="3761">
                  <c:v>4.5999999999999996</c:v>
                </c:pt>
                <c:pt idx="3762">
                  <c:v>4.29</c:v>
                </c:pt>
                <c:pt idx="3763">
                  <c:v>3.49</c:v>
                </c:pt>
                <c:pt idx="3764">
                  <c:v>2.4900000000000002</c:v>
                </c:pt>
                <c:pt idx="3765">
                  <c:v>1.59</c:v>
                </c:pt>
                <c:pt idx="3766">
                  <c:v>0.95</c:v>
                </c:pt>
                <c:pt idx="3767">
                  <c:v>0.56999999999999995</c:v>
                </c:pt>
                <c:pt idx="3768">
                  <c:v>0.27</c:v>
                </c:pt>
                <c:pt idx="3769">
                  <c:v>0.27</c:v>
                </c:pt>
                <c:pt idx="3770">
                  <c:v>0.27</c:v>
                </c:pt>
                <c:pt idx="3771">
                  <c:v>0.27</c:v>
                </c:pt>
                <c:pt idx="3772">
                  <c:v>0.27</c:v>
                </c:pt>
                <c:pt idx="3773">
                  <c:v>0.28999999999999998</c:v>
                </c:pt>
                <c:pt idx="3774">
                  <c:v>2</c:v>
                </c:pt>
                <c:pt idx="3775">
                  <c:v>8.07</c:v>
                </c:pt>
                <c:pt idx="3776">
                  <c:v>7.16</c:v>
                </c:pt>
                <c:pt idx="3777">
                  <c:v>5</c:v>
                </c:pt>
                <c:pt idx="3778">
                  <c:v>2.81</c:v>
                </c:pt>
                <c:pt idx="3779">
                  <c:v>2.0099999999999998</c:v>
                </c:pt>
                <c:pt idx="3780">
                  <c:v>1.22</c:v>
                </c:pt>
                <c:pt idx="3781">
                  <c:v>0.42</c:v>
                </c:pt>
                <c:pt idx="3782">
                  <c:v>0.92</c:v>
                </c:pt>
                <c:pt idx="3783">
                  <c:v>2.13</c:v>
                </c:pt>
                <c:pt idx="3784">
                  <c:v>3.77</c:v>
                </c:pt>
                <c:pt idx="3785">
                  <c:v>4.59</c:v>
                </c:pt>
                <c:pt idx="3786">
                  <c:v>4.28</c:v>
                </c:pt>
                <c:pt idx="3787">
                  <c:v>3.48</c:v>
                </c:pt>
                <c:pt idx="3788">
                  <c:v>2.4900000000000002</c:v>
                </c:pt>
                <c:pt idx="3789">
                  <c:v>1.59</c:v>
                </c:pt>
                <c:pt idx="3790">
                  <c:v>0.95</c:v>
                </c:pt>
                <c:pt idx="3791">
                  <c:v>0.56999999999999995</c:v>
                </c:pt>
                <c:pt idx="3792">
                  <c:v>0.27</c:v>
                </c:pt>
                <c:pt idx="3793">
                  <c:v>0.27</c:v>
                </c:pt>
                <c:pt idx="3794">
                  <c:v>0.27</c:v>
                </c:pt>
                <c:pt idx="3795">
                  <c:v>0.27</c:v>
                </c:pt>
                <c:pt idx="3796">
                  <c:v>0.27</c:v>
                </c:pt>
                <c:pt idx="3797">
                  <c:v>0.28000000000000003</c:v>
                </c:pt>
                <c:pt idx="3798">
                  <c:v>1.35</c:v>
                </c:pt>
                <c:pt idx="3799">
                  <c:v>5.12</c:v>
                </c:pt>
                <c:pt idx="3800">
                  <c:v>4.55</c:v>
                </c:pt>
                <c:pt idx="3801">
                  <c:v>3.22</c:v>
                </c:pt>
                <c:pt idx="3802">
                  <c:v>1.85</c:v>
                </c:pt>
                <c:pt idx="3803">
                  <c:v>1.37</c:v>
                </c:pt>
                <c:pt idx="3804">
                  <c:v>0.9</c:v>
                </c:pt>
                <c:pt idx="3805">
                  <c:v>0.42</c:v>
                </c:pt>
                <c:pt idx="3806">
                  <c:v>0.92</c:v>
                </c:pt>
                <c:pt idx="3807">
                  <c:v>2.12</c:v>
                </c:pt>
                <c:pt idx="3808">
                  <c:v>3.76</c:v>
                </c:pt>
                <c:pt idx="3809">
                  <c:v>4.58</c:v>
                </c:pt>
                <c:pt idx="3810">
                  <c:v>4.2699999999999996</c:v>
                </c:pt>
                <c:pt idx="3811">
                  <c:v>3.47</c:v>
                </c:pt>
                <c:pt idx="3812">
                  <c:v>2.48</c:v>
                </c:pt>
                <c:pt idx="3813">
                  <c:v>1.58</c:v>
                </c:pt>
                <c:pt idx="3814">
                  <c:v>0.94</c:v>
                </c:pt>
                <c:pt idx="3815">
                  <c:v>0.56999999999999995</c:v>
                </c:pt>
                <c:pt idx="3816">
                  <c:v>0.27</c:v>
                </c:pt>
                <c:pt idx="3817">
                  <c:v>0.27</c:v>
                </c:pt>
                <c:pt idx="3818">
                  <c:v>0.27</c:v>
                </c:pt>
                <c:pt idx="3819">
                  <c:v>0.27</c:v>
                </c:pt>
                <c:pt idx="3820">
                  <c:v>0.27</c:v>
                </c:pt>
                <c:pt idx="3821">
                  <c:v>0.28000000000000003</c:v>
                </c:pt>
                <c:pt idx="3822">
                  <c:v>0.79</c:v>
                </c:pt>
                <c:pt idx="3823">
                  <c:v>2.62</c:v>
                </c:pt>
                <c:pt idx="3824">
                  <c:v>2.34</c:v>
                </c:pt>
                <c:pt idx="3825">
                  <c:v>1.7</c:v>
                </c:pt>
                <c:pt idx="3826">
                  <c:v>1.04</c:v>
                </c:pt>
                <c:pt idx="3827">
                  <c:v>0.83</c:v>
                </c:pt>
                <c:pt idx="3828">
                  <c:v>0.63</c:v>
                </c:pt>
                <c:pt idx="3829">
                  <c:v>0.42</c:v>
                </c:pt>
                <c:pt idx="3830">
                  <c:v>0.92</c:v>
                </c:pt>
                <c:pt idx="3831">
                  <c:v>2.13</c:v>
                </c:pt>
                <c:pt idx="3832">
                  <c:v>3.77</c:v>
                </c:pt>
                <c:pt idx="3833">
                  <c:v>4.59</c:v>
                </c:pt>
                <c:pt idx="3834">
                  <c:v>4.28</c:v>
                </c:pt>
                <c:pt idx="3835">
                  <c:v>3.48</c:v>
                </c:pt>
                <c:pt idx="3836">
                  <c:v>2.48</c:v>
                </c:pt>
                <c:pt idx="3837">
                  <c:v>1.59</c:v>
                </c:pt>
                <c:pt idx="3838">
                  <c:v>0.95</c:v>
                </c:pt>
                <c:pt idx="3839">
                  <c:v>0.56999999999999995</c:v>
                </c:pt>
                <c:pt idx="3840">
                  <c:v>0.27</c:v>
                </c:pt>
                <c:pt idx="3841">
                  <c:v>0.27</c:v>
                </c:pt>
                <c:pt idx="3842">
                  <c:v>0.27</c:v>
                </c:pt>
                <c:pt idx="3843">
                  <c:v>0.27</c:v>
                </c:pt>
                <c:pt idx="3844">
                  <c:v>0.27</c:v>
                </c:pt>
                <c:pt idx="3845">
                  <c:v>0.28000000000000003</c:v>
                </c:pt>
                <c:pt idx="3846">
                  <c:v>1.1100000000000001</c:v>
                </c:pt>
                <c:pt idx="3847">
                  <c:v>4.05</c:v>
                </c:pt>
                <c:pt idx="3848">
                  <c:v>3.61</c:v>
                </c:pt>
                <c:pt idx="3849">
                  <c:v>2.57</c:v>
                </c:pt>
                <c:pt idx="3850">
                  <c:v>1.5</c:v>
                </c:pt>
                <c:pt idx="3851">
                  <c:v>1.1399999999999999</c:v>
                </c:pt>
                <c:pt idx="3852">
                  <c:v>0.78</c:v>
                </c:pt>
                <c:pt idx="3853">
                  <c:v>0.42</c:v>
                </c:pt>
                <c:pt idx="3854">
                  <c:v>0.92</c:v>
                </c:pt>
                <c:pt idx="3855">
                  <c:v>2.12</c:v>
                </c:pt>
                <c:pt idx="3856">
                  <c:v>3.76</c:v>
                </c:pt>
                <c:pt idx="3857">
                  <c:v>4.58</c:v>
                </c:pt>
                <c:pt idx="3858">
                  <c:v>4.28</c:v>
                </c:pt>
                <c:pt idx="3859">
                  <c:v>3.47</c:v>
                </c:pt>
                <c:pt idx="3860">
                  <c:v>2.48</c:v>
                </c:pt>
                <c:pt idx="3861">
                  <c:v>1.58</c:v>
                </c:pt>
                <c:pt idx="3862">
                  <c:v>0.94</c:v>
                </c:pt>
                <c:pt idx="3863">
                  <c:v>0.56999999999999995</c:v>
                </c:pt>
                <c:pt idx="3864">
                  <c:v>0.26</c:v>
                </c:pt>
                <c:pt idx="3865">
                  <c:v>0.26</c:v>
                </c:pt>
                <c:pt idx="3866">
                  <c:v>0.26</c:v>
                </c:pt>
                <c:pt idx="3867">
                  <c:v>0.26</c:v>
                </c:pt>
                <c:pt idx="3868">
                  <c:v>0.26</c:v>
                </c:pt>
                <c:pt idx="3869">
                  <c:v>0.28999999999999998</c:v>
                </c:pt>
                <c:pt idx="3870">
                  <c:v>0.48</c:v>
                </c:pt>
                <c:pt idx="3871">
                  <c:v>1.1599999999999999</c:v>
                </c:pt>
                <c:pt idx="3872">
                  <c:v>2.39</c:v>
                </c:pt>
                <c:pt idx="3873">
                  <c:v>3.1</c:v>
                </c:pt>
                <c:pt idx="3874">
                  <c:v>1.94</c:v>
                </c:pt>
                <c:pt idx="3875">
                  <c:v>0.61</c:v>
                </c:pt>
                <c:pt idx="3876">
                  <c:v>0.28999999999999998</c:v>
                </c:pt>
                <c:pt idx="3877">
                  <c:v>0.63</c:v>
                </c:pt>
                <c:pt idx="3878">
                  <c:v>0.96</c:v>
                </c:pt>
                <c:pt idx="3879">
                  <c:v>1.58</c:v>
                </c:pt>
                <c:pt idx="3880">
                  <c:v>2.34</c:v>
                </c:pt>
                <c:pt idx="3881">
                  <c:v>2.98</c:v>
                </c:pt>
                <c:pt idx="3882">
                  <c:v>3.24</c:v>
                </c:pt>
                <c:pt idx="3883">
                  <c:v>2.67</c:v>
                </c:pt>
                <c:pt idx="3884">
                  <c:v>1.54</c:v>
                </c:pt>
                <c:pt idx="3885">
                  <c:v>0.71</c:v>
                </c:pt>
                <c:pt idx="3886">
                  <c:v>0.36</c:v>
                </c:pt>
                <c:pt idx="3887">
                  <c:v>0.28000000000000003</c:v>
                </c:pt>
                <c:pt idx="3888">
                  <c:v>0.26</c:v>
                </c:pt>
                <c:pt idx="3889">
                  <c:v>0.26</c:v>
                </c:pt>
                <c:pt idx="3890">
                  <c:v>0.26</c:v>
                </c:pt>
                <c:pt idx="3891">
                  <c:v>0.26</c:v>
                </c:pt>
                <c:pt idx="3892">
                  <c:v>0.26</c:v>
                </c:pt>
                <c:pt idx="3893">
                  <c:v>0.28999999999999998</c:v>
                </c:pt>
                <c:pt idx="3894">
                  <c:v>0.48</c:v>
                </c:pt>
                <c:pt idx="3895">
                  <c:v>1.1599999999999999</c:v>
                </c:pt>
                <c:pt idx="3896">
                  <c:v>2.39</c:v>
                </c:pt>
                <c:pt idx="3897">
                  <c:v>3.1</c:v>
                </c:pt>
                <c:pt idx="3898">
                  <c:v>1.94</c:v>
                </c:pt>
                <c:pt idx="3899">
                  <c:v>0.61</c:v>
                </c:pt>
                <c:pt idx="3900">
                  <c:v>0.28999999999999998</c:v>
                </c:pt>
                <c:pt idx="3901">
                  <c:v>0.63</c:v>
                </c:pt>
                <c:pt idx="3902">
                  <c:v>0.96</c:v>
                </c:pt>
                <c:pt idx="3903">
                  <c:v>1.58</c:v>
                </c:pt>
                <c:pt idx="3904">
                  <c:v>2.34</c:v>
                </c:pt>
                <c:pt idx="3905">
                  <c:v>2.98</c:v>
                </c:pt>
                <c:pt idx="3906">
                  <c:v>3.24</c:v>
                </c:pt>
                <c:pt idx="3907">
                  <c:v>2.67</c:v>
                </c:pt>
                <c:pt idx="3908">
                  <c:v>1.54</c:v>
                </c:pt>
                <c:pt idx="3909">
                  <c:v>0.71</c:v>
                </c:pt>
                <c:pt idx="3910">
                  <c:v>0.36</c:v>
                </c:pt>
                <c:pt idx="3911">
                  <c:v>0.28000000000000003</c:v>
                </c:pt>
                <c:pt idx="3912">
                  <c:v>0.27</c:v>
                </c:pt>
                <c:pt idx="3913">
                  <c:v>0.27</c:v>
                </c:pt>
                <c:pt idx="3914">
                  <c:v>0.27</c:v>
                </c:pt>
                <c:pt idx="3915">
                  <c:v>0.27</c:v>
                </c:pt>
                <c:pt idx="3916">
                  <c:v>0.27</c:v>
                </c:pt>
                <c:pt idx="3917">
                  <c:v>0.28000000000000003</c:v>
                </c:pt>
                <c:pt idx="3918">
                  <c:v>0.64</c:v>
                </c:pt>
                <c:pt idx="3919">
                  <c:v>1.94</c:v>
                </c:pt>
                <c:pt idx="3920">
                  <c:v>1.74</c:v>
                </c:pt>
                <c:pt idx="3921">
                  <c:v>1.28</c:v>
                </c:pt>
                <c:pt idx="3922">
                  <c:v>0.81</c:v>
                </c:pt>
                <c:pt idx="3923">
                  <c:v>0.68</c:v>
                </c:pt>
                <c:pt idx="3924">
                  <c:v>0.55000000000000004</c:v>
                </c:pt>
                <c:pt idx="3925">
                  <c:v>0.42</c:v>
                </c:pt>
                <c:pt idx="3926">
                  <c:v>0.92</c:v>
                </c:pt>
                <c:pt idx="3927">
                  <c:v>2.13</c:v>
                </c:pt>
                <c:pt idx="3928">
                  <c:v>3.77</c:v>
                </c:pt>
                <c:pt idx="3929">
                  <c:v>4.59</c:v>
                </c:pt>
                <c:pt idx="3930">
                  <c:v>4.28</c:v>
                </c:pt>
                <c:pt idx="3931">
                  <c:v>3.48</c:v>
                </c:pt>
                <c:pt idx="3932">
                  <c:v>2.48</c:v>
                </c:pt>
                <c:pt idx="3933">
                  <c:v>1.59</c:v>
                </c:pt>
                <c:pt idx="3934">
                  <c:v>0.95</c:v>
                </c:pt>
                <c:pt idx="3935">
                  <c:v>0.56999999999999995</c:v>
                </c:pt>
                <c:pt idx="3936">
                  <c:v>0.27</c:v>
                </c:pt>
                <c:pt idx="3937">
                  <c:v>0.27</c:v>
                </c:pt>
                <c:pt idx="3938">
                  <c:v>0.27</c:v>
                </c:pt>
                <c:pt idx="3939">
                  <c:v>0.27</c:v>
                </c:pt>
                <c:pt idx="3940">
                  <c:v>0.27</c:v>
                </c:pt>
                <c:pt idx="3941">
                  <c:v>0.28000000000000003</c:v>
                </c:pt>
                <c:pt idx="3942">
                  <c:v>0.87</c:v>
                </c:pt>
                <c:pt idx="3943">
                  <c:v>2.97</c:v>
                </c:pt>
                <c:pt idx="3944">
                  <c:v>2.65</c:v>
                </c:pt>
                <c:pt idx="3945">
                  <c:v>1.91</c:v>
                </c:pt>
                <c:pt idx="3946">
                  <c:v>1.1499999999999999</c:v>
                </c:pt>
                <c:pt idx="3947">
                  <c:v>0.91</c:v>
                </c:pt>
                <c:pt idx="3948">
                  <c:v>0.66</c:v>
                </c:pt>
                <c:pt idx="3949">
                  <c:v>0.42</c:v>
                </c:pt>
                <c:pt idx="3950">
                  <c:v>0.92</c:v>
                </c:pt>
                <c:pt idx="3951">
                  <c:v>2.13</c:v>
                </c:pt>
                <c:pt idx="3952">
                  <c:v>3.77</c:v>
                </c:pt>
                <c:pt idx="3953">
                  <c:v>4.59</c:v>
                </c:pt>
                <c:pt idx="3954">
                  <c:v>4.28</c:v>
                </c:pt>
                <c:pt idx="3955">
                  <c:v>3.48</c:v>
                </c:pt>
                <c:pt idx="3956">
                  <c:v>2.48</c:v>
                </c:pt>
                <c:pt idx="3957">
                  <c:v>1.59</c:v>
                </c:pt>
                <c:pt idx="3958">
                  <c:v>0.95</c:v>
                </c:pt>
                <c:pt idx="3959">
                  <c:v>0.56999999999999995</c:v>
                </c:pt>
                <c:pt idx="3960">
                  <c:v>0.27</c:v>
                </c:pt>
                <c:pt idx="3961">
                  <c:v>0.27</c:v>
                </c:pt>
                <c:pt idx="3962">
                  <c:v>0.27</c:v>
                </c:pt>
                <c:pt idx="3963">
                  <c:v>0.27</c:v>
                </c:pt>
                <c:pt idx="3964">
                  <c:v>0.27</c:v>
                </c:pt>
                <c:pt idx="3965">
                  <c:v>0.28999999999999998</c:v>
                </c:pt>
                <c:pt idx="3966">
                  <c:v>1.46</c:v>
                </c:pt>
                <c:pt idx="3967">
                  <c:v>5.65</c:v>
                </c:pt>
                <c:pt idx="3968">
                  <c:v>5.0199999999999996</c:v>
                </c:pt>
                <c:pt idx="3969">
                  <c:v>3.54</c:v>
                </c:pt>
                <c:pt idx="3970">
                  <c:v>2.02</c:v>
                </c:pt>
                <c:pt idx="3971">
                  <c:v>1.49</c:v>
                </c:pt>
                <c:pt idx="3972">
                  <c:v>0.95</c:v>
                </c:pt>
                <c:pt idx="3973">
                  <c:v>0.42</c:v>
                </c:pt>
                <c:pt idx="3974">
                  <c:v>0.92</c:v>
                </c:pt>
                <c:pt idx="3975">
                  <c:v>2.12</c:v>
                </c:pt>
                <c:pt idx="3976">
                  <c:v>3.76</c:v>
                </c:pt>
                <c:pt idx="3977">
                  <c:v>4.58</c:v>
                </c:pt>
                <c:pt idx="3978">
                  <c:v>4.2699999999999996</c:v>
                </c:pt>
                <c:pt idx="3979">
                  <c:v>3.47</c:v>
                </c:pt>
                <c:pt idx="3980">
                  <c:v>2.48</c:v>
                </c:pt>
                <c:pt idx="3981">
                  <c:v>1.58</c:v>
                </c:pt>
                <c:pt idx="3982">
                  <c:v>0.94</c:v>
                </c:pt>
                <c:pt idx="3983">
                  <c:v>0.56999999999999995</c:v>
                </c:pt>
                <c:pt idx="3984">
                  <c:v>0.27</c:v>
                </c:pt>
                <c:pt idx="3985">
                  <c:v>0.27</c:v>
                </c:pt>
                <c:pt idx="3986">
                  <c:v>0.27</c:v>
                </c:pt>
                <c:pt idx="3987">
                  <c:v>0.27</c:v>
                </c:pt>
                <c:pt idx="3988">
                  <c:v>0.27</c:v>
                </c:pt>
                <c:pt idx="3989">
                  <c:v>0.28000000000000003</c:v>
                </c:pt>
                <c:pt idx="3990">
                  <c:v>0.69</c:v>
                </c:pt>
                <c:pt idx="3991">
                  <c:v>2.14</c:v>
                </c:pt>
                <c:pt idx="3992">
                  <c:v>1.92</c:v>
                </c:pt>
                <c:pt idx="3993">
                  <c:v>1.4</c:v>
                </c:pt>
                <c:pt idx="3994">
                  <c:v>0.88</c:v>
                </c:pt>
                <c:pt idx="3995">
                  <c:v>0.73</c:v>
                </c:pt>
                <c:pt idx="3996">
                  <c:v>0.56999999999999995</c:v>
                </c:pt>
                <c:pt idx="3997">
                  <c:v>0.42</c:v>
                </c:pt>
                <c:pt idx="3998">
                  <c:v>0.92</c:v>
                </c:pt>
                <c:pt idx="3999">
                  <c:v>2.13</c:v>
                </c:pt>
                <c:pt idx="4000">
                  <c:v>3.77</c:v>
                </c:pt>
                <c:pt idx="4001">
                  <c:v>4.59</c:v>
                </c:pt>
                <c:pt idx="4002">
                  <c:v>4.28</c:v>
                </c:pt>
                <c:pt idx="4003">
                  <c:v>3.48</c:v>
                </c:pt>
                <c:pt idx="4004">
                  <c:v>2.4900000000000002</c:v>
                </c:pt>
                <c:pt idx="4005">
                  <c:v>1.59</c:v>
                </c:pt>
                <c:pt idx="4006">
                  <c:v>0.95</c:v>
                </c:pt>
                <c:pt idx="4007">
                  <c:v>0.56999999999999995</c:v>
                </c:pt>
                <c:pt idx="4008">
                  <c:v>0.27</c:v>
                </c:pt>
                <c:pt idx="4009">
                  <c:v>0.27</c:v>
                </c:pt>
                <c:pt idx="4010">
                  <c:v>0.27</c:v>
                </c:pt>
                <c:pt idx="4011">
                  <c:v>0.27</c:v>
                </c:pt>
                <c:pt idx="4012">
                  <c:v>0.27</c:v>
                </c:pt>
                <c:pt idx="4013">
                  <c:v>0.28000000000000003</c:v>
                </c:pt>
                <c:pt idx="4014">
                  <c:v>0.65</c:v>
                </c:pt>
                <c:pt idx="4015">
                  <c:v>1.97</c:v>
                </c:pt>
                <c:pt idx="4016">
                  <c:v>1.77</c:v>
                </c:pt>
                <c:pt idx="4017">
                  <c:v>1.3</c:v>
                </c:pt>
                <c:pt idx="4018">
                  <c:v>0.82</c:v>
                </c:pt>
                <c:pt idx="4019">
                  <c:v>0.69</c:v>
                </c:pt>
                <c:pt idx="4020">
                  <c:v>0.55000000000000004</c:v>
                </c:pt>
                <c:pt idx="4021">
                  <c:v>0.42</c:v>
                </c:pt>
                <c:pt idx="4022">
                  <c:v>0.92</c:v>
                </c:pt>
                <c:pt idx="4023">
                  <c:v>2.13</c:v>
                </c:pt>
                <c:pt idx="4024">
                  <c:v>3.77</c:v>
                </c:pt>
                <c:pt idx="4025">
                  <c:v>4.59</c:v>
                </c:pt>
                <c:pt idx="4026">
                  <c:v>4.28</c:v>
                </c:pt>
                <c:pt idx="4027">
                  <c:v>3.48</c:v>
                </c:pt>
                <c:pt idx="4028">
                  <c:v>2.48</c:v>
                </c:pt>
                <c:pt idx="4029">
                  <c:v>1.59</c:v>
                </c:pt>
                <c:pt idx="4030">
                  <c:v>0.94</c:v>
                </c:pt>
                <c:pt idx="4031">
                  <c:v>0.56999999999999995</c:v>
                </c:pt>
                <c:pt idx="4032">
                  <c:v>0.26</c:v>
                </c:pt>
                <c:pt idx="4033">
                  <c:v>0.26</c:v>
                </c:pt>
                <c:pt idx="4034">
                  <c:v>0.26</c:v>
                </c:pt>
                <c:pt idx="4035">
                  <c:v>0.26</c:v>
                </c:pt>
                <c:pt idx="4036">
                  <c:v>0.26</c:v>
                </c:pt>
                <c:pt idx="4037">
                  <c:v>0.28999999999999998</c:v>
                </c:pt>
                <c:pt idx="4038">
                  <c:v>0.47</c:v>
                </c:pt>
                <c:pt idx="4039">
                  <c:v>1.1599999999999999</c:v>
                </c:pt>
                <c:pt idx="4040">
                  <c:v>2.39</c:v>
                </c:pt>
                <c:pt idx="4041">
                  <c:v>3.1</c:v>
                </c:pt>
                <c:pt idx="4042">
                  <c:v>1.94</c:v>
                </c:pt>
                <c:pt idx="4043">
                  <c:v>0.61</c:v>
                </c:pt>
                <c:pt idx="4044">
                  <c:v>0.28999999999999998</c:v>
                </c:pt>
                <c:pt idx="4045">
                  <c:v>0.63</c:v>
                </c:pt>
                <c:pt idx="4046">
                  <c:v>0.96</c:v>
                </c:pt>
                <c:pt idx="4047">
                  <c:v>1.58</c:v>
                </c:pt>
                <c:pt idx="4048">
                  <c:v>2.34</c:v>
                </c:pt>
                <c:pt idx="4049">
                  <c:v>2.98</c:v>
                </c:pt>
                <c:pt idx="4050">
                  <c:v>3.24</c:v>
                </c:pt>
                <c:pt idx="4051">
                  <c:v>2.67</c:v>
                </c:pt>
                <c:pt idx="4052">
                  <c:v>1.54</c:v>
                </c:pt>
                <c:pt idx="4053">
                  <c:v>0.71</c:v>
                </c:pt>
                <c:pt idx="4054">
                  <c:v>0.36</c:v>
                </c:pt>
                <c:pt idx="4055">
                  <c:v>0.28000000000000003</c:v>
                </c:pt>
                <c:pt idx="4056">
                  <c:v>0.26</c:v>
                </c:pt>
                <c:pt idx="4057">
                  <c:v>0.26</c:v>
                </c:pt>
                <c:pt idx="4058">
                  <c:v>0.26</c:v>
                </c:pt>
                <c:pt idx="4059">
                  <c:v>0.26</c:v>
                </c:pt>
                <c:pt idx="4060">
                  <c:v>0.26</c:v>
                </c:pt>
                <c:pt idx="4061">
                  <c:v>0.28999999999999998</c:v>
                </c:pt>
                <c:pt idx="4062">
                  <c:v>0.47</c:v>
                </c:pt>
                <c:pt idx="4063">
                  <c:v>1.1599999999999999</c:v>
                </c:pt>
                <c:pt idx="4064">
                  <c:v>2.39</c:v>
                </c:pt>
                <c:pt idx="4065">
                  <c:v>3.1</c:v>
                </c:pt>
                <c:pt idx="4066">
                  <c:v>1.94</c:v>
                </c:pt>
                <c:pt idx="4067">
                  <c:v>0.61</c:v>
                </c:pt>
                <c:pt idx="4068">
                  <c:v>0.28999999999999998</c:v>
                </c:pt>
                <c:pt idx="4069">
                  <c:v>0.63</c:v>
                </c:pt>
                <c:pt idx="4070">
                  <c:v>0.96</c:v>
                </c:pt>
                <c:pt idx="4071">
                  <c:v>1.59</c:v>
                </c:pt>
                <c:pt idx="4072">
                  <c:v>2.34</c:v>
                </c:pt>
                <c:pt idx="4073">
                  <c:v>2.99</c:v>
                </c:pt>
                <c:pt idx="4074">
                  <c:v>3.24</c:v>
                </c:pt>
                <c:pt idx="4075">
                  <c:v>2.68</c:v>
                </c:pt>
                <c:pt idx="4076">
                  <c:v>1.54</c:v>
                </c:pt>
                <c:pt idx="4077">
                  <c:v>0.71</c:v>
                </c:pt>
                <c:pt idx="4078">
                  <c:v>0.36</c:v>
                </c:pt>
                <c:pt idx="4079">
                  <c:v>0.28000000000000003</c:v>
                </c:pt>
                <c:pt idx="4080">
                  <c:v>0.27</c:v>
                </c:pt>
                <c:pt idx="4081">
                  <c:v>0.27</c:v>
                </c:pt>
                <c:pt idx="4082">
                  <c:v>0.27</c:v>
                </c:pt>
                <c:pt idx="4083">
                  <c:v>0.27</c:v>
                </c:pt>
                <c:pt idx="4084">
                  <c:v>0.27</c:v>
                </c:pt>
                <c:pt idx="4085">
                  <c:v>0.28000000000000003</c:v>
                </c:pt>
                <c:pt idx="4086">
                  <c:v>0.81</c:v>
                </c:pt>
                <c:pt idx="4087">
                  <c:v>2.69</c:v>
                </c:pt>
                <c:pt idx="4088">
                  <c:v>2.41</c:v>
                </c:pt>
                <c:pt idx="4089">
                  <c:v>1.74</c:v>
                </c:pt>
                <c:pt idx="4090">
                  <c:v>1.06</c:v>
                </c:pt>
                <c:pt idx="4091">
                  <c:v>0.85</c:v>
                </c:pt>
                <c:pt idx="4092">
                  <c:v>0.63</c:v>
                </c:pt>
                <c:pt idx="4093">
                  <c:v>0.42</c:v>
                </c:pt>
                <c:pt idx="4094">
                  <c:v>0.92</c:v>
                </c:pt>
                <c:pt idx="4095">
                  <c:v>2.12</c:v>
                </c:pt>
                <c:pt idx="4096">
                  <c:v>3.75</c:v>
                </c:pt>
                <c:pt idx="4097">
                  <c:v>4.57</c:v>
                </c:pt>
                <c:pt idx="4098">
                  <c:v>4.2699999999999996</c:v>
                </c:pt>
                <c:pt idx="4099">
                  <c:v>3.47</c:v>
                </c:pt>
                <c:pt idx="4100">
                  <c:v>2.4700000000000002</c:v>
                </c:pt>
                <c:pt idx="4101">
                  <c:v>1.58</c:v>
                </c:pt>
                <c:pt idx="4102">
                  <c:v>0.94</c:v>
                </c:pt>
                <c:pt idx="4103">
                  <c:v>0.56999999999999995</c:v>
                </c:pt>
                <c:pt idx="4104">
                  <c:v>0.27</c:v>
                </c:pt>
                <c:pt idx="4105">
                  <c:v>0.27</c:v>
                </c:pt>
                <c:pt idx="4106">
                  <c:v>0.27</c:v>
                </c:pt>
                <c:pt idx="4107">
                  <c:v>0.27</c:v>
                </c:pt>
                <c:pt idx="4108">
                  <c:v>0.27</c:v>
                </c:pt>
                <c:pt idx="4109">
                  <c:v>0.28999999999999998</c:v>
                </c:pt>
                <c:pt idx="4110">
                  <c:v>1.9</c:v>
                </c:pt>
                <c:pt idx="4111">
                  <c:v>7.63</c:v>
                </c:pt>
                <c:pt idx="4112">
                  <c:v>6.76</c:v>
                </c:pt>
                <c:pt idx="4113">
                  <c:v>4.7300000000000004</c:v>
                </c:pt>
                <c:pt idx="4114">
                  <c:v>2.66</c:v>
                </c:pt>
                <c:pt idx="4115">
                  <c:v>1.91</c:v>
                </c:pt>
                <c:pt idx="4116">
                  <c:v>1.17</c:v>
                </c:pt>
                <c:pt idx="4117">
                  <c:v>0.42</c:v>
                </c:pt>
                <c:pt idx="4118">
                  <c:v>0.92</c:v>
                </c:pt>
                <c:pt idx="4119">
                  <c:v>2.12</c:v>
                </c:pt>
                <c:pt idx="4120">
                  <c:v>3.76</c:v>
                </c:pt>
                <c:pt idx="4121">
                  <c:v>4.58</c:v>
                </c:pt>
                <c:pt idx="4122">
                  <c:v>4.2699999999999996</c:v>
                </c:pt>
                <c:pt idx="4123">
                  <c:v>3.47</c:v>
                </c:pt>
                <c:pt idx="4124">
                  <c:v>2.48</c:v>
                </c:pt>
                <c:pt idx="4125">
                  <c:v>1.58</c:v>
                </c:pt>
                <c:pt idx="4126">
                  <c:v>0.94</c:v>
                </c:pt>
                <c:pt idx="4127">
                  <c:v>0.56999999999999995</c:v>
                </c:pt>
                <c:pt idx="4128">
                  <c:v>0.27</c:v>
                </c:pt>
                <c:pt idx="4129">
                  <c:v>0.27</c:v>
                </c:pt>
                <c:pt idx="4130">
                  <c:v>0.27</c:v>
                </c:pt>
                <c:pt idx="4131">
                  <c:v>0.27</c:v>
                </c:pt>
                <c:pt idx="4132">
                  <c:v>0.27</c:v>
                </c:pt>
                <c:pt idx="4133">
                  <c:v>0.28000000000000003</c:v>
                </c:pt>
                <c:pt idx="4134">
                  <c:v>1.26</c:v>
                </c:pt>
                <c:pt idx="4135">
                  <c:v>4.72</c:v>
                </c:pt>
                <c:pt idx="4136">
                  <c:v>4.2</c:v>
                </c:pt>
                <c:pt idx="4137">
                  <c:v>2.97</c:v>
                </c:pt>
                <c:pt idx="4138">
                  <c:v>1.72</c:v>
                </c:pt>
                <c:pt idx="4139">
                  <c:v>1.28</c:v>
                </c:pt>
                <c:pt idx="4140">
                  <c:v>0.85</c:v>
                </c:pt>
                <c:pt idx="4141">
                  <c:v>0.42</c:v>
                </c:pt>
                <c:pt idx="4142">
                  <c:v>0.92</c:v>
                </c:pt>
                <c:pt idx="4143">
                  <c:v>2.13</c:v>
                </c:pt>
                <c:pt idx="4144">
                  <c:v>3.77</c:v>
                </c:pt>
                <c:pt idx="4145">
                  <c:v>4.59</c:v>
                </c:pt>
                <c:pt idx="4146">
                  <c:v>4.28</c:v>
                </c:pt>
                <c:pt idx="4147">
                  <c:v>3.48</c:v>
                </c:pt>
                <c:pt idx="4148">
                  <c:v>2.48</c:v>
                </c:pt>
                <c:pt idx="4149">
                  <c:v>1.59</c:v>
                </c:pt>
                <c:pt idx="4150">
                  <c:v>0.95</c:v>
                </c:pt>
                <c:pt idx="4151">
                  <c:v>0.56999999999999995</c:v>
                </c:pt>
                <c:pt idx="4152">
                  <c:v>0.27</c:v>
                </c:pt>
                <c:pt idx="4153">
                  <c:v>0.27</c:v>
                </c:pt>
                <c:pt idx="4154">
                  <c:v>0.27</c:v>
                </c:pt>
                <c:pt idx="4155">
                  <c:v>0.27</c:v>
                </c:pt>
                <c:pt idx="4156">
                  <c:v>0.27</c:v>
                </c:pt>
                <c:pt idx="4157">
                  <c:v>0.28000000000000003</c:v>
                </c:pt>
                <c:pt idx="4158">
                  <c:v>0.65</c:v>
                </c:pt>
                <c:pt idx="4159">
                  <c:v>2</c:v>
                </c:pt>
                <c:pt idx="4160">
                  <c:v>1.8</c:v>
                </c:pt>
                <c:pt idx="4161">
                  <c:v>1.32</c:v>
                </c:pt>
                <c:pt idx="4162">
                  <c:v>0.83</c:v>
                </c:pt>
                <c:pt idx="4163">
                  <c:v>0.7</c:v>
                </c:pt>
                <c:pt idx="4164">
                  <c:v>0.56000000000000005</c:v>
                </c:pt>
                <c:pt idx="4165">
                  <c:v>0.42</c:v>
                </c:pt>
                <c:pt idx="4166">
                  <c:v>0.92</c:v>
                </c:pt>
                <c:pt idx="4167">
                  <c:v>2.13</c:v>
                </c:pt>
                <c:pt idx="4168">
                  <c:v>3.78</c:v>
                </c:pt>
                <c:pt idx="4169">
                  <c:v>4.5999999999999996</c:v>
                </c:pt>
                <c:pt idx="4170">
                  <c:v>4.29</c:v>
                </c:pt>
                <c:pt idx="4171">
                  <c:v>3.49</c:v>
                </c:pt>
                <c:pt idx="4172">
                  <c:v>2.4900000000000002</c:v>
                </c:pt>
                <c:pt idx="4173">
                  <c:v>1.59</c:v>
                </c:pt>
                <c:pt idx="4174">
                  <c:v>0.95</c:v>
                </c:pt>
                <c:pt idx="4175">
                  <c:v>0.56999999999999995</c:v>
                </c:pt>
                <c:pt idx="4176">
                  <c:v>0.27</c:v>
                </c:pt>
                <c:pt idx="4177">
                  <c:v>0.27</c:v>
                </c:pt>
                <c:pt idx="4178">
                  <c:v>0.27</c:v>
                </c:pt>
                <c:pt idx="4179">
                  <c:v>0.27</c:v>
                </c:pt>
                <c:pt idx="4180">
                  <c:v>0.27</c:v>
                </c:pt>
                <c:pt idx="4181">
                  <c:v>0.28000000000000003</c:v>
                </c:pt>
                <c:pt idx="4182">
                  <c:v>0.73</c:v>
                </c:pt>
                <c:pt idx="4183">
                  <c:v>2.33</c:v>
                </c:pt>
                <c:pt idx="4184">
                  <c:v>2.09</c:v>
                </c:pt>
                <c:pt idx="4185">
                  <c:v>1.52</c:v>
                </c:pt>
                <c:pt idx="4186">
                  <c:v>0.94</c:v>
                </c:pt>
                <c:pt idx="4187">
                  <c:v>0.77</c:v>
                </c:pt>
                <c:pt idx="4188">
                  <c:v>0.59</c:v>
                </c:pt>
                <c:pt idx="4189">
                  <c:v>0.42</c:v>
                </c:pt>
                <c:pt idx="4190">
                  <c:v>0.92</c:v>
                </c:pt>
                <c:pt idx="4191">
                  <c:v>2.12</c:v>
                </c:pt>
                <c:pt idx="4192">
                  <c:v>3.76</c:v>
                </c:pt>
                <c:pt idx="4193">
                  <c:v>4.58</c:v>
                </c:pt>
                <c:pt idx="4194">
                  <c:v>4.2699999999999996</c:v>
                </c:pt>
                <c:pt idx="4195">
                  <c:v>3.47</c:v>
                </c:pt>
                <c:pt idx="4196">
                  <c:v>2.48</c:v>
                </c:pt>
                <c:pt idx="4197">
                  <c:v>1.58</c:v>
                </c:pt>
                <c:pt idx="4198">
                  <c:v>0.94</c:v>
                </c:pt>
                <c:pt idx="4199">
                  <c:v>0.56999999999999995</c:v>
                </c:pt>
                <c:pt idx="4200">
                  <c:v>0.26</c:v>
                </c:pt>
                <c:pt idx="4201">
                  <c:v>0.26</c:v>
                </c:pt>
                <c:pt idx="4202">
                  <c:v>0.26</c:v>
                </c:pt>
                <c:pt idx="4203">
                  <c:v>0.26</c:v>
                </c:pt>
                <c:pt idx="4204">
                  <c:v>0.26</c:v>
                </c:pt>
                <c:pt idx="4205">
                  <c:v>0.28999999999999998</c:v>
                </c:pt>
                <c:pt idx="4206">
                  <c:v>0.48</c:v>
                </c:pt>
                <c:pt idx="4207">
                  <c:v>1.1599999999999999</c:v>
                </c:pt>
                <c:pt idx="4208">
                  <c:v>2.39</c:v>
                </c:pt>
                <c:pt idx="4209">
                  <c:v>3.1</c:v>
                </c:pt>
                <c:pt idx="4210">
                  <c:v>1.94</c:v>
                </c:pt>
                <c:pt idx="4211">
                  <c:v>0.61</c:v>
                </c:pt>
                <c:pt idx="4212">
                  <c:v>0.28999999999999998</c:v>
                </c:pt>
                <c:pt idx="4213">
                  <c:v>0.63</c:v>
                </c:pt>
                <c:pt idx="4214">
                  <c:v>0.97</c:v>
                </c:pt>
                <c:pt idx="4215">
                  <c:v>1.59</c:v>
                </c:pt>
                <c:pt idx="4216">
                  <c:v>2.34</c:v>
                </c:pt>
                <c:pt idx="4217">
                  <c:v>2.99</c:v>
                </c:pt>
                <c:pt idx="4218">
                  <c:v>3.25</c:v>
                </c:pt>
                <c:pt idx="4219">
                  <c:v>2.68</c:v>
                </c:pt>
                <c:pt idx="4220">
                  <c:v>1.54</c:v>
                </c:pt>
                <c:pt idx="4221">
                  <c:v>0.71</c:v>
                </c:pt>
                <c:pt idx="4222">
                  <c:v>0.36</c:v>
                </c:pt>
                <c:pt idx="4223">
                  <c:v>0.28000000000000003</c:v>
                </c:pt>
                <c:pt idx="4224">
                  <c:v>0.26</c:v>
                </c:pt>
                <c:pt idx="4225">
                  <c:v>0.26</c:v>
                </c:pt>
                <c:pt idx="4226">
                  <c:v>0.26</c:v>
                </c:pt>
                <c:pt idx="4227">
                  <c:v>0.26</c:v>
                </c:pt>
                <c:pt idx="4228">
                  <c:v>0.26</c:v>
                </c:pt>
                <c:pt idx="4229">
                  <c:v>0.28999999999999998</c:v>
                </c:pt>
                <c:pt idx="4230">
                  <c:v>0.48</c:v>
                </c:pt>
                <c:pt idx="4231">
                  <c:v>1.1599999999999999</c:v>
                </c:pt>
                <c:pt idx="4232">
                  <c:v>2.39</c:v>
                </c:pt>
                <c:pt idx="4233">
                  <c:v>3.1</c:v>
                </c:pt>
                <c:pt idx="4234">
                  <c:v>1.94</c:v>
                </c:pt>
                <c:pt idx="4235">
                  <c:v>0.61</c:v>
                </c:pt>
                <c:pt idx="4236">
                  <c:v>0.28999999999999998</c:v>
                </c:pt>
                <c:pt idx="4237">
                  <c:v>0.62</c:v>
                </c:pt>
                <c:pt idx="4238">
                  <c:v>0.96</c:v>
                </c:pt>
                <c:pt idx="4239">
                  <c:v>1.58</c:v>
                </c:pt>
                <c:pt idx="4240">
                  <c:v>2.33</c:v>
                </c:pt>
                <c:pt idx="4241">
                  <c:v>2.98</c:v>
                </c:pt>
                <c:pt idx="4242">
                  <c:v>3.23</c:v>
                </c:pt>
                <c:pt idx="4243">
                  <c:v>2.67</c:v>
                </c:pt>
                <c:pt idx="4244">
                  <c:v>1.54</c:v>
                </c:pt>
                <c:pt idx="4245">
                  <c:v>0.71</c:v>
                </c:pt>
                <c:pt idx="4246">
                  <c:v>0.36</c:v>
                </c:pt>
                <c:pt idx="4247">
                  <c:v>0.28000000000000003</c:v>
                </c:pt>
                <c:pt idx="4248">
                  <c:v>0.27</c:v>
                </c:pt>
                <c:pt idx="4249">
                  <c:v>0.27</c:v>
                </c:pt>
                <c:pt idx="4250">
                  <c:v>0.27</c:v>
                </c:pt>
                <c:pt idx="4251">
                  <c:v>0.27</c:v>
                </c:pt>
                <c:pt idx="4252">
                  <c:v>0.27</c:v>
                </c:pt>
                <c:pt idx="4253">
                  <c:v>0.28000000000000003</c:v>
                </c:pt>
                <c:pt idx="4254">
                  <c:v>0.67</c:v>
                </c:pt>
                <c:pt idx="4255">
                  <c:v>2.0699999999999998</c:v>
                </c:pt>
                <c:pt idx="4256">
                  <c:v>1.86</c:v>
                </c:pt>
                <c:pt idx="4257">
                  <c:v>1.36</c:v>
                </c:pt>
                <c:pt idx="4258">
                  <c:v>0.86</c:v>
                </c:pt>
                <c:pt idx="4259">
                  <c:v>0.71</c:v>
                </c:pt>
                <c:pt idx="4260">
                  <c:v>0.56999999999999995</c:v>
                </c:pt>
                <c:pt idx="4261">
                  <c:v>0.42</c:v>
                </c:pt>
                <c:pt idx="4262">
                  <c:v>0.92</c:v>
                </c:pt>
                <c:pt idx="4263">
                  <c:v>2.13</c:v>
                </c:pt>
                <c:pt idx="4264">
                  <c:v>3.77</c:v>
                </c:pt>
                <c:pt idx="4265">
                  <c:v>4.5999999999999996</c:v>
                </c:pt>
                <c:pt idx="4266">
                  <c:v>4.29</c:v>
                </c:pt>
                <c:pt idx="4267">
                  <c:v>3.49</c:v>
                </c:pt>
                <c:pt idx="4268">
                  <c:v>2.4900000000000002</c:v>
                </c:pt>
                <c:pt idx="4269">
                  <c:v>1.59</c:v>
                </c:pt>
                <c:pt idx="4270">
                  <c:v>0.95</c:v>
                </c:pt>
                <c:pt idx="4271">
                  <c:v>0.56999999999999995</c:v>
                </c:pt>
                <c:pt idx="4272">
                  <c:v>0.27</c:v>
                </c:pt>
                <c:pt idx="4273">
                  <c:v>0.27</c:v>
                </c:pt>
                <c:pt idx="4274">
                  <c:v>0.27</c:v>
                </c:pt>
                <c:pt idx="4275">
                  <c:v>0.27</c:v>
                </c:pt>
                <c:pt idx="4276">
                  <c:v>0.27</c:v>
                </c:pt>
                <c:pt idx="4277">
                  <c:v>0.28000000000000003</c:v>
                </c:pt>
                <c:pt idx="4278">
                  <c:v>0.74</c:v>
                </c:pt>
                <c:pt idx="4279">
                  <c:v>2.38</c:v>
                </c:pt>
                <c:pt idx="4280">
                  <c:v>2.14</c:v>
                </c:pt>
                <c:pt idx="4281">
                  <c:v>1.55</c:v>
                </c:pt>
                <c:pt idx="4282">
                  <c:v>0.96</c:v>
                </c:pt>
                <c:pt idx="4283">
                  <c:v>0.78</c:v>
                </c:pt>
                <c:pt idx="4284">
                  <c:v>0.6</c:v>
                </c:pt>
                <c:pt idx="4285">
                  <c:v>0.42</c:v>
                </c:pt>
                <c:pt idx="4286">
                  <c:v>0.92</c:v>
                </c:pt>
                <c:pt idx="4287">
                  <c:v>2.13</c:v>
                </c:pt>
                <c:pt idx="4288">
                  <c:v>3.78</c:v>
                </c:pt>
                <c:pt idx="4289">
                  <c:v>4.5999999999999996</c:v>
                </c:pt>
                <c:pt idx="4290">
                  <c:v>4.29</c:v>
                </c:pt>
                <c:pt idx="4291">
                  <c:v>3.49</c:v>
                </c:pt>
                <c:pt idx="4292">
                  <c:v>2.4900000000000002</c:v>
                </c:pt>
                <c:pt idx="4293">
                  <c:v>1.59</c:v>
                </c:pt>
                <c:pt idx="4294">
                  <c:v>0.95</c:v>
                </c:pt>
                <c:pt idx="4295">
                  <c:v>0.56999999999999995</c:v>
                </c:pt>
                <c:pt idx="4296">
                  <c:v>0.27</c:v>
                </c:pt>
                <c:pt idx="4297">
                  <c:v>0.27</c:v>
                </c:pt>
                <c:pt idx="4298">
                  <c:v>0.27</c:v>
                </c:pt>
                <c:pt idx="4299">
                  <c:v>0.27</c:v>
                </c:pt>
                <c:pt idx="4300">
                  <c:v>0.27</c:v>
                </c:pt>
                <c:pt idx="4301">
                  <c:v>0.28000000000000003</c:v>
                </c:pt>
                <c:pt idx="4302">
                  <c:v>0.63</c:v>
                </c:pt>
                <c:pt idx="4303">
                  <c:v>1.88</c:v>
                </c:pt>
                <c:pt idx="4304">
                  <c:v>1.69</c:v>
                </c:pt>
                <c:pt idx="4305">
                  <c:v>1.24</c:v>
                </c:pt>
                <c:pt idx="4306">
                  <c:v>0.79</c:v>
                </c:pt>
                <c:pt idx="4307">
                  <c:v>0.67</c:v>
                </c:pt>
                <c:pt idx="4308">
                  <c:v>0.54</c:v>
                </c:pt>
                <c:pt idx="4309">
                  <c:v>0.42</c:v>
                </c:pt>
                <c:pt idx="4310">
                  <c:v>0.92</c:v>
                </c:pt>
                <c:pt idx="4311">
                  <c:v>2.13</c:v>
                </c:pt>
                <c:pt idx="4312">
                  <c:v>3.77</c:v>
                </c:pt>
                <c:pt idx="4313">
                  <c:v>4.59</c:v>
                </c:pt>
                <c:pt idx="4314">
                  <c:v>4.28</c:v>
                </c:pt>
                <c:pt idx="4315">
                  <c:v>3.48</c:v>
                </c:pt>
                <c:pt idx="4316">
                  <c:v>2.48</c:v>
                </c:pt>
                <c:pt idx="4317">
                  <c:v>1.59</c:v>
                </c:pt>
                <c:pt idx="4318">
                  <c:v>0.95</c:v>
                </c:pt>
                <c:pt idx="4319">
                  <c:v>0.56999999999999995</c:v>
                </c:pt>
                <c:pt idx="4320">
                  <c:v>0.27</c:v>
                </c:pt>
                <c:pt idx="4321">
                  <c:v>0.27</c:v>
                </c:pt>
                <c:pt idx="4322">
                  <c:v>0.27</c:v>
                </c:pt>
                <c:pt idx="4323">
                  <c:v>0.27</c:v>
                </c:pt>
                <c:pt idx="4324">
                  <c:v>0.27</c:v>
                </c:pt>
                <c:pt idx="4325">
                  <c:v>0.28000000000000003</c:v>
                </c:pt>
                <c:pt idx="4326">
                  <c:v>0.63</c:v>
                </c:pt>
                <c:pt idx="4327">
                  <c:v>1.87</c:v>
                </c:pt>
                <c:pt idx="4328">
                  <c:v>1.68</c:v>
                </c:pt>
                <c:pt idx="4329">
                  <c:v>1.24</c:v>
                </c:pt>
                <c:pt idx="4330">
                  <c:v>0.79</c:v>
                </c:pt>
                <c:pt idx="4331">
                  <c:v>0.67</c:v>
                </c:pt>
                <c:pt idx="4332">
                  <c:v>0.54</c:v>
                </c:pt>
                <c:pt idx="4333">
                  <c:v>0.42</c:v>
                </c:pt>
                <c:pt idx="4334">
                  <c:v>0.92</c:v>
                </c:pt>
                <c:pt idx="4335">
                  <c:v>2.12</c:v>
                </c:pt>
                <c:pt idx="4336">
                  <c:v>3.76</c:v>
                </c:pt>
                <c:pt idx="4337">
                  <c:v>4.58</c:v>
                </c:pt>
                <c:pt idx="4338">
                  <c:v>4.2699999999999996</c:v>
                </c:pt>
                <c:pt idx="4339">
                  <c:v>3.47</c:v>
                </c:pt>
                <c:pt idx="4340">
                  <c:v>2.48</c:v>
                </c:pt>
                <c:pt idx="4341">
                  <c:v>1.58</c:v>
                </c:pt>
                <c:pt idx="4342">
                  <c:v>0.94</c:v>
                </c:pt>
                <c:pt idx="4343">
                  <c:v>0.56999999999999995</c:v>
                </c:pt>
                <c:pt idx="4344">
                  <c:v>0.27</c:v>
                </c:pt>
                <c:pt idx="4345">
                  <c:v>0.27</c:v>
                </c:pt>
                <c:pt idx="4346">
                  <c:v>0.27</c:v>
                </c:pt>
                <c:pt idx="4347">
                  <c:v>0.27</c:v>
                </c:pt>
                <c:pt idx="4348">
                  <c:v>0.27</c:v>
                </c:pt>
                <c:pt idx="4349">
                  <c:v>0.28000000000000003</c:v>
                </c:pt>
                <c:pt idx="4350">
                  <c:v>0.73</c:v>
                </c:pt>
                <c:pt idx="4351">
                  <c:v>2.35</c:v>
                </c:pt>
                <c:pt idx="4352">
                  <c:v>2.11</c:v>
                </c:pt>
                <c:pt idx="4353">
                  <c:v>1.54</c:v>
                </c:pt>
                <c:pt idx="4354">
                  <c:v>0.95</c:v>
                </c:pt>
                <c:pt idx="4355">
                  <c:v>0.77</c:v>
                </c:pt>
                <c:pt idx="4356">
                  <c:v>0.6</c:v>
                </c:pt>
                <c:pt idx="4357">
                  <c:v>0.42</c:v>
                </c:pt>
                <c:pt idx="4358">
                  <c:v>0.92</c:v>
                </c:pt>
                <c:pt idx="4359">
                  <c:v>2.13</c:v>
                </c:pt>
                <c:pt idx="4360">
                  <c:v>3.78</c:v>
                </c:pt>
                <c:pt idx="4361">
                  <c:v>4.5999999999999996</c:v>
                </c:pt>
                <c:pt idx="4362">
                  <c:v>4.29</c:v>
                </c:pt>
                <c:pt idx="4363">
                  <c:v>3.49</c:v>
                </c:pt>
                <c:pt idx="4364">
                  <c:v>2.4900000000000002</c:v>
                </c:pt>
                <c:pt idx="4365">
                  <c:v>1.59</c:v>
                </c:pt>
                <c:pt idx="4366">
                  <c:v>0.95</c:v>
                </c:pt>
                <c:pt idx="4367">
                  <c:v>0.56999999999999995</c:v>
                </c:pt>
                <c:pt idx="4368">
                  <c:v>0.26</c:v>
                </c:pt>
                <c:pt idx="4369">
                  <c:v>0.26</c:v>
                </c:pt>
                <c:pt idx="4370">
                  <c:v>0.26</c:v>
                </c:pt>
                <c:pt idx="4371">
                  <c:v>0.26</c:v>
                </c:pt>
                <c:pt idx="4372">
                  <c:v>0.26</c:v>
                </c:pt>
                <c:pt idx="4373">
                  <c:v>0.28999999999999998</c:v>
                </c:pt>
                <c:pt idx="4374">
                  <c:v>0.47</c:v>
                </c:pt>
                <c:pt idx="4375">
                  <c:v>1.1599999999999999</c:v>
                </c:pt>
                <c:pt idx="4376">
                  <c:v>2.39</c:v>
                </c:pt>
                <c:pt idx="4377">
                  <c:v>3.1</c:v>
                </c:pt>
                <c:pt idx="4378">
                  <c:v>1.94</c:v>
                </c:pt>
                <c:pt idx="4379">
                  <c:v>0.61</c:v>
                </c:pt>
                <c:pt idx="4380">
                  <c:v>0.28999999999999998</c:v>
                </c:pt>
                <c:pt idx="4381">
                  <c:v>0.63</c:v>
                </c:pt>
                <c:pt idx="4382">
                  <c:v>0.97</c:v>
                </c:pt>
                <c:pt idx="4383">
                  <c:v>1.59</c:v>
                </c:pt>
                <c:pt idx="4384">
                  <c:v>2.34</c:v>
                </c:pt>
                <c:pt idx="4385">
                  <c:v>2.99</c:v>
                </c:pt>
                <c:pt idx="4386">
                  <c:v>3.25</c:v>
                </c:pt>
                <c:pt idx="4387">
                  <c:v>2.68</c:v>
                </c:pt>
                <c:pt idx="4388">
                  <c:v>1.54</c:v>
                </c:pt>
                <c:pt idx="4389">
                  <c:v>0.71</c:v>
                </c:pt>
                <c:pt idx="4390">
                  <c:v>0.36</c:v>
                </c:pt>
                <c:pt idx="4391">
                  <c:v>0.28000000000000003</c:v>
                </c:pt>
                <c:pt idx="4392">
                  <c:v>0.26</c:v>
                </c:pt>
                <c:pt idx="4393">
                  <c:v>0.26</c:v>
                </c:pt>
                <c:pt idx="4394">
                  <c:v>0.26</c:v>
                </c:pt>
                <c:pt idx="4395">
                  <c:v>0.26</c:v>
                </c:pt>
                <c:pt idx="4396">
                  <c:v>0.26</c:v>
                </c:pt>
                <c:pt idx="4397">
                  <c:v>0.28999999999999998</c:v>
                </c:pt>
                <c:pt idx="4398">
                  <c:v>0.48</c:v>
                </c:pt>
                <c:pt idx="4399">
                  <c:v>1.1599999999999999</c:v>
                </c:pt>
                <c:pt idx="4400">
                  <c:v>2.39</c:v>
                </c:pt>
                <c:pt idx="4401">
                  <c:v>3.1</c:v>
                </c:pt>
                <c:pt idx="4402">
                  <c:v>1.94</c:v>
                </c:pt>
                <c:pt idx="4403">
                  <c:v>0.61</c:v>
                </c:pt>
                <c:pt idx="4404">
                  <c:v>0.28999999999999998</c:v>
                </c:pt>
                <c:pt idx="4405">
                  <c:v>0.63</c:v>
                </c:pt>
                <c:pt idx="4406">
                  <c:v>0.97</c:v>
                </c:pt>
                <c:pt idx="4407">
                  <c:v>1.59</c:v>
                </c:pt>
                <c:pt idx="4408">
                  <c:v>2.34</c:v>
                </c:pt>
                <c:pt idx="4409">
                  <c:v>2.99</c:v>
                </c:pt>
                <c:pt idx="4410">
                  <c:v>3.25</c:v>
                </c:pt>
                <c:pt idx="4411">
                  <c:v>2.68</c:v>
                </c:pt>
                <c:pt idx="4412">
                  <c:v>1.54</c:v>
                </c:pt>
                <c:pt idx="4413">
                  <c:v>0.71</c:v>
                </c:pt>
                <c:pt idx="4414">
                  <c:v>0.36</c:v>
                </c:pt>
                <c:pt idx="4415">
                  <c:v>0.28000000000000003</c:v>
                </c:pt>
                <c:pt idx="4416">
                  <c:v>0.27</c:v>
                </c:pt>
                <c:pt idx="4417">
                  <c:v>0.27</c:v>
                </c:pt>
                <c:pt idx="4418">
                  <c:v>0.27</c:v>
                </c:pt>
                <c:pt idx="4419">
                  <c:v>0.27</c:v>
                </c:pt>
                <c:pt idx="4420">
                  <c:v>0.27</c:v>
                </c:pt>
                <c:pt idx="4421">
                  <c:v>0.28000000000000003</c:v>
                </c:pt>
                <c:pt idx="4422">
                  <c:v>0.78</c:v>
                </c:pt>
                <c:pt idx="4423">
                  <c:v>2.57</c:v>
                </c:pt>
                <c:pt idx="4424">
                  <c:v>2.2999999999999998</c:v>
                </c:pt>
                <c:pt idx="4425">
                  <c:v>1.67</c:v>
                </c:pt>
                <c:pt idx="4426">
                  <c:v>1.02</c:v>
                </c:pt>
                <c:pt idx="4427">
                  <c:v>0.82</c:v>
                </c:pt>
                <c:pt idx="4428">
                  <c:v>0.62</c:v>
                </c:pt>
                <c:pt idx="4429">
                  <c:v>0.42</c:v>
                </c:pt>
                <c:pt idx="4430">
                  <c:v>0.92</c:v>
                </c:pt>
                <c:pt idx="4431">
                  <c:v>2.12</c:v>
                </c:pt>
                <c:pt idx="4432">
                  <c:v>3.75</c:v>
                </c:pt>
                <c:pt idx="4433">
                  <c:v>4.57</c:v>
                </c:pt>
                <c:pt idx="4434">
                  <c:v>4.26</c:v>
                </c:pt>
                <c:pt idx="4435">
                  <c:v>3.47</c:v>
                </c:pt>
                <c:pt idx="4436">
                  <c:v>2.4700000000000002</c:v>
                </c:pt>
                <c:pt idx="4437">
                  <c:v>1.58</c:v>
                </c:pt>
                <c:pt idx="4438">
                  <c:v>0.94</c:v>
                </c:pt>
                <c:pt idx="4439">
                  <c:v>0.56999999999999995</c:v>
                </c:pt>
                <c:pt idx="4440">
                  <c:v>0.27</c:v>
                </c:pt>
                <c:pt idx="4441">
                  <c:v>0.27</c:v>
                </c:pt>
                <c:pt idx="4442">
                  <c:v>0.27</c:v>
                </c:pt>
                <c:pt idx="4443">
                  <c:v>0.27</c:v>
                </c:pt>
                <c:pt idx="4444">
                  <c:v>0.27</c:v>
                </c:pt>
                <c:pt idx="4445">
                  <c:v>0.28000000000000003</c:v>
                </c:pt>
                <c:pt idx="4446">
                  <c:v>0.87</c:v>
                </c:pt>
                <c:pt idx="4447">
                  <c:v>2.95</c:v>
                </c:pt>
                <c:pt idx="4448">
                  <c:v>2.64</c:v>
                </c:pt>
                <c:pt idx="4449">
                  <c:v>1.9</c:v>
                </c:pt>
                <c:pt idx="4450">
                  <c:v>1.1399999999999999</c:v>
                </c:pt>
                <c:pt idx="4451">
                  <c:v>0.9</c:v>
                </c:pt>
                <c:pt idx="4452">
                  <c:v>0.66</c:v>
                </c:pt>
                <c:pt idx="4453">
                  <c:v>0.42</c:v>
                </c:pt>
                <c:pt idx="4454">
                  <c:v>0.92</c:v>
                </c:pt>
                <c:pt idx="4455">
                  <c:v>2.12</c:v>
                </c:pt>
                <c:pt idx="4456">
                  <c:v>3.76</c:v>
                </c:pt>
                <c:pt idx="4457">
                  <c:v>4.58</c:v>
                </c:pt>
                <c:pt idx="4458">
                  <c:v>4.2699999999999996</c:v>
                </c:pt>
                <c:pt idx="4459">
                  <c:v>3.47</c:v>
                </c:pt>
                <c:pt idx="4460">
                  <c:v>2.48</c:v>
                </c:pt>
                <c:pt idx="4461">
                  <c:v>1.58</c:v>
                </c:pt>
                <c:pt idx="4462">
                  <c:v>0.94</c:v>
                </c:pt>
                <c:pt idx="4463">
                  <c:v>0.56999999999999995</c:v>
                </c:pt>
                <c:pt idx="4464">
                  <c:v>0.27</c:v>
                </c:pt>
                <c:pt idx="4465">
                  <c:v>0.27</c:v>
                </c:pt>
                <c:pt idx="4466">
                  <c:v>0.27</c:v>
                </c:pt>
                <c:pt idx="4467">
                  <c:v>0.27</c:v>
                </c:pt>
                <c:pt idx="4468">
                  <c:v>0.27</c:v>
                </c:pt>
                <c:pt idx="4469">
                  <c:v>0.28999999999999998</c:v>
                </c:pt>
                <c:pt idx="4470">
                  <c:v>1.46</c:v>
                </c:pt>
                <c:pt idx="4471">
                  <c:v>5.64</c:v>
                </c:pt>
                <c:pt idx="4472">
                  <c:v>5.01</c:v>
                </c:pt>
                <c:pt idx="4473">
                  <c:v>3.53</c:v>
                </c:pt>
                <c:pt idx="4474">
                  <c:v>2.02</c:v>
                </c:pt>
                <c:pt idx="4475">
                  <c:v>1.48</c:v>
                </c:pt>
                <c:pt idx="4476">
                  <c:v>0.95</c:v>
                </c:pt>
                <c:pt idx="4477">
                  <c:v>0.42</c:v>
                </c:pt>
                <c:pt idx="4478">
                  <c:v>0.92</c:v>
                </c:pt>
                <c:pt idx="4479">
                  <c:v>2.12</c:v>
                </c:pt>
                <c:pt idx="4480">
                  <c:v>3.76</c:v>
                </c:pt>
                <c:pt idx="4481">
                  <c:v>4.58</c:v>
                </c:pt>
                <c:pt idx="4482">
                  <c:v>4.2699999999999996</c:v>
                </c:pt>
                <c:pt idx="4483">
                  <c:v>3.47</c:v>
                </c:pt>
                <c:pt idx="4484">
                  <c:v>2.48</c:v>
                </c:pt>
                <c:pt idx="4485">
                  <c:v>1.58</c:v>
                </c:pt>
                <c:pt idx="4486">
                  <c:v>0.94</c:v>
                </c:pt>
                <c:pt idx="4487">
                  <c:v>0.56999999999999995</c:v>
                </c:pt>
                <c:pt idx="4488">
                  <c:v>0.27</c:v>
                </c:pt>
                <c:pt idx="4489">
                  <c:v>0.27</c:v>
                </c:pt>
                <c:pt idx="4490">
                  <c:v>0.27</c:v>
                </c:pt>
                <c:pt idx="4491">
                  <c:v>0.27</c:v>
                </c:pt>
                <c:pt idx="4492">
                  <c:v>0.27</c:v>
                </c:pt>
                <c:pt idx="4493">
                  <c:v>0.28000000000000003</c:v>
                </c:pt>
                <c:pt idx="4494">
                  <c:v>0.64</c:v>
                </c:pt>
                <c:pt idx="4495">
                  <c:v>1.92</c:v>
                </c:pt>
                <c:pt idx="4496">
                  <c:v>1.73</c:v>
                </c:pt>
                <c:pt idx="4497">
                  <c:v>1.27</c:v>
                </c:pt>
                <c:pt idx="4498">
                  <c:v>0.81</c:v>
                </c:pt>
                <c:pt idx="4499">
                  <c:v>0.68</c:v>
                </c:pt>
                <c:pt idx="4500">
                  <c:v>0.55000000000000004</c:v>
                </c:pt>
                <c:pt idx="4501">
                  <c:v>0.42</c:v>
                </c:pt>
                <c:pt idx="4502">
                  <c:v>0.91</c:v>
                </c:pt>
                <c:pt idx="4503">
                  <c:v>2.11</c:v>
                </c:pt>
                <c:pt idx="4504">
                  <c:v>3.74</c:v>
                </c:pt>
                <c:pt idx="4505">
                  <c:v>4.5599999999999996</c:v>
                </c:pt>
                <c:pt idx="4506">
                  <c:v>4.25</c:v>
                </c:pt>
                <c:pt idx="4507">
                  <c:v>3.46</c:v>
                </c:pt>
                <c:pt idx="4508">
                  <c:v>2.4700000000000002</c:v>
                </c:pt>
                <c:pt idx="4509">
                  <c:v>1.58</c:v>
                </c:pt>
                <c:pt idx="4510">
                  <c:v>0.94</c:v>
                </c:pt>
                <c:pt idx="4511">
                  <c:v>0.56999999999999995</c:v>
                </c:pt>
                <c:pt idx="4512">
                  <c:v>0.27</c:v>
                </c:pt>
                <c:pt idx="4513">
                  <c:v>0.27</c:v>
                </c:pt>
                <c:pt idx="4514">
                  <c:v>0.27</c:v>
                </c:pt>
                <c:pt idx="4515">
                  <c:v>0.27</c:v>
                </c:pt>
                <c:pt idx="4516">
                  <c:v>0.27</c:v>
                </c:pt>
                <c:pt idx="4517">
                  <c:v>0.28000000000000003</c:v>
                </c:pt>
                <c:pt idx="4518">
                  <c:v>0.67</c:v>
                </c:pt>
                <c:pt idx="4519">
                  <c:v>2.0499999999999998</c:v>
                </c:pt>
                <c:pt idx="4520">
                  <c:v>1.84</c:v>
                </c:pt>
                <c:pt idx="4521">
                  <c:v>1.35</c:v>
                </c:pt>
                <c:pt idx="4522">
                  <c:v>0.85</c:v>
                </c:pt>
                <c:pt idx="4523">
                  <c:v>0.71</c:v>
                </c:pt>
                <c:pt idx="4524">
                  <c:v>0.56000000000000005</c:v>
                </c:pt>
                <c:pt idx="4525">
                  <c:v>0.42</c:v>
                </c:pt>
                <c:pt idx="4526">
                  <c:v>0.92</c:v>
                </c:pt>
                <c:pt idx="4527">
                  <c:v>2.13</c:v>
                </c:pt>
                <c:pt idx="4528">
                  <c:v>3.77</c:v>
                </c:pt>
                <c:pt idx="4529">
                  <c:v>4.59</c:v>
                </c:pt>
                <c:pt idx="4530">
                  <c:v>4.28</c:v>
                </c:pt>
                <c:pt idx="4531">
                  <c:v>3.48</c:v>
                </c:pt>
                <c:pt idx="4532">
                  <c:v>2.48</c:v>
                </c:pt>
                <c:pt idx="4533">
                  <c:v>1.59</c:v>
                </c:pt>
                <c:pt idx="4534">
                  <c:v>0.95</c:v>
                </c:pt>
                <c:pt idx="4535">
                  <c:v>0.56999999999999995</c:v>
                </c:pt>
                <c:pt idx="4536">
                  <c:v>0.26</c:v>
                </c:pt>
                <c:pt idx="4537">
                  <c:v>0.26</c:v>
                </c:pt>
                <c:pt idx="4538">
                  <c:v>0.26</c:v>
                </c:pt>
                <c:pt idx="4539">
                  <c:v>0.26</c:v>
                </c:pt>
                <c:pt idx="4540">
                  <c:v>0.26</c:v>
                </c:pt>
                <c:pt idx="4541">
                  <c:v>0.28999999999999998</c:v>
                </c:pt>
                <c:pt idx="4542">
                  <c:v>0.48</c:v>
                </c:pt>
                <c:pt idx="4543">
                  <c:v>1.1599999999999999</c:v>
                </c:pt>
                <c:pt idx="4544">
                  <c:v>2.39</c:v>
                </c:pt>
                <c:pt idx="4545">
                  <c:v>3.1</c:v>
                </c:pt>
                <c:pt idx="4546">
                  <c:v>1.94</c:v>
                </c:pt>
                <c:pt idx="4547">
                  <c:v>0.61</c:v>
                </c:pt>
                <c:pt idx="4548">
                  <c:v>0.28999999999999998</c:v>
                </c:pt>
                <c:pt idx="4549">
                  <c:v>0.63</c:v>
                </c:pt>
                <c:pt idx="4550">
                  <c:v>0.96</c:v>
                </c:pt>
                <c:pt idx="4551">
                  <c:v>1.58</c:v>
                </c:pt>
                <c:pt idx="4552">
                  <c:v>2.34</c:v>
                </c:pt>
                <c:pt idx="4553">
                  <c:v>2.98</c:v>
                </c:pt>
                <c:pt idx="4554">
                  <c:v>3.24</c:v>
                </c:pt>
                <c:pt idx="4555">
                  <c:v>2.67</c:v>
                </c:pt>
                <c:pt idx="4556">
                  <c:v>1.54</c:v>
                </c:pt>
                <c:pt idx="4557">
                  <c:v>0.71</c:v>
                </c:pt>
                <c:pt idx="4558">
                  <c:v>0.36</c:v>
                </c:pt>
                <c:pt idx="4559">
                  <c:v>0.28000000000000003</c:v>
                </c:pt>
                <c:pt idx="4560">
                  <c:v>0.26</c:v>
                </c:pt>
                <c:pt idx="4561">
                  <c:v>0.26</c:v>
                </c:pt>
                <c:pt idx="4562">
                  <c:v>0.26</c:v>
                </c:pt>
                <c:pt idx="4563">
                  <c:v>0.26</c:v>
                </c:pt>
                <c:pt idx="4564">
                  <c:v>0.26</c:v>
                </c:pt>
                <c:pt idx="4565">
                  <c:v>0.28999999999999998</c:v>
                </c:pt>
                <c:pt idx="4566">
                  <c:v>0.48</c:v>
                </c:pt>
                <c:pt idx="4567">
                  <c:v>1.1599999999999999</c:v>
                </c:pt>
                <c:pt idx="4568">
                  <c:v>2.39</c:v>
                </c:pt>
                <c:pt idx="4569">
                  <c:v>3.1</c:v>
                </c:pt>
                <c:pt idx="4570">
                  <c:v>1.94</c:v>
                </c:pt>
                <c:pt idx="4571">
                  <c:v>0.61</c:v>
                </c:pt>
                <c:pt idx="4572">
                  <c:v>0.28999999999999998</c:v>
                </c:pt>
                <c:pt idx="4573">
                  <c:v>0.63</c:v>
                </c:pt>
                <c:pt idx="4574">
                  <c:v>0.96</c:v>
                </c:pt>
                <c:pt idx="4575">
                  <c:v>1.58</c:v>
                </c:pt>
                <c:pt idx="4576">
                  <c:v>2.34</c:v>
                </c:pt>
                <c:pt idx="4577">
                  <c:v>2.98</c:v>
                </c:pt>
                <c:pt idx="4578">
                  <c:v>3.24</c:v>
                </c:pt>
                <c:pt idx="4579">
                  <c:v>2.67</c:v>
                </c:pt>
                <c:pt idx="4580">
                  <c:v>1.54</c:v>
                </c:pt>
                <c:pt idx="4581">
                  <c:v>0.71</c:v>
                </c:pt>
                <c:pt idx="4582">
                  <c:v>0.36</c:v>
                </c:pt>
                <c:pt idx="4583">
                  <c:v>0.28000000000000003</c:v>
                </c:pt>
                <c:pt idx="4584">
                  <c:v>0.27</c:v>
                </c:pt>
                <c:pt idx="4585">
                  <c:v>0.27</c:v>
                </c:pt>
                <c:pt idx="4586">
                  <c:v>0.27</c:v>
                </c:pt>
                <c:pt idx="4587">
                  <c:v>0.27</c:v>
                </c:pt>
                <c:pt idx="4588">
                  <c:v>0.27</c:v>
                </c:pt>
                <c:pt idx="4589">
                  <c:v>0.28999999999999998</c:v>
                </c:pt>
                <c:pt idx="4590">
                  <c:v>1.47</c:v>
                </c:pt>
                <c:pt idx="4591">
                  <c:v>5.68</c:v>
                </c:pt>
                <c:pt idx="4592">
                  <c:v>5.04</c:v>
                </c:pt>
                <c:pt idx="4593">
                  <c:v>3.55</c:v>
                </c:pt>
                <c:pt idx="4594">
                  <c:v>2.0299999999999998</c:v>
                </c:pt>
                <c:pt idx="4595">
                  <c:v>1.49</c:v>
                </c:pt>
                <c:pt idx="4596">
                  <c:v>0.96</c:v>
                </c:pt>
                <c:pt idx="4597">
                  <c:v>0.42</c:v>
                </c:pt>
                <c:pt idx="4598">
                  <c:v>0.92</c:v>
                </c:pt>
                <c:pt idx="4599">
                  <c:v>2.13</c:v>
                </c:pt>
                <c:pt idx="4600">
                  <c:v>3.77</c:v>
                </c:pt>
                <c:pt idx="4601">
                  <c:v>4.5999999999999996</c:v>
                </c:pt>
                <c:pt idx="4602">
                  <c:v>4.29</c:v>
                </c:pt>
                <c:pt idx="4603">
                  <c:v>3.48</c:v>
                </c:pt>
                <c:pt idx="4604">
                  <c:v>2.4900000000000002</c:v>
                </c:pt>
                <c:pt idx="4605">
                  <c:v>1.59</c:v>
                </c:pt>
                <c:pt idx="4606">
                  <c:v>0.95</c:v>
                </c:pt>
                <c:pt idx="4607">
                  <c:v>0.56999999999999995</c:v>
                </c:pt>
                <c:pt idx="4608">
                  <c:v>0.27</c:v>
                </c:pt>
                <c:pt idx="4609">
                  <c:v>0.27</c:v>
                </c:pt>
                <c:pt idx="4610">
                  <c:v>0.27</c:v>
                </c:pt>
                <c:pt idx="4611">
                  <c:v>0.27</c:v>
                </c:pt>
                <c:pt idx="4612">
                  <c:v>0.27</c:v>
                </c:pt>
                <c:pt idx="4613">
                  <c:v>0.28000000000000003</c:v>
                </c:pt>
                <c:pt idx="4614">
                  <c:v>1.1599999999999999</c:v>
                </c:pt>
                <c:pt idx="4615">
                  <c:v>4.28</c:v>
                </c:pt>
                <c:pt idx="4616">
                  <c:v>3.81</c:v>
                </c:pt>
                <c:pt idx="4617">
                  <c:v>2.71</c:v>
                </c:pt>
                <c:pt idx="4618">
                  <c:v>1.58</c:v>
                </c:pt>
                <c:pt idx="4619">
                  <c:v>1.19</c:v>
                </c:pt>
                <c:pt idx="4620">
                  <c:v>0.81</c:v>
                </c:pt>
                <c:pt idx="4621">
                  <c:v>0.42</c:v>
                </c:pt>
                <c:pt idx="4622">
                  <c:v>0.92</c:v>
                </c:pt>
                <c:pt idx="4623">
                  <c:v>2.13</c:v>
                </c:pt>
                <c:pt idx="4624">
                  <c:v>3.77</c:v>
                </c:pt>
                <c:pt idx="4625">
                  <c:v>4.59</c:v>
                </c:pt>
                <c:pt idx="4626">
                  <c:v>4.28</c:v>
                </c:pt>
                <c:pt idx="4627">
                  <c:v>3.48</c:v>
                </c:pt>
                <c:pt idx="4628">
                  <c:v>2.48</c:v>
                </c:pt>
                <c:pt idx="4629">
                  <c:v>1.59</c:v>
                </c:pt>
                <c:pt idx="4630">
                  <c:v>0.95</c:v>
                </c:pt>
                <c:pt idx="4631">
                  <c:v>0.56999999999999995</c:v>
                </c:pt>
                <c:pt idx="4632">
                  <c:v>0.27</c:v>
                </c:pt>
                <c:pt idx="4633">
                  <c:v>0.27</c:v>
                </c:pt>
                <c:pt idx="4634">
                  <c:v>0.27</c:v>
                </c:pt>
                <c:pt idx="4635">
                  <c:v>0.27</c:v>
                </c:pt>
                <c:pt idx="4636">
                  <c:v>0.27</c:v>
                </c:pt>
                <c:pt idx="4637">
                  <c:v>0.28000000000000003</c:v>
                </c:pt>
                <c:pt idx="4638">
                  <c:v>0.95</c:v>
                </c:pt>
                <c:pt idx="4639">
                  <c:v>3.32</c:v>
                </c:pt>
                <c:pt idx="4640">
                  <c:v>2.97</c:v>
                </c:pt>
                <c:pt idx="4641">
                  <c:v>2.12</c:v>
                </c:pt>
                <c:pt idx="4642">
                  <c:v>1.26</c:v>
                </c:pt>
                <c:pt idx="4643">
                  <c:v>0.98</c:v>
                </c:pt>
                <c:pt idx="4644">
                  <c:v>0.7</c:v>
                </c:pt>
                <c:pt idx="4645">
                  <c:v>0.42</c:v>
                </c:pt>
                <c:pt idx="4646">
                  <c:v>0.92</c:v>
                </c:pt>
                <c:pt idx="4647">
                  <c:v>2.12</c:v>
                </c:pt>
                <c:pt idx="4648">
                  <c:v>3.76</c:v>
                </c:pt>
                <c:pt idx="4649">
                  <c:v>4.58</c:v>
                </c:pt>
                <c:pt idx="4650">
                  <c:v>4.2699999999999996</c:v>
                </c:pt>
                <c:pt idx="4651">
                  <c:v>3.47</c:v>
                </c:pt>
                <c:pt idx="4652">
                  <c:v>2.48</c:v>
                </c:pt>
                <c:pt idx="4653">
                  <c:v>1.58</c:v>
                </c:pt>
                <c:pt idx="4654">
                  <c:v>0.94</c:v>
                </c:pt>
                <c:pt idx="4655">
                  <c:v>0.56999999999999995</c:v>
                </c:pt>
                <c:pt idx="4656">
                  <c:v>0.27</c:v>
                </c:pt>
                <c:pt idx="4657">
                  <c:v>0.27</c:v>
                </c:pt>
                <c:pt idx="4658">
                  <c:v>0.27</c:v>
                </c:pt>
                <c:pt idx="4659">
                  <c:v>0.27</c:v>
                </c:pt>
                <c:pt idx="4660">
                  <c:v>0.27</c:v>
                </c:pt>
                <c:pt idx="4661">
                  <c:v>0.28000000000000003</c:v>
                </c:pt>
                <c:pt idx="4662">
                  <c:v>1.28</c:v>
                </c:pt>
                <c:pt idx="4663">
                  <c:v>4.83</c:v>
                </c:pt>
                <c:pt idx="4664">
                  <c:v>4.3</c:v>
                </c:pt>
                <c:pt idx="4665">
                  <c:v>3.04</c:v>
                </c:pt>
                <c:pt idx="4666">
                  <c:v>1.75</c:v>
                </c:pt>
                <c:pt idx="4667">
                  <c:v>1.31</c:v>
                </c:pt>
                <c:pt idx="4668">
                  <c:v>0.86</c:v>
                </c:pt>
                <c:pt idx="4669">
                  <c:v>0.42</c:v>
                </c:pt>
                <c:pt idx="4670">
                  <c:v>0.92</c:v>
                </c:pt>
                <c:pt idx="4671">
                  <c:v>2.13</c:v>
                </c:pt>
                <c:pt idx="4672">
                  <c:v>3.78</c:v>
                </c:pt>
                <c:pt idx="4673">
                  <c:v>4.5999999999999996</c:v>
                </c:pt>
                <c:pt idx="4674">
                  <c:v>4.29</c:v>
                </c:pt>
                <c:pt idx="4675">
                  <c:v>3.49</c:v>
                </c:pt>
                <c:pt idx="4676">
                  <c:v>2.4900000000000002</c:v>
                </c:pt>
                <c:pt idx="4677">
                  <c:v>1.59</c:v>
                </c:pt>
                <c:pt idx="4678">
                  <c:v>0.95</c:v>
                </c:pt>
                <c:pt idx="4679">
                  <c:v>0.56999999999999995</c:v>
                </c:pt>
                <c:pt idx="4680">
                  <c:v>0.27</c:v>
                </c:pt>
                <c:pt idx="4681">
                  <c:v>0.27</c:v>
                </c:pt>
                <c:pt idx="4682">
                  <c:v>0.27</c:v>
                </c:pt>
                <c:pt idx="4683">
                  <c:v>0.27</c:v>
                </c:pt>
                <c:pt idx="4684">
                  <c:v>0.27</c:v>
                </c:pt>
                <c:pt idx="4685">
                  <c:v>0.28000000000000003</c:v>
                </c:pt>
                <c:pt idx="4686">
                  <c:v>0.98</c:v>
                </c:pt>
                <c:pt idx="4687">
                  <c:v>3.45</c:v>
                </c:pt>
                <c:pt idx="4688">
                  <c:v>3.08</c:v>
                </c:pt>
                <c:pt idx="4689">
                  <c:v>2.2000000000000002</c:v>
                </c:pt>
                <c:pt idx="4690">
                  <c:v>1.3</c:v>
                </c:pt>
                <c:pt idx="4691">
                  <c:v>1.01</c:v>
                </c:pt>
                <c:pt idx="4692">
                  <c:v>0.71</c:v>
                </c:pt>
                <c:pt idx="4693">
                  <c:v>0.42</c:v>
                </c:pt>
                <c:pt idx="4694">
                  <c:v>0.92</c:v>
                </c:pt>
                <c:pt idx="4695">
                  <c:v>2.13</c:v>
                </c:pt>
                <c:pt idx="4696">
                  <c:v>3.77</c:v>
                </c:pt>
                <c:pt idx="4697">
                  <c:v>4.59</c:v>
                </c:pt>
                <c:pt idx="4698">
                  <c:v>4.28</c:v>
                </c:pt>
                <c:pt idx="4699">
                  <c:v>3.48</c:v>
                </c:pt>
                <c:pt idx="4700">
                  <c:v>2.48</c:v>
                </c:pt>
                <c:pt idx="4701">
                  <c:v>1.59</c:v>
                </c:pt>
                <c:pt idx="4702">
                  <c:v>0.95</c:v>
                </c:pt>
                <c:pt idx="4703">
                  <c:v>0.56999999999999995</c:v>
                </c:pt>
                <c:pt idx="4704">
                  <c:v>0.26</c:v>
                </c:pt>
                <c:pt idx="4705">
                  <c:v>0.26</c:v>
                </c:pt>
                <c:pt idx="4706">
                  <c:v>0.26</c:v>
                </c:pt>
                <c:pt idx="4707">
                  <c:v>0.26</c:v>
                </c:pt>
                <c:pt idx="4708">
                  <c:v>0.26</c:v>
                </c:pt>
                <c:pt idx="4709">
                  <c:v>0.28999999999999998</c:v>
                </c:pt>
                <c:pt idx="4710">
                  <c:v>0.47</c:v>
                </c:pt>
                <c:pt idx="4711">
                  <c:v>1.1599999999999999</c:v>
                </c:pt>
                <c:pt idx="4712">
                  <c:v>2.39</c:v>
                </c:pt>
                <c:pt idx="4713">
                  <c:v>3.1</c:v>
                </c:pt>
                <c:pt idx="4714">
                  <c:v>1.94</c:v>
                </c:pt>
                <c:pt idx="4715">
                  <c:v>0.61</c:v>
                </c:pt>
                <c:pt idx="4716">
                  <c:v>0.28999999999999998</c:v>
                </c:pt>
                <c:pt idx="4717">
                  <c:v>0.63</c:v>
                </c:pt>
                <c:pt idx="4718">
                  <c:v>0.96</c:v>
                </c:pt>
                <c:pt idx="4719">
                  <c:v>1.58</c:v>
                </c:pt>
                <c:pt idx="4720">
                  <c:v>2.34</c:v>
                </c:pt>
                <c:pt idx="4721">
                  <c:v>2.98</c:v>
                </c:pt>
                <c:pt idx="4722">
                  <c:v>3.24</c:v>
                </c:pt>
                <c:pt idx="4723">
                  <c:v>2.67</c:v>
                </c:pt>
                <c:pt idx="4724">
                  <c:v>1.54</c:v>
                </c:pt>
                <c:pt idx="4725">
                  <c:v>0.71</c:v>
                </c:pt>
                <c:pt idx="4726">
                  <c:v>0.36</c:v>
                </c:pt>
                <c:pt idx="4727">
                  <c:v>0.28000000000000003</c:v>
                </c:pt>
                <c:pt idx="4728">
                  <c:v>0.26</c:v>
                </c:pt>
                <c:pt idx="4729">
                  <c:v>0.26</c:v>
                </c:pt>
                <c:pt idx="4730">
                  <c:v>0.26</c:v>
                </c:pt>
                <c:pt idx="4731">
                  <c:v>0.26</c:v>
                </c:pt>
                <c:pt idx="4732">
                  <c:v>0.26</c:v>
                </c:pt>
                <c:pt idx="4733">
                  <c:v>0.28999999999999998</c:v>
                </c:pt>
                <c:pt idx="4734">
                  <c:v>0.47</c:v>
                </c:pt>
                <c:pt idx="4735">
                  <c:v>1.1599999999999999</c:v>
                </c:pt>
                <c:pt idx="4736">
                  <c:v>2.39</c:v>
                </c:pt>
                <c:pt idx="4737">
                  <c:v>3.1</c:v>
                </c:pt>
                <c:pt idx="4738">
                  <c:v>1.94</c:v>
                </c:pt>
                <c:pt idx="4739">
                  <c:v>0.61</c:v>
                </c:pt>
                <c:pt idx="4740">
                  <c:v>0.28999999999999998</c:v>
                </c:pt>
                <c:pt idx="4741">
                  <c:v>0.63</c:v>
                </c:pt>
                <c:pt idx="4742">
                  <c:v>0.97</c:v>
                </c:pt>
                <c:pt idx="4743">
                  <c:v>1.59</c:v>
                </c:pt>
                <c:pt idx="4744">
                  <c:v>2.34</c:v>
                </c:pt>
                <c:pt idx="4745">
                  <c:v>2.99</c:v>
                </c:pt>
                <c:pt idx="4746">
                  <c:v>3.25</c:v>
                </c:pt>
                <c:pt idx="4747">
                  <c:v>2.68</c:v>
                </c:pt>
                <c:pt idx="4748">
                  <c:v>1.54</c:v>
                </c:pt>
                <c:pt idx="4749">
                  <c:v>0.71</c:v>
                </c:pt>
                <c:pt idx="4750">
                  <c:v>0.36</c:v>
                </c:pt>
                <c:pt idx="4751">
                  <c:v>0.28000000000000003</c:v>
                </c:pt>
                <c:pt idx="4752">
                  <c:v>0.27</c:v>
                </c:pt>
                <c:pt idx="4753">
                  <c:v>0.27</c:v>
                </c:pt>
                <c:pt idx="4754">
                  <c:v>0.27</c:v>
                </c:pt>
                <c:pt idx="4755">
                  <c:v>0.27</c:v>
                </c:pt>
                <c:pt idx="4756">
                  <c:v>0.27</c:v>
                </c:pt>
                <c:pt idx="4757">
                  <c:v>0.28000000000000003</c:v>
                </c:pt>
                <c:pt idx="4758">
                  <c:v>0.6</c:v>
                </c:pt>
                <c:pt idx="4759">
                  <c:v>1.74</c:v>
                </c:pt>
                <c:pt idx="4760">
                  <c:v>1.56</c:v>
                </c:pt>
                <c:pt idx="4761">
                  <c:v>1.1599999999999999</c:v>
                </c:pt>
                <c:pt idx="4762">
                  <c:v>0.75</c:v>
                </c:pt>
                <c:pt idx="4763">
                  <c:v>0.64</c:v>
                </c:pt>
                <c:pt idx="4764">
                  <c:v>0.53</c:v>
                </c:pt>
                <c:pt idx="4765">
                  <c:v>0.42</c:v>
                </c:pt>
                <c:pt idx="4766">
                  <c:v>0.92</c:v>
                </c:pt>
                <c:pt idx="4767">
                  <c:v>2.13</c:v>
                </c:pt>
                <c:pt idx="4768">
                  <c:v>3.77</c:v>
                </c:pt>
                <c:pt idx="4769">
                  <c:v>4.59</c:v>
                </c:pt>
                <c:pt idx="4770">
                  <c:v>4.28</c:v>
                </c:pt>
                <c:pt idx="4771">
                  <c:v>3.48</c:v>
                </c:pt>
                <c:pt idx="4772">
                  <c:v>2.48</c:v>
                </c:pt>
                <c:pt idx="4773">
                  <c:v>1.59</c:v>
                </c:pt>
                <c:pt idx="4774">
                  <c:v>0.95</c:v>
                </c:pt>
                <c:pt idx="4775">
                  <c:v>0.56999999999999995</c:v>
                </c:pt>
                <c:pt idx="4776">
                  <c:v>0.27</c:v>
                </c:pt>
                <c:pt idx="4777">
                  <c:v>0.27</c:v>
                </c:pt>
                <c:pt idx="4778">
                  <c:v>0.27</c:v>
                </c:pt>
                <c:pt idx="4779">
                  <c:v>0.27</c:v>
                </c:pt>
                <c:pt idx="4780">
                  <c:v>0.27</c:v>
                </c:pt>
                <c:pt idx="4781">
                  <c:v>0.28000000000000003</c:v>
                </c:pt>
                <c:pt idx="4782">
                  <c:v>0.79</c:v>
                </c:pt>
                <c:pt idx="4783">
                  <c:v>2.61</c:v>
                </c:pt>
                <c:pt idx="4784">
                  <c:v>2.34</c:v>
                </c:pt>
                <c:pt idx="4785">
                  <c:v>1.69</c:v>
                </c:pt>
                <c:pt idx="4786">
                  <c:v>1.03</c:v>
                </c:pt>
                <c:pt idx="4787">
                  <c:v>0.83</c:v>
                </c:pt>
                <c:pt idx="4788">
                  <c:v>0.62</c:v>
                </c:pt>
                <c:pt idx="4789">
                  <c:v>0.42</c:v>
                </c:pt>
                <c:pt idx="4790">
                  <c:v>0.92</c:v>
                </c:pt>
                <c:pt idx="4791">
                  <c:v>2.13</c:v>
                </c:pt>
                <c:pt idx="4792">
                  <c:v>3.77</c:v>
                </c:pt>
                <c:pt idx="4793">
                  <c:v>4.5999999999999996</c:v>
                </c:pt>
                <c:pt idx="4794">
                  <c:v>4.29</c:v>
                </c:pt>
                <c:pt idx="4795">
                  <c:v>3.48</c:v>
                </c:pt>
                <c:pt idx="4796">
                  <c:v>2.4900000000000002</c:v>
                </c:pt>
                <c:pt idx="4797">
                  <c:v>1.59</c:v>
                </c:pt>
                <c:pt idx="4798">
                  <c:v>0.95</c:v>
                </c:pt>
                <c:pt idx="4799">
                  <c:v>0.56999999999999995</c:v>
                </c:pt>
                <c:pt idx="4800">
                  <c:v>0.27</c:v>
                </c:pt>
                <c:pt idx="4801">
                  <c:v>0.27</c:v>
                </c:pt>
                <c:pt idx="4802">
                  <c:v>0.27</c:v>
                </c:pt>
                <c:pt idx="4803">
                  <c:v>0.27</c:v>
                </c:pt>
                <c:pt idx="4804">
                  <c:v>0.27</c:v>
                </c:pt>
                <c:pt idx="4805">
                  <c:v>0.28000000000000003</c:v>
                </c:pt>
                <c:pt idx="4806">
                  <c:v>1.05</c:v>
                </c:pt>
                <c:pt idx="4807">
                  <c:v>3.78</c:v>
                </c:pt>
                <c:pt idx="4808">
                  <c:v>3.37</c:v>
                </c:pt>
                <c:pt idx="4809">
                  <c:v>2.4</c:v>
                </c:pt>
                <c:pt idx="4810">
                  <c:v>1.41</c:v>
                </c:pt>
                <c:pt idx="4811">
                  <c:v>1.08</c:v>
                </c:pt>
                <c:pt idx="4812">
                  <c:v>0.75</c:v>
                </c:pt>
                <c:pt idx="4813">
                  <c:v>0.42</c:v>
                </c:pt>
                <c:pt idx="4814">
                  <c:v>0.92</c:v>
                </c:pt>
                <c:pt idx="4815">
                  <c:v>2.13</c:v>
                </c:pt>
                <c:pt idx="4816">
                  <c:v>3.77</c:v>
                </c:pt>
                <c:pt idx="4817">
                  <c:v>4.59</c:v>
                </c:pt>
                <c:pt idx="4818">
                  <c:v>4.28</c:v>
                </c:pt>
                <c:pt idx="4819">
                  <c:v>3.48</c:v>
                </c:pt>
                <c:pt idx="4820">
                  <c:v>2.48</c:v>
                </c:pt>
                <c:pt idx="4821">
                  <c:v>1.59</c:v>
                </c:pt>
                <c:pt idx="4822">
                  <c:v>0.95</c:v>
                </c:pt>
                <c:pt idx="4823">
                  <c:v>0.56999999999999995</c:v>
                </c:pt>
                <c:pt idx="4824">
                  <c:v>0.27</c:v>
                </c:pt>
                <c:pt idx="4825">
                  <c:v>0.27</c:v>
                </c:pt>
                <c:pt idx="4826">
                  <c:v>0.27</c:v>
                </c:pt>
                <c:pt idx="4827">
                  <c:v>0.27</c:v>
                </c:pt>
                <c:pt idx="4828">
                  <c:v>0.27</c:v>
                </c:pt>
                <c:pt idx="4829">
                  <c:v>0.28000000000000003</c:v>
                </c:pt>
                <c:pt idx="4830">
                  <c:v>0.63</c:v>
                </c:pt>
                <c:pt idx="4831">
                  <c:v>1.89</c:v>
                </c:pt>
                <c:pt idx="4832">
                  <c:v>1.7</c:v>
                </c:pt>
                <c:pt idx="4833">
                  <c:v>1.25</c:v>
                </c:pt>
                <c:pt idx="4834">
                  <c:v>0.8</c:v>
                </c:pt>
                <c:pt idx="4835">
                  <c:v>0.67</c:v>
                </c:pt>
                <c:pt idx="4836">
                  <c:v>0.55000000000000004</c:v>
                </c:pt>
                <c:pt idx="4837">
                  <c:v>0.42</c:v>
                </c:pt>
                <c:pt idx="4838">
                  <c:v>0.92</c:v>
                </c:pt>
                <c:pt idx="4839">
                  <c:v>2.13</c:v>
                </c:pt>
                <c:pt idx="4840">
                  <c:v>3.77</c:v>
                </c:pt>
                <c:pt idx="4841">
                  <c:v>4.59</c:v>
                </c:pt>
                <c:pt idx="4842">
                  <c:v>4.28</c:v>
                </c:pt>
                <c:pt idx="4843">
                  <c:v>3.48</c:v>
                </c:pt>
                <c:pt idx="4844">
                  <c:v>2.48</c:v>
                </c:pt>
                <c:pt idx="4845">
                  <c:v>1.59</c:v>
                </c:pt>
                <c:pt idx="4846">
                  <c:v>0.95</c:v>
                </c:pt>
                <c:pt idx="4847">
                  <c:v>0.56999999999999995</c:v>
                </c:pt>
                <c:pt idx="4848">
                  <c:v>0.27</c:v>
                </c:pt>
                <c:pt idx="4849">
                  <c:v>0.27</c:v>
                </c:pt>
                <c:pt idx="4850">
                  <c:v>0.27</c:v>
                </c:pt>
                <c:pt idx="4851">
                  <c:v>0.27</c:v>
                </c:pt>
                <c:pt idx="4852">
                  <c:v>0.27</c:v>
                </c:pt>
                <c:pt idx="4853">
                  <c:v>0.28000000000000003</c:v>
                </c:pt>
                <c:pt idx="4854">
                  <c:v>0.65</c:v>
                </c:pt>
                <c:pt idx="4855">
                  <c:v>1.97</c:v>
                </c:pt>
                <c:pt idx="4856">
                  <c:v>1.77</c:v>
                </c:pt>
                <c:pt idx="4857">
                  <c:v>1.31</c:v>
                </c:pt>
                <c:pt idx="4858">
                  <c:v>0.83</c:v>
                </c:pt>
                <c:pt idx="4859">
                  <c:v>0.69</c:v>
                </c:pt>
                <c:pt idx="4860">
                  <c:v>0.56000000000000005</c:v>
                </c:pt>
                <c:pt idx="4861">
                  <c:v>0.42</c:v>
                </c:pt>
                <c:pt idx="4862">
                  <c:v>0.92</c:v>
                </c:pt>
                <c:pt idx="4863">
                  <c:v>2.13</c:v>
                </c:pt>
                <c:pt idx="4864">
                  <c:v>3.77</c:v>
                </c:pt>
                <c:pt idx="4865">
                  <c:v>4.5999999999999996</c:v>
                </c:pt>
                <c:pt idx="4866">
                  <c:v>4.29</c:v>
                </c:pt>
                <c:pt idx="4867">
                  <c:v>3.48</c:v>
                </c:pt>
                <c:pt idx="4868">
                  <c:v>2.4900000000000002</c:v>
                </c:pt>
                <c:pt idx="4869">
                  <c:v>1.59</c:v>
                </c:pt>
                <c:pt idx="4870">
                  <c:v>0.95</c:v>
                </c:pt>
                <c:pt idx="4871">
                  <c:v>0.56999999999999995</c:v>
                </c:pt>
                <c:pt idx="4872">
                  <c:v>0.26</c:v>
                </c:pt>
                <c:pt idx="4873">
                  <c:v>0.26</c:v>
                </c:pt>
                <c:pt idx="4874">
                  <c:v>0.26</c:v>
                </c:pt>
                <c:pt idx="4875">
                  <c:v>0.26</c:v>
                </c:pt>
                <c:pt idx="4876">
                  <c:v>0.26</c:v>
                </c:pt>
                <c:pt idx="4877">
                  <c:v>0.28999999999999998</c:v>
                </c:pt>
                <c:pt idx="4878">
                  <c:v>0.47</c:v>
                </c:pt>
                <c:pt idx="4879">
                  <c:v>1.1599999999999999</c:v>
                </c:pt>
                <c:pt idx="4880">
                  <c:v>2.39</c:v>
                </c:pt>
                <c:pt idx="4881">
                  <c:v>3.1</c:v>
                </c:pt>
                <c:pt idx="4882">
                  <c:v>1.94</c:v>
                </c:pt>
                <c:pt idx="4883">
                  <c:v>0.61</c:v>
                </c:pt>
                <c:pt idx="4884">
                  <c:v>0.28999999999999998</c:v>
                </c:pt>
                <c:pt idx="4885">
                  <c:v>0.62</c:v>
                </c:pt>
                <c:pt idx="4886">
                  <c:v>0.96</c:v>
                </c:pt>
                <c:pt idx="4887">
                  <c:v>1.58</c:v>
                </c:pt>
                <c:pt idx="4888">
                  <c:v>2.33</c:v>
                </c:pt>
                <c:pt idx="4889">
                  <c:v>2.98</c:v>
                </c:pt>
                <c:pt idx="4890">
                  <c:v>3.23</c:v>
                </c:pt>
                <c:pt idx="4891">
                  <c:v>2.67</c:v>
                </c:pt>
                <c:pt idx="4892">
                  <c:v>1.54</c:v>
                </c:pt>
                <c:pt idx="4893">
                  <c:v>0.71</c:v>
                </c:pt>
                <c:pt idx="4894">
                  <c:v>0.36</c:v>
                </c:pt>
                <c:pt idx="4895">
                  <c:v>0.28000000000000003</c:v>
                </c:pt>
                <c:pt idx="4896">
                  <c:v>0.26</c:v>
                </c:pt>
                <c:pt idx="4897">
                  <c:v>0.26</c:v>
                </c:pt>
                <c:pt idx="4898">
                  <c:v>0.26</c:v>
                </c:pt>
                <c:pt idx="4899">
                  <c:v>0.26</c:v>
                </c:pt>
                <c:pt idx="4900">
                  <c:v>0.26</c:v>
                </c:pt>
                <c:pt idx="4901">
                  <c:v>0.28999999999999998</c:v>
                </c:pt>
                <c:pt idx="4902">
                  <c:v>0.47</c:v>
                </c:pt>
                <c:pt idx="4903">
                  <c:v>1.1599999999999999</c:v>
                </c:pt>
                <c:pt idx="4904">
                  <c:v>2.39</c:v>
                </c:pt>
                <c:pt idx="4905">
                  <c:v>3.1</c:v>
                </c:pt>
                <c:pt idx="4906">
                  <c:v>1.94</c:v>
                </c:pt>
                <c:pt idx="4907">
                  <c:v>0.61</c:v>
                </c:pt>
                <c:pt idx="4908">
                  <c:v>0.28999999999999998</c:v>
                </c:pt>
                <c:pt idx="4909">
                  <c:v>0.63</c:v>
                </c:pt>
                <c:pt idx="4910">
                  <c:v>0.96</c:v>
                </c:pt>
                <c:pt idx="4911">
                  <c:v>1.58</c:v>
                </c:pt>
                <c:pt idx="4912">
                  <c:v>2.34</c:v>
                </c:pt>
                <c:pt idx="4913">
                  <c:v>2.99</c:v>
                </c:pt>
                <c:pt idx="4914">
                  <c:v>3.24</c:v>
                </c:pt>
                <c:pt idx="4915">
                  <c:v>2.67</c:v>
                </c:pt>
                <c:pt idx="4916">
                  <c:v>1.54</c:v>
                </c:pt>
                <c:pt idx="4917">
                  <c:v>0.71</c:v>
                </c:pt>
                <c:pt idx="4918">
                  <c:v>0.36</c:v>
                </c:pt>
                <c:pt idx="4919">
                  <c:v>0.28000000000000003</c:v>
                </c:pt>
                <c:pt idx="4920">
                  <c:v>0.27</c:v>
                </c:pt>
                <c:pt idx="4921">
                  <c:v>0.27</c:v>
                </c:pt>
                <c:pt idx="4922">
                  <c:v>0.27</c:v>
                </c:pt>
                <c:pt idx="4923">
                  <c:v>0.27</c:v>
                </c:pt>
                <c:pt idx="4924">
                  <c:v>0.27</c:v>
                </c:pt>
                <c:pt idx="4925">
                  <c:v>0.28000000000000003</c:v>
                </c:pt>
                <c:pt idx="4926">
                  <c:v>1.2</c:v>
                </c:pt>
                <c:pt idx="4927">
                  <c:v>4.47</c:v>
                </c:pt>
                <c:pt idx="4928">
                  <c:v>3.98</c:v>
                </c:pt>
                <c:pt idx="4929">
                  <c:v>2.82</c:v>
                </c:pt>
                <c:pt idx="4930">
                  <c:v>1.64</c:v>
                </c:pt>
                <c:pt idx="4931">
                  <c:v>1.23</c:v>
                </c:pt>
                <c:pt idx="4932">
                  <c:v>0.83</c:v>
                </c:pt>
                <c:pt idx="4933">
                  <c:v>0.42</c:v>
                </c:pt>
                <c:pt idx="4934">
                  <c:v>0.92</c:v>
                </c:pt>
                <c:pt idx="4935">
                  <c:v>2.13</c:v>
                </c:pt>
                <c:pt idx="4936">
                  <c:v>3.78</c:v>
                </c:pt>
                <c:pt idx="4937">
                  <c:v>4.5999999999999996</c:v>
                </c:pt>
                <c:pt idx="4938">
                  <c:v>4.29</c:v>
                </c:pt>
                <c:pt idx="4939">
                  <c:v>3.49</c:v>
                </c:pt>
                <c:pt idx="4940">
                  <c:v>2.4900000000000002</c:v>
                </c:pt>
                <c:pt idx="4941">
                  <c:v>1.59</c:v>
                </c:pt>
                <c:pt idx="4942">
                  <c:v>0.95</c:v>
                </c:pt>
                <c:pt idx="4943">
                  <c:v>0.56999999999999995</c:v>
                </c:pt>
                <c:pt idx="4944">
                  <c:v>0.27</c:v>
                </c:pt>
                <c:pt idx="4945">
                  <c:v>0.27</c:v>
                </c:pt>
                <c:pt idx="4946">
                  <c:v>0.27</c:v>
                </c:pt>
                <c:pt idx="4947">
                  <c:v>0.27</c:v>
                </c:pt>
                <c:pt idx="4948">
                  <c:v>0.27</c:v>
                </c:pt>
                <c:pt idx="4949">
                  <c:v>0.28999999999999998</c:v>
                </c:pt>
                <c:pt idx="4950">
                  <c:v>1.61</c:v>
                </c:pt>
                <c:pt idx="4951">
                  <c:v>6.32</c:v>
                </c:pt>
                <c:pt idx="4952">
                  <c:v>5.61</c:v>
                </c:pt>
                <c:pt idx="4953">
                  <c:v>3.94</c:v>
                </c:pt>
                <c:pt idx="4954">
                  <c:v>2.2400000000000002</c:v>
                </c:pt>
                <c:pt idx="4955">
                  <c:v>1.63</c:v>
                </c:pt>
                <c:pt idx="4956">
                  <c:v>1.03</c:v>
                </c:pt>
                <c:pt idx="4957">
                  <c:v>0.42</c:v>
                </c:pt>
                <c:pt idx="4958">
                  <c:v>0.92</c:v>
                </c:pt>
                <c:pt idx="4959">
                  <c:v>2.12</c:v>
                </c:pt>
                <c:pt idx="4960">
                  <c:v>3.75</c:v>
                </c:pt>
                <c:pt idx="4961">
                  <c:v>4.57</c:v>
                </c:pt>
                <c:pt idx="4962">
                  <c:v>4.26</c:v>
                </c:pt>
                <c:pt idx="4963">
                  <c:v>3.47</c:v>
                </c:pt>
                <c:pt idx="4964">
                  <c:v>2.4700000000000002</c:v>
                </c:pt>
                <c:pt idx="4965">
                  <c:v>1.58</c:v>
                </c:pt>
                <c:pt idx="4966">
                  <c:v>0.94</c:v>
                </c:pt>
                <c:pt idx="4967">
                  <c:v>0.56999999999999995</c:v>
                </c:pt>
                <c:pt idx="4968">
                  <c:v>0.27</c:v>
                </c:pt>
                <c:pt idx="4969">
                  <c:v>0.27</c:v>
                </c:pt>
                <c:pt idx="4970">
                  <c:v>0.27</c:v>
                </c:pt>
                <c:pt idx="4971">
                  <c:v>0.27</c:v>
                </c:pt>
                <c:pt idx="4972">
                  <c:v>0.27</c:v>
                </c:pt>
                <c:pt idx="4973">
                  <c:v>0.28000000000000003</c:v>
                </c:pt>
                <c:pt idx="4974">
                  <c:v>1.19</c:v>
                </c:pt>
                <c:pt idx="4975">
                  <c:v>4.4400000000000004</c:v>
                </c:pt>
                <c:pt idx="4976">
                  <c:v>3.95</c:v>
                </c:pt>
                <c:pt idx="4977">
                  <c:v>2.8</c:v>
                </c:pt>
                <c:pt idx="4978">
                  <c:v>1.63</c:v>
                </c:pt>
                <c:pt idx="4979">
                  <c:v>1.22</c:v>
                </c:pt>
                <c:pt idx="4980">
                  <c:v>0.82</c:v>
                </c:pt>
                <c:pt idx="4981">
                  <c:v>0.42</c:v>
                </c:pt>
                <c:pt idx="4982">
                  <c:v>0.92</c:v>
                </c:pt>
                <c:pt idx="4983">
                  <c:v>2.13</c:v>
                </c:pt>
                <c:pt idx="4984">
                  <c:v>3.77</c:v>
                </c:pt>
                <c:pt idx="4985">
                  <c:v>4.59</c:v>
                </c:pt>
                <c:pt idx="4986">
                  <c:v>4.29</c:v>
                </c:pt>
                <c:pt idx="4987">
                  <c:v>3.48</c:v>
                </c:pt>
                <c:pt idx="4988">
                  <c:v>2.4900000000000002</c:v>
                </c:pt>
                <c:pt idx="4989">
                  <c:v>1.59</c:v>
                </c:pt>
                <c:pt idx="4990">
                  <c:v>0.95</c:v>
                </c:pt>
                <c:pt idx="4991">
                  <c:v>0.56999999999999995</c:v>
                </c:pt>
                <c:pt idx="4992">
                  <c:v>0.27</c:v>
                </c:pt>
                <c:pt idx="4993">
                  <c:v>0.27</c:v>
                </c:pt>
                <c:pt idx="4994">
                  <c:v>0.27</c:v>
                </c:pt>
                <c:pt idx="4995">
                  <c:v>0.27</c:v>
                </c:pt>
                <c:pt idx="4996">
                  <c:v>0.27</c:v>
                </c:pt>
                <c:pt idx="4997">
                  <c:v>0.28000000000000003</c:v>
                </c:pt>
                <c:pt idx="4998">
                  <c:v>1.1599999999999999</c:v>
                </c:pt>
                <c:pt idx="4999">
                  <c:v>4.3</c:v>
                </c:pt>
                <c:pt idx="5000">
                  <c:v>3.82</c:v>
                </c:pt>
                <c:pt idx="5001">
                  <c:v>2.71</c:v>
                </c:pt>
                <c:pt idx="5002">
                  <c:v>1.58</c:v>
                </c:pt>
                <c:pt idx="5003">
                  <c:v>1.19</c:v>
                </c:pt>
                <c:pt idx="5004">
                  <c:v>0.81</c:v>
                </c:pt>
                <c:pt idx="5005">
                  <c:v>0.42</c:v>
                </c:pt>
                <c:pt idx="5006">
                  <c:v>0.92</c:v>
                </c:pt>
                <c:pt idx="5007">
                  <c:v>2.13</c:v>
                </c:pt>
                <c:pt idx="5008">
                  <c:v>3.77</c:v>
                </c:pt>
                <c:pt idx="5009">
                  <c:v>4.59</c:v>
                </c:pt>
                <c:pt idx="5010">
                  <c:v>4.28</c:v>
                </c:pt>
                <c:pt idx="5011">
                  <c:v>3.48</c:v>
                </c:pt>
                <c:pt idx="5012">
                  <c:v>2.48</c:v>
                </c:pt>
                <c:pt idx="5013">
                  <c:v>1.59</c:v>
                </c:pt>
                <c:pt idx="5014">
                  <c:v>0.94</c:v>
                </c:pt>
                <c:pt idx="5015">
                  <c:v>0.56999999999999995</c:v>
                </c:pt>
                <c:pt idx="5016">
                  <c:v>0.27</c:v>
                </c:pt>
                <c:pt idx="5017">
                  <c:v>0.27</c:v>
                </c:pt>
                <c:pt idx="5018">
                  <c:v>0.27</c:v>
                </c:pt>
                <c:pt idx="5019">
                  <c:v>0.27</c:v>
                </c:pt>
                <c:pt idx="5020">
                  <c:v>0.27</c:v>
                </c:pt>
                <c:pt idx="5021">
                  <c:v>0.28000000000000003</c:v>
                </c:pt>
                <c:pt idx="5022">
                  <c:v>1.33</c:v>
                </c:pt>
                <c:pt idx="5023">
                  <c:v>5.0599999999999996</c:v>
                </c:pt>
                <c:pt idx="5024">
                  <c:v>4.5</c:v>
                </c:pt>
                <c:pt idx="5025">
                  <c:v>3.18</c:v>
                </c:pt>
                <c:pt idx="5026">
                  <c:v>1.83</c:v>
                </c:pt>
                <c:pt idx="5027">
                  <c:v>1.36</c:v>
                </c:pt>
                <c:pt idx="5028">
                  <c:v>0.89</c:v>
                </c:pt>
                <c:pt idx="5029">
                  <c:v>0.42</c:v>
                </c:pt>
                <c:pt idx="5030">
                  <c:v>0.92</c:v>
                </c:pt>
                <c:pt idx="5031">
                  <c:v>2.13</c:v>
                </c:pt>
                <c:pt idx="5032">
                  <c:v>3.76</c:v>
                </c:pt>
                <c:pt idx="5033">
                  <c:v>4.59</c:v>
                </c:pt>
                <c:pt idx="5034">
                  <c:v>4.28</c:v>
                </c:pt>
                <c:pt idx="5035">
                  <c:v>3.48</c:v>
                </c:pt>
                <c:pt idx="5036">
                  <c:v>2.48</c:v>
                </c:pt>
                <c:pt idx="5037">
                  <c:v>1.58</c:v>
                </c:pt>
                <c:pt idx="5038">
                  <c:v>0.94</c:v>
                </c:pt>
                <c:pt idx="5039">
                  <c:v>0.56999999999999995</c:v>
                </c:pt>
                <c:pt idx="5040">
                  <c:v>0.26</c:v>
                </c:pt>
                <c:pt idx="5041">
                  <c:v>0.26</c:v>
                </c:pt>
                <c:pt idx="5042">
                  <c:v>0.26</c:v>
                </c:pt>
                <c:pt idx="5043">
                  <c:v>0.26</c:v>
                </c:pt>
                <c:pt idx="5044">
                  <c:v>0.26</c:v>
                </c:pt>
                <c:pt idx="5045">
                  <c:v>0.28999999999999998</c:v>
                </c:pt>
                <c:pt idx="5046">
                  <c:v>0.48</c:v>
                </c:pt>
                <c:pt idx="5047">
                  <c:v>1.1599999999999999</c:v>
                </c:pt>
                <c:pt idx="5048">
                  <c:v>2.39</c:v>
                </c:pt>
                <c:pt idx="5049">
                  <c:v>3.1</c:v>
                </c:pt>
                <c:pt idx="5050">
                  <c:v>1.94</c:v>
                </c:pt>
                <c:pt idx="5051">
                  <c:v>0.61</c:v>
                </c:pt>
                <c:pt idx="5052">
                  <c:v>0.28999999999999998</c:v>
                </c:pt>
                <c:pt idx="5053">
                  <c:v>0.62</c:v>
                </c:pt>
                <c:pt idx="5054">
                  <c:v>0.96</c:v>
                </c:pt>
                <c:pt idx="5055">
                  <c:v>1.58</c:v>
                </c:pt>
                <c:pt idx="5056">
                  <c:v>2.34</c:v>
                </c:pt>
                <c:pt idx="5057">
                  <c:v>2.98</c:v>
                </c:pt>
                <c:pt idx="5058">
                  <c:v>3.24</c:v>
                </c:pt>
                <c:pt idx="5059">
                  <c:v>2.67</c:v>
                </c:pt>
                <c:pt idx="5060">
                  <c:v>1.54</c:v>
                </c:pt>
                <c:pt idx="5061">
                  <c:v>0.71</c:v>
                </c:pt>
                <c:pt idx="5062">
                  <c:v>0.36</c:v>
                </c:pt>
                <c:pt idx="5063">
                  <c:v>0.28000000000000003</c:v>
                </c:pt>
                <c:pt idx="5064">
                  <c:v>0.26</c:v>
                </c:pt>
                <c:pt idx="5065">
                  <c:v>0.26</c:v>
                </c:pt>
                <c:pt idx="5066">
                  <c:v>0.26</c:v>
                </c:pt>
                <c:pt idx="5067">
                  <c:v>0.26</c:v>
                </c:pt>
                <c:pt idx="5068">
                  <c:v>0.26</c:v>
                </c:pt>
                <c:pt idx="5069">
                  <c:v>0.28999999999999998</c:v>
                </c:pt>
                <c:pt idx="5070">
                  <c:v>0.47</c:v>
                </c:pt>
                <c:pt idx="5071">
                  <c:v>1.1599999999999999</c:v>
                </c:pt>
                <c:pt idx="5072">
                  <c:v>2.39</c:v>
                </c:pt>
                <c:pt idx="5073">
                  <c:v>3.1</c:v>
                </c:pt>
                <c:pt idx="5074">
                  <c:v>1.94</c:v>
                </c:pt>
                <c:pt idx="5075">
                  <c:v>0.61</c:v>
                </c:pt>
                <c:pt idx="5076">
                  <c:v>0.28999999999999998</c:v>
                </c:pt>
                <c:pt idx="5077">
                  <c:v>0.62</c:v>
                </c:pt>
                <c:pt idx="5078">
                  <c:v>0.96</c:v>
                </c:pt>
                <c:pt idx="5079">
                  <c:v>1.58</c:v>
                </c:pt>
                <c:pt idx="5080">
                  <c:v>2.33</c:v>
                </c:pt>
                <c:pt idx="5081">
                  <c:v>2.98</c:v>
                </c:pt>
                <c:pt idx="5082">
                  <c:v>3.24</c:v>
                </c:pt>
                <c:pt idx="5083">
                  <c:v>2.67</c:v>
                </c:pt>
                <c:pt idx="5084">
                  <c:v>1.54</c:v>
                </c:pt>
                <c:pt idx="5085">
                  <c:v>0.71</c:v>
                </c:pt>
                <c:pt idx="5086">
                  <c:v>0.36</c:v>
                </c:pt>
                <c:pt idx="5087">
                  <c:v>0.28000000000000003</c:v>
                </c:pt>
                <c:pt idx="5088">
                  <c:v>0.27</c:v>
                </c:pt>
                <c:pt idx="5089">
                  <c:v>0.27</c:v>
                </c:pt>
                <c:pt idx="5090">
                  <c:v>0.27</c:v>
                </c:pt>
                <c:pt idx="5091">
                  <c:v>0.27</c:v>
                </c:pt>
                <c:pt idx="5092">
                  <c:v>0.27</c:v>
                </c:pt>
                <c:pt idx="5093">
                  <c:v>0.28000000000000003</c:v>
                </c:pt>
                <c:pt idx="5094">
                  <c:v>0.76</c:v>
                </c:pt>
                <c:pt idx="5095">
                  <c:v>2.48</c:v>
                </c:pt>
                <c:pt idx="5096">
                  <c:v>2.2200000000000002</c:v>
                </c:pt>
                <c:pt idx="5097">
                  <c:v>1.61</c:v>
                </c:pt>
                <c:pt idx="5098">
                  <c:v>0.99</c:v>
                </c:pt>
                <c:pt idx="5099">
                  <c:v>0.8</c:v>
                </c:pt>
                <c:pt idx="5100">
                  <c:v>0.61</c:v>
                </c:pt>
                <c:pt idx="5101">
                  <c:v>0.42</c:v>
                </c:pt>
                <c:pt idx="5102">
                  <c:v>0.92</c:v>
                </c:pt>
                <c:pt idx="5103">
                  <c:v>2.13</c:v>
                </c:pt>
                <c:pt idx="5104">
                  <c:v>3.77</c:v>
                </c:pt>
                <c:pt idx="5105">
                  <c:v>4.5999999999999996</c:v>
                </c:pt>
                <c:pt idx="5106">
                  <c:v>4.29</c:v>
                </c:pt>
                <c:pt idx="5107">
                  <c:v>3.48</c:v>
                </c:pt>
                <c:pt idx="5108">
                  <c:v>2.4900000000000002</c:v>
                </c:pt>
                <c:pt idx="5109">
                  <c:v>1.59</c:v>
                </c:pt>
                <c:pt idx="5110">
                  <c:v>0.95</c:v>
                </c:pt>
                <c:pt idx="5111">
                  <c:v>0.56999999999999995</c:v>
                </c:pt>
                <c:pt idx="5112">
                  <c:v>0.27</c:v>
                </c:pt>
                <c:pt idx="5113">
                  <c:v>0.27</c:v>
                </c:pt>
                <c:pt idx="5114">
                  <c:v>0.27</c:v>
                </c:pt>
                <c:pt idx="5115">
                  <c:v>0.27</c:v>
                </c:pt>
                <c:pt idx="5116">
                  <c:v>0.27</c:v>
                </c:pt>
                <c:pt idx="5117">
                  <c:v>0.28999999999999998</c:v>
                </c:pt>
                <c:pt idx="5118">
                  <c:v>1.92</c:v>
                </c:pt>
                <c:pt idx="5119">
                  <c:v>7.72</c:v>
                </c:pt>
                <c:pt idx="5120">
                  <c:v>6.85</c:v>
                </c:pt>
                <c:pt idx="5121">
                  <c:v>4.79</c:v>
                </c:pt>
                <c:pt idx="5122">
                  <c:v>2.69</c:v>
                </c:pt>
                <c:pt idx="5123">
                  <c:v>1.93</c:v>
                </c:pt>
                <c:pt idx="5124">
                  <c:v>1.18</c:v>
                </c:pt>
                <c:pt idx="5125">
                  <c:v>0.42</c:v>
                </c:pt>
                <c:pt idx="5126">
                  <c:v>0.92</c:v>
                </c:pt>
                <c:pt idx="5127">
                  <c:v>2.12</c:v>
                </c:pt>
                <c:pt idx="5128">
                  <c:v>3.76</c:v>
                </c:pt>
                <c:pt idx="5129">
                  <c:v>4.58</c:v>
                </c:pt>
                <c:pt idx="5130">
                  <c:v>4.2699999999999996</c:v>
                </c:pt>
                <c:pt idx="5131">
                  <c:v>3.47</c:v>
                </c:pt>
                <c:pt idx="5132">
                  <c:v>2.48</c:v>
                </c:pt>
                <c:pt idx="5133">
                  <c:v>1.58</c:v>
                </c:pt>
                <c:pt idx="5134">
                  <c:v>0.94</c:v>
                </c:pt>
                <c:pt idx="5135">
                  <c:v>0.56999999999999995</c:v>
                </c:pt>
                <c:pt idx="5136">
                  <c:v>0.27</c:v>
                </c:pt>
                <c:pt idx="5137">
                  <c:v>0.27</c:v>
                </c:pt>
                <c:pt idx="5138">
                  <c:v>0.27</c:v>
                </c:pt>
                <c:pt idx="5139">
                  <c:v>0.27</c:v>
                </c:pt>
                <c:pt idx="5140">
                  <c:v>0.27</c:v>
                </c:pt>
                <c:pt idx="5141">
                  <c:v>0.28000000000000003</c:v>
                </c:pt>
                <c:pt idx="5142">
                  <c:v>0.94</c:v>
                </c:pt>
                <c:pt idx="5143">
                  <c:v>3.28</c:v>
                </c:pt>
                <c:pt idx="5144">
                  <c:v>2.93</c:v>
                </c:pt>
                <c:pt idx="5145">
                  <c:v>2.1</c:v>
                </c:pt>
                <c:pt idx="5146">
                  <c:v>1.25</c:v>
                </c:pt>
                <c:pt idx="5147">
                  <c:v>0.97</c:v>
                </c:pt>
                <c:pt idx="5148">
                  <c:v>0.7</c:v>
                </c:pt>
                <c:pt idx="5149">
                  <c:v>0.42</c:v>
                </c:pt>
                <c:pt idx="5150">
                  <c:v>0.92</c:v>
                </c:pt>
                <c:pt idx="5151">
                  <c:v>2.13</c:v>
                </c:pt>
                <c:pt idx="5152">
                  <c:v>3.77</c:v>
                </c:pt>
                <c:pt idx="5153">
                  <c:v>4.5999999999999996</c:v>
                </c:pt>
                <c:pt idx="5154">
                  <c:v>4.29</c:v>
                </c:pt>
                <c:pt idx="5155">
                  <c:v>3.48</c:v>
                </c:pt>
                <c:pt idx="5156">
                  <c:v>2.4900000000000002</c:v>
                </c:pt>
                <c:pt idx="5157">
                  <c:v>1.59</c:v>
                </c:pt>
                <c:pt idx="5158">
                  <c:v>0.95</c:v>
                </c:pt>
                <c:pt idx="5159">
                  <c:v>0.56999999999999995</c:v>
                </c:pt>
                <c:pt idx="5160">
                  <c:v>0.27</c:v>
                </c:pt>
                <c:pt idx="5161">
                  <c:v>0.27</c:v>
                </c:pt>
                <c:pt idx="5162">
                  <c:v>0.27</c:v>
                </c:pt>
                <c:pt idx="5163">
                  <c:v>0.27</c:v>
                </c:pt>
                <c:pt idx="5164">
                  <c:v>0.27</c:v>
                </c:pt>
                <c:pt idx="5165">
                  <c:v>0.28000000000000003</c:v>
                </c:pt>
                <c:pt idx="5166">
                  <c:v>0.71</c:v>
                </c:pt>
                <c:pt idx="5167">
                  <c:v>2.2400000000000002</c:v>
                </c:pt>
                <c:pt idx="5168">
                  <c:v>2.0099999999999998</c:v>
                </c:pt>
                <c:pt idx="5169">
                  <c:v>1.47</c:v>
                </c:pt>
                <c:pt idx="5170">
                  <c:v>0.91</c:v>
                </c:pt>
                <c:pt idx="5171">
                  <c:v>0.75</c:v>
                </c:pt>
                <c:pt idx="5172">
                  <c:v>0.57999999999999996</c:v>
                </c:pt>
                <c:pt idx="5173">
                  <c:v>0.42</c:v>
                </c:pt>
                <c:pt idx="5174">
                  <c:v>0.92</c:v>
                </c:pt>
                <c:pt idx="5175">
                  <c:v>2.13</c:v>
                </c:pt>
                <c:pt idx="5176">
                  <c:v>3.77</c:v>
                </c:pt>
                <c:pt idx="5177">
                  <c:v>4.59</c:v>
                </c:pt>
                <c:pt idx="5178">
                  <c:v>4.28</c:v>
                </c:pt>
                <c:pt idx="5179">
                  <c:v>3.48</c:v>
                </c:pt>
                <c:pt idx="5180">
                  <c:v>2.48</c:v>
                </c:pt>
                <c:pt idx="5181">
                  <c:v>1.59</c:v>
                </c:pt>
                <c:pt idx="5182">
                  <c:v>0.95</c:v>
                </c:pt>
                <c:pt idx="5183">
                  <c:v>0.56999999999999995</c:v>
                </c:pt>
                <c:pt idx="5184">
                  <c:v>0.27</c:v>
                </c:pt>
                <c:pt idx="5185">
                  <c:v>0.27</c:v>
                </c:pt>
                <c:pt idx="5186">
                  <c:v>0.27</c:v>
                </c:pt>
                <c:pt idx="5187">
                  <c:v>0.27</c:v>
                </c:pt>
                <c:pt idx="5188">
                  <c:v>0.27</c:v>
                </c:pt>
                <c:pt idx="5189">
                  <c:v>0.28000000000000003</c:v>
                </c:pt>
                <c:pt idx="5190">
                  <c:v>0.6</c:v>
                </c:pt>
                <c:pt idx="5191">
                  <c:v>1.73</c:v>
                </c:pt>
                <c:pt idx="5192">
                  <c:v>1.56</c:v>
                </c:pt>
                <c:pt idx="5193">
                  <c:v>1.1599999999999999</c:v>
                </c:pt>
                <c:pt idx="5194">
                  <c:v>0.75</c:v>
                </c:pt>
                <c:pt idx="5195">
                  <c:v>0.64</c:v>
                </c:pt>
                <c:pt idx="5196">
                  <c:v>0.53</c:v>
                </c:pt>
                <c:pt idx="5197">
                  <c:v>0.42</c:v>
                </c:pt>
                <c:pt idx="5198">
                  <c:v>0.92</c:v>
                </c:pt>
                <c:pt idx="5199">
                  <c:v>2.13</c:v>
                </c:pt>
                <c:pt idx="5200">
                  <c:v>3.78</c:v>
                </c:pt>
                <c:pt idx="5201">
                  <c:v>4.5999999999999996</c:v>
                </c:pt>
                <c:pt idx="5202">
                  <c:v>4.29</c:v>
                </c:pt>
                <c:pt idx="5203">
                  <c:v>3.49</c:v>
                </c:pt>
                <c:pt idx="5204">
                  <c:v>2.4900000000000002</c:v>
                </c:pt>
                <c:pt idx="5205">
                  <c:v>1.59</c:v>
                </c:pt>
                <c:pt idx="5206">
                  <c:v>0.95</c:v>
                </c:pt>
                <c:pt idx="5207">
                  <c:v>0.56999999999999995</c:v>
                </c:pt>
                <c:pt idx="5208">
                  <c:v>0.26</c:v>
                </c:pt>
                <c:pt idx="5209">
                  <c:v>0.26</c:v>
                </c:pt>
                <c:pt idx="5210">
                  <c:v>0.26</c:v>
                </c:pt>
                <c:pt idx="5211">
                  <c:v>0.26</c:v>
                </c:pt>
                <c:pt idx="5212">
                  <c:v>0.26</c:v>
                </c:pt>
                <c:pt idx="5213">
                  <c:v>0.28999999999999998</c:v>
                </c:pt>
                <c:pt idx="5214">
                  <c:v>0.48</c:v>
                </c:pt>
                <c:pt idx="5215">
                  <c:v>1.1599999999999999</c:v>
                </c:pt>
                <c:pt idx="5216">
                  <c:v>2.39</c:v>
                </c:pt>
                <c:pt idx="5217">
                  <c:v>3.1</c:v>
                </c:pt>
                <c:pt idx="5218">
                  <c:v>1.94</c:v>
                </c:pt>
                <c:pt idx="5219">
                  <c:v>0.61</c:v>
                </c:pt>
                <c:pt idx="5220">
                  <c:v>0.28999999999999998</c:v>
                </c:pt>
                <c:pt idx="5221">
                  <c:v>0.62</c:v>
                </c:pt>
                <c:pt idx="5222">
                  <c:v>0.96</c:v>
                </c:pt>
                <c:pt idx="5223">
                  <c:v>1.58</c:v>
                </c:pt>
                <c:pt idx="5224">
                  <c:v>2.33</c:v>
                </c:pt>
                <c:pt idx="5225">
                  <c:v>2.98</c:v>
                </c:pt>
                <c:pt idx="5226">
                  <c:v>3.24</c:v>
                </c:pt>
                <c:pt idx="5227">
                  <c:v>2.67</c:v>
                </c:pt>
                <c:pt idx="5228">
                  <c:v>1.54</c:v>
                </c:pt>
                <c:pt idx="5229">
                  <c:v>0.71</c:v>
                </c:pt>
                <c:pt idx="5230">
                  <c:v>0.36</c:v>
                </c:pt>
                <c:pt idx="5231">
                  <c:v>0.28000000000000003</c:v>
                </c:pt>
                <c:pt idx="5232">
                  <c:v>0.26</c:v>
                </c:pt>
                <c:pt idx="5233">
                  <c:v>0.26</c:v>
                </c:pt>
                <c:pt idx="5234">
                  <c:v>0.26</c:v>
                </c:pt>
                <c:pt idx="5235">
                  <c:v>0.26</c:v>
                </c:pt>
                <c:pt idx="5236">
                  <c:v>0.26</c:v>
                </c:pt>
                <c:pt idx="5237">
                  <c:v>0.28999999999999998</c:v>
                </c:pt>
                <c:pt idx="5238">
                  <c:v>0.48</c:v>
                </c:pt>
                <c:pt idx="5239">
                  <c:v>1.1599999999999999</c:v>
                </c:pt>
                <c:pt idx="5240">
                  <c:v>2.39</c:v>
                </c:pt>
                <c:pt idx="5241">
                  <c:v>3.1</c:v>
                </c:pt>
                <c:pt idx="5242">
                  <c:v>1.94</c:v>
                </c:pt>
                <c:pt idx="5243">
                  <c:v>0.61</c:v>
                </c:pt>
                <c:pt idx="5244">
                  <c:v>0.28999999999999998</c:v>
                </c:pt>
                <c:pt idx="5245">
                  <c:v>0.63</c:v>
                </c:pt>
                <c:pt idx="5246">
                  <c:v>0.96</c:v>
                </c:pt>
                <c:pt idx="5247">
                  <c:v>1.58</c:v>
                </c:pt>
                <c:pt idx="5248">
                  <c:v>2.34</c:v>
                </c:pt>
                <c:pt idx="5249">
                  <c:v>2.98</c:v>
                </c:pt>
                <c:pt idx="5250">
                  <c:v>3.24</c:v>
                </c:pt>
                <c:pt idx="5251">
                  <c:v>2.67</c:v>
                </c:pt>
                <c:pt idx="5252">
                  <c:v>1.54</c:v>
                </c:pt>
                <c:pt idx="5253">
                  <c:v>0.71</c:v>
                </c:pt>
                <c:pt idx="5254">
                  <c:v>0.36</c:v>
                </c:pt>
                <c:pt idx="5255">
                  <c:v>0.28000000000000003</c:v>
                </c:pt>
                <c:pt idx="5256">
                  <c:v>0.27</c:v>
                </c:pt>
                <c:pt idx="5257">
                  <c:v>0.27</c:v>
                </c:pt>
                <c:pt idx="5258">
                  <c:v>0.27</c:v>
                </c:pt>
                <c:pt idx="5259">
                  <c:v>0.27</c:v>
                </c:pt>
                <c:pt idx="5260">
                  <c:v>0.27</c:v>
                </c:pt>
                <c:pt idx="5261">
                  <c:v>0.28000000000000003</c:v>
                </c:pt>
                <c:pt idx="5262">
                  <c:v>0.73</c:v>
                </c:pt>
                <c:pt idx="5263">
                  <c:v>2.33</c:v>
                </c:pt>
                <c:pt idx="5264">
                  <c:v>2.09</c:v>
                </c:pt>
                <c:pt idx="5265">
                  <c:v>1.52</c:v>
                </c:pt>
                <c:pt idx="5266">
                  <c:v>0.94</c:v>
                </c:pt>
                <c:pt idx="5267">
                  <c:v>0.77</c:v>
                </c:pt>
                <c:pt idx="5268">
                  <c:v>0.59</c:v>
                </c:pt>
                <c:pt idx="5269">
                  <c:v>0.42</c:v>
                </c:pt>
                <c:pt idx="5270">
                  <c:v>0.92</c:v>
                </c:pt>
                <c:pt idx="5271">
                  <c:v>2.13</c:v>
                </c:pt>
                <c:pt idx="5272">
                  <c:v>3.77</c:v>
                </c:pt>
                <c:pt idx="5273">
                  <c:v>4.59</c:v>
                </c:pt>
                <c:pt idx="5274">
                  <c:v>4.28</c:v>
                </c:pt>
                <c:pt idx="5275">
                  <c:v>3.48</c:v>
                </c:pt>
                <c:pt idx="5276">
                  <c:v>2.48</c:v>
                </c:pt>
                <c:pt idx="5277">
                  <c:v>1.59</c:v>
                </c:pt>
                <c:pt idx="5278">
                  <c:v>0.95</c:v>
                </c:pt>
                <c:pt idx="5279">
                  <c:v>0.56999999999999995</c:v>
                </c:pt>
                <c:pt idx="5280">
                  <c:v>0.27</c:v>
                </c:pt>
                <c:pt idx="5281">
                  <c:v>0.27</c:v>
                </c:pt>
                <c:pt idx="5282">
                  <c:v>0.27</c:v>
                </c:pt>
                <c:pt idx="5283">
                  <c:v>0.27</c:v>
                </c:pt>
                <c:pt idx="5284">
                  <c:v>0.27</c:v>
                </c:pt>
                <c:pt idx="5285">
                  <c:v>0.28999999999999998</c:v>
                </c:pt>
                <c:pt idx="5286">
                  <c:v>1.53</c:v>
                </c:pt>
                <c:pt idx="5287">
                  <c:v>5.97</c:v>
                </c:pt>
                <c:pt idx="5288">
                  <c:v>5.3</c:v>
                </c:pt>
                <c:pt idx="5289">
                  <c:v>3.73</c:v>
                </c:pt>
                <c:pt idx="5290">
                  <c:v>2.12</c:v>
                </c:pt>
                <c:pt idx="5291">
                  <c:v>1.56</c:v>
                </c:pt>
                <c:pt idx="5292">
                  <c:v>0.99</c:v>
                </c:pt>
                <c:pt idx="5293">
                  <c:v>0.42</c:v>
                </c:pt>
                <c:pt idx="5294">
                  <c:v>0.92</c:v>
                </c:pt>
                <c:pt idx="5295">
                  <c:v>2.13</c:v>
                </c:pt>
                <c:pt idx="5296">
                  <c:v>3.76</c:v>
                </c:pt>
                <c:pt idx="5297">
                  <c:v>4.59</c:v>
                </c:pt>
                <c:pt idx="5298">
                  <c:v>4.28</c:v>
                </c:pt>
                <c:pt idx="5299">
                  <c:v>3.48</c:v>
                </c:pt>
                <c:pt idx="5300">
                  <c:v>2.48</c:v>
                </c:pt>
                <c:pt idx="5301">
                  <c:v>1.58</c:v>
                </c:pt>
                <c:pt idx="5302">
                  <c:v>0.94</c:v>
                </c:pt>
                <c:pt idx="5303">
                  <c:v>0.56999999999999995</c:v>
                </c:pt>
                <c:pt idx="5304">
                  <c:v>0.27</c:v>
                </c:pt>
                <c:pt idx="5305">
                  <c:v>0.27</c:v>
                </c:pt>
                <c:pt idx="5306">
                  <c:v>0.27</c:v>
                </c:pt>
                <c:pt idx="5307">
                  <c:v>0.27</c:v>
                </c:pt>
                <c:pt idx="5308">
                  <c:v>0.27</c:v>
                </c:pt>
                <c:pt idx="5309">
                  <c:v>0.28000000000000003</c:v>
                </c:pt>
                <c:pt idx="5310">
                  <c:v>0.63</c:v>
                </c:pt>
                <c:pt idx="5311">
                  <c:v>1.87</c:v>
                </c:pt>
                <c:pt idx="5312">
                  <c:v>1.69</c:v>
                </c:pt>
                <c:pt idx="5313">
                  <c:v>1.24</c:v>
                </c:pt>
                <c:pt idx="5314">
                  <c:v>0.79</c:v>
                </c:pt>
                <c:pt idx="5315">
                  <c:v>0.67</c:v>
                </c:pt>
                <c:pt idx="5316">
                  <c:v>0.54</c:v>
                </c:pt>
                <c:pt idx="5317">
                  <c:v>0.42</c:v>
                </c:pt>
                <c:pt idx="5318">
                  <c:v>0.92</c:v>
                </c:pt>
                <c:pt idx="5319">
                  <c:v>2.13</c:v>
                </c:pt>
                <c:pt idx="5320">
                  <c:v>3.78</c:v>
                </c:pt>
                <c:pt idx="5321">
                  <c:v>4.5999999999999996</c:v>
                </c:pt>
                <c:pt idx="5322">
                  <c:v>4.29</c:v>
                </c:pt>
                <c:pt idx="5323">
                  <c:v>3.49</c:v>
                </c:pt>
                <c:pt idx="5324">
                  <c:v>2.4900000000000002</c:v>
                </c:pt>
                <c:pt idx="5325">
                  <c:v>1.59</c:v>
                </c:pt>
                <c:pt idx="5326">
                  <c:v>0.95</c:v>
                </c:pt>
                <c:pt idx="5327">
                  <c:v>0.56999999999999995</c:v>
                </c:pt>
                <c:pt idx="5328">
                  <c:v>0.27</c:v>
                </c:pt>
                <c:pt idx="5329">
                  <c:v>0.27</c:v>
                </c:pt>
                <c:pt idx="5330">
                  <c:v>0.27</c:v>
                </c:pt>
                <c:pt idx="5331">
                  <c:v>0.27</c:v>
                </c:pt>
                <c:pt idx="5332">
                  <c:v>0.27</c:v>
                </c:pt>
                <c:pt idx="5333">
                  <c:v>0.28000000000000003</c:v>
                </c:pt>
                <c:pt idx="5334">
                  <c:v>0.64</c:v>
                </c:pt>
                <c:pt idx="5335">
                  <c:v>1.95</c:v>
                </c:pt>
                <c:pt idx="5336">
                  <c:v>1.76</c:v>
                </c:pt>
                <c:pt idx="5337">
                  <c:v>1.29</c:v>
                </c:pt>
                <c:pt idx="5338">
                  <c:v>0.82</c:v>
                </c:pt>
                <c:pt idx="5339">
                  <c:v>0.69</c:v>
                </c:pt>
                <c:pt idx="5340">
                  <c:v>0.55000000000000004</c:v>
                </c:pt>
                <c:pt idx="5341">
                  <c:v>0.42</c:v>
                </c:pt>
                <c:pt idx="5342">
                  <c:v>0.92</c:v>
                </c:pt>
                <c:pt idx="5343">
                  <c:v>2.13</c:v>
                </c:pt>
                <c:pt idx="5344">
                  <c:v>3.77</c:v>
                </c:pt>
                <c:pt idx="5345">
                  <c:v>4.59</c:v>
                </c:pt>
                <c:pt idx="5346">
                  <c:v>4.28</c:v>
                </c:pt>
                <c:pt idx="5347">
                  <c:v>3.48</c:v>
                </c:pt>
                <c:pt idx="5348">
                  <c:v>2.48</c:v>
                </c:pt>
                <c:pt idx="5349">
                  <c:v>1.59</c:v>
                </c:pt>
                <c:pt idx="5350">
                  <c:v>0.95</c:v>
                </c:pt>
                <c:pt idx="5351">
                  <c:v>0.56999999999999995</c:v>
                </c:pt>
                <c:pt idx="5352">
                  <c:v>0.27</c:v>
                </c:pt>
                <c:pt idx="5353">
                  <c:v>0.27</c:v>
                </c:pt>
                <c:pt idx="5354">
                  <c:v>0.27</c:v>
                </c:pt>
                <c:pt idx="5355">
                  <c:v>0.27</c:v>
                </c:pt>
                <c:pt idx="5356">
                  <c:v>0.27</c:v>
                </c:pt>
                <c:pt idx="5357">
                  <c:v>0.28999999999999998</c:v>
                </c:pt>
                <c:pt idx="5358">
                  <c:v>1.51</c:v>
                </c:pt>
                <c:pt idx="5359">
                  <c:v>5.85</c:v>
                </c:pt>
                <c:pt idx="5360">
                  <c:v>5.2</c:v>
                </c:pt>
                <c:pt idx="5361">
                  <c:v>3.66</c:v>
                </c:pt>
                <c:pt idx="5362">
                  <c:v>2.08</c:v>
                </c:pt>
                <c:pt idx="5363">
                  <c:v>1.53</c:v>
                </c:pt>
                <c:pt idx="5364">
                  <c:v>0.97</c:v>
                </c:pt>
                <c:pt idx="5365">
                  <c:v>0.42</c:v>
                </c:pt>
                <c:pt idx="5366">
                  <c:v>0.92</c:v>
                </c:pt>
                <c:pt idx="5367">
                  <c:v>2.12</c:v>
                </c:pt>
                <c:pt idx="5368">
                  <c:v>3.76</c:v>
                </c:pt>
                <c:pt idx="5369">
                  <c:v>4.58</c:v>
                </c:pt>
                <c:pt idx="5370">
                  <c:v>4.2699999999999996</c:v>
                </c:pt>
                <c:pt idx="5371">
                  <c:v>3.47</c:v>
                </c:pt>
                <c:pt idx="5372">
                  <c:v>2.48</c:v>
                </c:pt>
                <c:pt idx="5373">
                  <c:v>1.58</c:v>
                </c:pt>
                <c:pt idx="5374">
                  <c:v>0.94</c:v>
                </c:pt>
                <c:pt idx="5375">
                  <c:v>0.56999999999999995</c:v>
                </c:pt>
                <c:pt idx="5376">
                  <c:v>0.26</c:v>
                </c:pt>
                <c:pt idx="5377">
                  <c:v>0.26</c:v>
                </c:pt>
                <c:pt idx="5378">
                  <c:v>0.26</c:v>
                </c:pt>
                <c:pt idx="5379">
                  <c:v>0.26</c:v>
                </c:pt>
                <c:pt idx="5380">
                  <c:v>0.26</c:v>
                </c:pt>
                <c:pt idx="5381">
                  <c:v>0.28999999999999998</c:v>
                </c:pt>
                <c:pt idx="5382">
                  <c:v>0.48</c:v>
                </c:pt>
                <c:pt idx="5383">
                  <c:v>1.1599999999999999</c:v>
                </c:pt>
                <c:pt idx="5384">
                  <c:v>2.39</c:v>
                </c:pt>
                <c:pt idx="5385">
                  <c:v>3.1</c:v>
                </c:pt>
                <c:pt idx="5386">
                  <c:v>1.94</c:v>
                </c:pt>
                <c:pt idx="5387">
                  <c:v>0.61</c:v>
                </c:pt>
                <c:pt idx="5388">
                  <c:v>0.28999999999999998</c:v>
                </c:pt>
                <c:pt idx="5389">
                  <c:v>0.63</c:v>
                </c:pt>
                <c:pt idx="5390">
                  <c:v>0.96</c:v>
                </c:pt>
                <c:pt idx="5391">
                  <c:v>1.58</c:v>
                </c:pt>
                <c:pt idx="5392">
                  <c:v>2.34</c:v>
                </c:pt>
                <c:pt idx="5393">
                  <c:v>2.98</c:v>
                </c:pt>
                <c:pt idx="5394">
                  <c:v>3.24</c:v>
                </c:pt>
                <c:pt idx="5395">
                  <c:v>2.67</c:v>
                </c:pt>
                <c:pt idx="5396">
                  <c:v>1.54</c:v>
                </c:pt>
                <c:pt idx="5397">
                  <c:v>0.71</c:v>
                </c:pt>
                <c:pt idx="5398">
                  <c:v>0.36</c:v>
                </c:pt>
                <c:pt idx="5399">
                  <c:v>0.28000000000000003</c:v>
                </c:pt>
                <c:pt idx="5400">
                  <c:v>0.26</c:v>
                </c:pt>
                <c:pt idx="5401">
                  <c:v>0.26</c:v>
                </c:pt>
                <c:pt idx="5402">
                  <c:v>0.26</c:v>
                </c:pt>
                <c:pt idx="5403">
                  <c:v>0.26</c:v>
                </c:pt>
                <c:pt idx="5404">
                  <c:v>0.26</c:v>
                </c:pt>
                <c:pt idx="5405">
                  <c:v>0.28999999999999998</c:v>
                </c:pt>
                <c:pt idx="5406">
                  <c:v>0.47</c:v>
                </c:pt>
                <c:pt idx="5407">
                  <c:v>1.1599999999999999</c:v>
                </c:pt>
                <c:pt idx="5408">
                  <c:v>2.39</c:v>
                </c:pt>
                <c:pt idx="5409">
                  <c:v>3.1</c:v>
                </c:pt>
                <c:pt idx="5410">
                  <c:v>1.94</c:v>
                </c:pt>
                <c:pt idx="5411">
                  <c:v>0.61</c:v>
                </c:pt>
                <c:pt idx="5412">
                  <c:v>0.28999999999999998</c:v>
                </c:pt>
                <c:pt idx="5413">
                  <c:v>0.63</c:v>
                </c:pt>
                <c:pt idx="5414">
                  <c:v>0.96</c:v>
                </c:pt>
                <c:pt idx="5415">
                  <c:v>1.58</c:v>
                </c:pt>
                <c:pt idx="5416">
                  <c:v>2.34</c:v>
                </c:pt>
                <c:pt idx="5417">
                  <c:v>2.99</c:v>
                </c:pt>
                <c:pt idx="5418">
                  <c:v>3.24</c:v>
                </c:pt>
                <c:pt idx="5419">
                  <c:v>2.68</c:v>
                </c:pt>
                <c:pt idx="5420">
                  <c:v>1.54</c:v>
                </c:pt>
                <c:pt idx="5421">
                  <c:v>0.71</c:v>
                </c:pt>
                <c:pt idx="5422">
                  <c:v>0.36</c:v>
                </c:pt>
                <c:pt idx="5423">
                  <c:v>0.28000000000000003</c:v>
                </c:pt>
                <c:pt idx="5424">
                  <c:v>0.27</c:v>
                </c:pt>
                <c:pt idx="5425">
                  <c:v>0.27</c:v>
                </c:pt>
                <c:pt idx="5426">
                  <c:v>0.27</c:v>
                </c:pt>
                <c:pt idx="5427">
                  <c:v>0.27</c:v>
                </c:pt>
                <c:pt idx="5428">
                  <c:v>0.27</c:v>
                </c:pt>
                <c:pt idx="5429">
                  <c:v>0.28000000000000003</c:v>
                </c:pt>
                <c:pt idx="5430">
                  <c:v>0.78</c:v>
                </c:pt>
                <c:pt idx="5431">
                  <c:v>2.58</c:v>
                </c:pt>
                <c:pt idx="5432">
                  <c:v>2.31</c:v>
                </c:pt>
                <c:pt idx="5433">
                  <c:v>1.67</c:v>
                </c:pt>
                <c:pt idx="5434">
                  <c:v>1.02</c:v>
                </c:pt>
                <c:pt idx="5435">
                  <c:v>0.82</c:v>
                </c:pt>
                <c:pt idx="5436">
                  <c:v>0.62</c:v>
                </c:pt>
                <c:pt idx="5437">
                  <c:v>0.42</c:v>
                </c:pt>
                <c:pt idx="5438">
                  <c:v>0.92</c:v>
                </c:pt>
                <c:pt idx="5439">
                  <c:v>2.13</c:v>
                </c:pt>
                <c:pt idx="5440">
                  <c:v>3.78</c:v>
                </c:pt>
                <c:pt idx="5441">
                  <c:v>4.6100000000000003</c:v>
                </c:pt>
                <c:pt idx="5442">
                  <c:v>4.3</c:v>
                </c:pt>
                <c:pt idx="5443">
                  <c:v>3.49</c:v>
                </c:pt>
                <c:pt idx="5444">
                  <c:v>2.4900000000000002</c:v>
                </c:pt>
                <c:pt idx="5445">
                  <c:v>1.59</c:v>
                </c:pt>
                <c:pt idx="5446">
                  <c:v>0.95</c:v>
                </c:pt>
                <c:pt idx="5447">
                  <c:v>0.56999999999999995</c:v>
                </c:pt>
                <c:pt idx="5448">
                  <c:v>0.27</c:v>
                </c:pt>
                <c:pt idx="5449">
                  <c:v>0.27</c:v>
                </c:pt>
                <c:pt idx="5450">
                  <c:v>0.27</c:v>
                </c:pt>
                <c:pt idx="5451">
                  <c:v>0.27</c:v>
                </c:pt>
                <c:pt idx="5452">
                  <c:v>0.27</c:v>
                </c:pt>
                <c:pt idx="5453">
                  <c:v>0.28000000000000003</c:v>
                </c:pt>
                <c:pt idx="5454">
                  <c:v>1</c:v>
                </c:pt>
                <c:pt idx="5455">
                  <c:v>3.54</c:v>
                </c:pt>
                <c:pt idx="5456">
                  <c:v>3.16</c:v>
                </c:pt>
                <c:pt idx="5457">
                  <c:v>2.2599999999999998</c:v>
                </c:pt>
                <c:pt idx="5458">
                  <c:v>1.33</c:v>
                </c:pt>
                <c:pt idx="5459">
                  <c:v>1.03</c:v>
                </c:pt>
                <c:pt idx="5460">
                  <c:v>0.72</c:v>
                </c:pt>
                <c:pt idx="5461">
                  <c:v>0.42</c:v>
                </c:pt>
                <c:pt idx="5462">
                  <c:v>0.92</c:v>
                </c:pt>
                <c:pt idx="5463">
                  <c:v>2.13</c:v>
                </c:pt>
                <c:pt idx="5464">
                  <c:v>3.77</c:v>
                </c:pt>
                <c:pt idx="5465">
                  <c:v>4.59</c:v>
                </c:pt>
                <c:pt idx="5466">
                  <c:v>4.28</c:v>
                </c:pt>
                <c:pt idx="5467">
                  <c:v>3.48</c:v>
                </c:pt>
                <c:pt idx="5468">
                  <c:v>2.48</c:v>
                </c:pt>
                <c:pt idx="5469">
                  <c:v>1.59</c:v>
                </c:pt>
                <c:pt idx="5470">
                  <c:v>0.95</c:v>
                </c:pt>
                <c:pt idx="5471">
                  <c:v>0.56999999999999995</c:v>
                </c:pt>
                <c:pt idx="5472">
                  <c:v>0.27</c:v>
                </c:pt>
                <c:pt idx="5473">
                  <c:v>0.27</c:v>
                </c:pt>
                <c:pt idx="5474">
                  <c:v>0.27</c:v>
                </c:pt>
                <c:pt idx="5475">
                  <c:v>0.27</c:v>
                </c:pt>
                <c:pt idx="5476">
                  <c:v>0.27</c:v>
                </c:pt>
                <c:pt idx="5477">
                  <c:v>0.28000000000000003</c:v>
                </c:pt>
                <c:pt idx="5478">
                  <c:v>0.99</c:v>
                </c:pt>
                <c:pt idx="5479">
                  <c:v>3.52</c:v>
                </c:pt>
                <c:pt idx="5480">
                  <c:v>3.13</c:v>
                </c:pt>
                <c:pt idx="5481">
                  <c:v>2.2400000000000002</c:v>
                </c:pt>
                <c:pt idx="5482">
                  <c:v>1.33</c:v>
                </c:pt>
                <c:pt idx="5483">
                  <c:v>1.02</c:v>
                </c:pt>
                <c:pt idx="5484">
                  <c:v>0.72</c:v>
                </c:pt>
                <c:pt idx="5485">
                  <c:v>0.42</c:v>
                </c:pt>
                <c:pt idx="5486">
                  <c:v>0.92</c:v>
                </c:pt>
                <c:pt idx="5487">
                  <c:v>2.13</c:v>
                </c:pt>
                <c:pt idx="5488">
                  <c:v>3.78</c:v>
                </c:pt>
                <c:pt idx="5489">
                  <c:v>4.5999999999999996</c:v>
                </c:pt>
                <c:pt idx="5490">
                  <c:v>4.29</c:v>
                </c:pt>
                <c:pt idx="5491">
                  <c:v>3.49</c:v>
                </c:pt>
                <c:pt idx="5492">
                  <c:v>2.4900000000000002</c:v>
                </c:pt>
                <c:pt idx="5493">
                  <c:v>1.59</c:v>
                </c:pt>
                <c:pt idx="5494">
                  <c:v>0.95</c:v>
                </c:pt>
                <c:pt idx="5495">
                  <c:v>0.56999999999999995</c:v>
                </c:pt>
                <c:pt idx="5496">
                  <c:v>0.27</c:v>
                </c:pt>
                <c:pt idx="5497">
                  <c:v>0.27</c:v>
                </c:pt>
                <c:pt idx="5498">
                  <c:v>0.27</c:v>
                </c:pt>
                <c:pt idx="5499">
                  <c:v>0.27</c:v>
                </c:pt>
                <c:pt idx="5500">
                  <c:v>0.27</c:v>
                </c:pt>
                <c:pt idx="5501">
                  <c:v>0.28000000000000003</c:v>
                </c:pt>
                <c:pt idx="5502">
                  <c:v>0.72</c:v>
                </c:pt>
                <c:pt idx="5503">
                  <c:v>2.29</c:v>
                </c:pt>
                <c:pt idx="5504">
                  <c:v>2.0499999999999998</c:v>
                </c:pt>
                <c:pt idx="5505">
                  <c:v>1.49</c:v>
                </c:pt>
                <c:pt idx="5506">
                  <c:v>0.93</c:v>
                </c:pt>
                <c:pt idx="5507">
                  <c:v>0.76</c:v>
                </c:pt>
                <c:pt idx="5508">
                  <c:v>0.59</c:v>
                </c:pt>
                <c:pt idx="5509">
                  <c:v>0.42</c:v>
                </c:pt>
                <c:pt idx="5510">
                  <c:v>0.92</c:v>
                </c:pt>
                <c:pt idx="5511">
                  <c:v>2.13</c:v>
                </c:pt>
                <c:pt idx="5512">
                  <c:v>3.77</c:v>
                </c:pt>
                <c:pt idx="5513">
                  <c:v>4.5999999999999996</c:v>
                </c:pt>
                <c:pt idx="5514">
                  <c:v>4.29</c:v>
                </c:pt>
                <c:pt idx="5515">
                  <c:v>3.48</c:v>
                </c:pt>
                <c:pt idx="5516">
                  <c:v>2.4900000000000002</c:v>
                </c:pt>
                <c:pt idx="5517">
                  <c:v>1.59</c:v>
                </c:pt>
                <c:pt idx="5518">
                  <c:v>0.95</c:v>
                </c:pt>
                <c:pt idx="5519">
                  <c:v>0.56999999999999995</c:v>
                </c:pt>
                <c:pt idx="5520">
                  <c:v>0.27</c:v>
                </c:pt>
                <c:pt idx="5521">
                  <c:v>0.27</c:v>
                </c:pt>
                <c:pt idx="5522">
                  <c:v>0.27</c:v>
                </c:pt>
                <c:pt idx="5523">
                  <c:v>0.27</c:v>
                </c:pt>
                <c:pt idx="5524">
                  <c:v>0.27</c:v>
                </c:pt>
                <c:pt idx="5525">
                  <c:v>0.28000000000000003</c:v>
                </c:pt>
                <c:pt idx="5526">
                  <c:v>0.73</c:v>
                </c:pt>
                <c:pt idx="5527">
                  <c:v>2.34</c:v>
                </c:pt>
                <c:pt idx="5528">
                  <c:v>2.1</c:v>
                </c:pt>
                <c:pt idx="5529">
                  <c:v>1.53</c:v>
                </c:pt>
                <c:pt idx="5530">
                  <c:v>0.94</c:v>
                </c:pt>
                <c:pt idx="5531">
                  <c:v>0.77</c:v>
                </c:pt>
                <c:pt idx="5532">
                  <c:v>0.59</c:v>
                </c:pt>
                <c:pt idx="5533">
                  <c:v>0.42</c:v>
                </c:pt>
                <c:pt idx="5534">
                  <c:v>0.92</c:v>
                </c:pt>
                <c:pt idx="5535">
                  <c:v>2.12</c:v>
                </c:pt>
                <c:pt idx="5536">
                  <c:v>3.76</c:v>
                </c:pt>
                <c:pt idx="5537">
                  <c:v>4.57</c:v>
                </c:pt>
                <c:pt idx="5538">
                  <c:v>4.2699999999999996</c:v>
                </c:pt>
                <c:pt idx="5539">
                  <c:v>3.47</c:v>
                </c:pt>
                <c:pt idx="5540">
                  <c:v>2.48</c:v>
                </c:pt>
                <c:pt idx="5541">
                  <c:v>1.58</c:v>
                </c:pt>
                <c:pt idx="5542">
                  <c:v>0.94</c:v>
                </c:pt>
                <c:pt idx="5543">
                  <c:v>0.56999999999999995</c:v>
                </c:pt>
                <c:pt idx="5544">
                  <c:v>0.26</c:v>
                </c:pt>
                <c:pt idx="5545">
                  <c:v>0.26</c:v>
                </c:pt>
                <c:pt idx="5546">
                  <c:v>0.26</c:v>
                </c:pt>
                <c:pt idx="5547">
                  <c:v>0.26</c:v>
                </c:pt>
                <c:pt idx="5548">
                  <c:v>0.26</c:v>
                </c:pt>
                <c:pt idx="5549">
                  <c:v>0.28999999999999998</c:v>
                </c:pt>
                <c:pt idx="5550">
                  <c:v>0.48</c:v>
                </c:pt>
                <c:pt idx="5551">
                  <c:v>1.1599999999999999</c:v>
                </c:pt>
                <c:pt idx="5552">
                  <c:v>2.39</c:v>
                </c:pt>
                <c:pt idx="5553">
                  <c:v>3.1</c:v>
                </c:pt>
                <c:pt idx="5554">
                  <c:v>1.94</c:v>
                </c:pt>
                <c:pt idx="5555">
                  <c:v>0.61</c:v>
                </c:pt>
                <c:pt idx="5556">
                  <c:v>0.28999999999999998</c:v>
                </c:pt>
                <c:pt idx="5557">
                  <c:v>0.63</c:v>
                </c:pt>
                <c:pt idx="5558">
                  <c:v>0.97</c:v>
                </c:pt>
                <c:pt idx="5559">
                  <c:v>1.59</c:v>
                </c:pt>
                <c:pt idx="5560">
                  <c:v>2.35</c:v>
                </c:pt>
                <c:pt idx="5561">
                  <c:v>2.99</c:v>
                </c:pt>
                <c:pt idx="5562">
                  <c:v>3.25</c:v>
                </c:pt>
                <c:pt idx="5563">
                  <c:v>2.68</c:v>
                </c:pt>
                <c:pt idx="5564">
                  <c:v>1.55</c:v>
                </c:pt>
                <c:pt idx="5565">
                  <c:v>0.71</c:v>
                </c:pt>
                <c:pt idx="5566">
                  <c:v>0.36</c:v>
                </c:pt>
                <c:pt idx="5567">
                  <c:v>0.28000000000000003</c:v>
                </c:pt>
                <c:pt idx="5568">
                  <c:v>0.26</c:v>
                </c:pt>
                <c:pt idx="5569">
                  <c:v>0.26</c:v>
                </c:pt>
                <c:pt idx="5570">
                  <c:v>0.26</c:v>
                </c:pt>
                <c:pt idx="5571">
                  <c:v>0.26</c:v>
                </c:pt>
                <c:pt idx="5572">
                  <c:v>0.26</c:v>
                </c:pt>
                <c:pt idx="5573">
                  <c:v>0.28999999999999998</c:v>
                </c:pt>
                <c:pt idx="5574">
                  <c:v>0.48</c:v>
                </c:pt>
                <c:pt idx="5575">
                  <c:v>1.1599999999999999</c:v>
                </c:pt>
                <c:pt idx="5576">
                  <c:v>2.39</c:v>
                </c:pt>
                <c:pt idx="5577">
                  <c:v>3.1</c:v>
                </c:pt>
                <c:pt idx="5578">
                  <c:v>1.94</c:v>
                </c:pt>
                <c:pt idx="5579">
                  <c:v>0.61</c:v>
                </c:pt>
                <c:pt idx="5580">
                  <c:v>0.28999999999999998</c:v>
                </c:pt>
                <c:pt idx="5581">
                  <c:v>0.63</c:v>
                </c:pt>
                <c:pt idx="5582">
                  <c:v>0.96</c:v>
                </c:pt>
                <c:pt idx="5583">
                  <c:v>1.58</c:v>
                </c:pt>
                <c:pt idx="5584">
                  <c:v>2.34</c:v>
                </c:pt>
                <c:pt idx="5585">
                  <c:v>2.99</c:v>
                </c:pt>
                <c:pt idx="5586">
                  <c:v>3.24</c:v>
                </c:pt>
                <c:pt idx="5587">
                  <c:v>2.67</c:v>
                </c:pt>
                <c:pt idx="5588">
                  <c:v>1.54</c:v>
                </c:pt>
                <c:pt idx="5589">
                  <c:v>0.71</c:v>
                </c:pt>
                <c:pt idx="5590">
                  <c:v>0.36</c:v>
                </c:pt>
                <c:pt idx="5591">
                  <c:v>0.28000000000000003</c:v>
                </c:pt>
                <c:pt idx="5592">
                  <c:v>0.27</c:v>
                </c:pt>
                <c:pt idx="5593">
                  <c:v>0.27</c:v>
                </c:pt>
                <c:pt idx="5594">
                  <c:v>0.27</c:v>
                </c:pt>
                <c:pt idx="5595">
                  <c:v>0.27</c:v>
                </c:pt>
                <c:pt idx="5596">
                  <c:v>0.27</c:v>
                </c:pt>
                <c:pt idx="5597">
                  <c:v>0.28000000000000003</c:v>
                </c:pt>
                <c:pt idx="5598">
                  <c:v>1.26</c:v>
                </c:pt>
                <c:pt idx="5599">
                  <c:v>4.74</c:v>
                </c:pt>
                <c:pt idx="5600">
                  <c:v>4.22</c:v>
                </c:pt>
                <c:pt idx="5601">
                  <c:v>2.98</c:v>
                </c:pt>
                <c:pt idx="5602">
                  <c:v>1.72</c:v>
                </c:pt>
                <c:pt idx="5603">
                  <c:v>1.29</c:v>
                </c:pt>
                <c:pt idx="5604">
                  <c:v>0.85</c:v>
                </c:pt>
                <c:pt idx="5605">
                  <c:v>0.42</c:v>
                </c:pt>
                <c:pt idx="5606">
                  <c:v>0.92</c:v>
                </c:pt>
                <c:pt idx="5607">
                  <c:v>2.13</c:v>
                </c:pt>
                <c:pt idx="5608">
                  <c:v>3.77</c:v>
                </c:pt>
                <c:pt idx="5609">
                  <c:v>4.59</c:v>
                </c:pt>
                <c:pt idx="5610">
                  <c:v>4.28</c:v>
                </c:pt>
                <c:pt idx="5611">
                  <c:v>3.48</c:v>
                </c:pt>
                <c:pt idx="5612">
                  <c:v>2.48</c:v>
                </c:pt>
                <c:pt idx="5613">
                  <c:v>1.59</c:v>
                </c:pt>
                <c:pt idx="5614">
                  <c:v>0.94</c:v>
                </c:pt>
                <c:pt idx="5615">
                  <c:v>0.56999999999999995</c:v>
                </c:pt>
                <c:pt idx="5616">
                  <c:v>0.27</c:v>
                </c:pt>
                <c:pt idx="5617">
                  <c:v>0.27</c:v>
                </c:pt>
                <c:pt idx="5618">
                  <c:v>0.27</c:v>
                </c:pt>
                <c:pt idx="5619">
                  <c:v>0.27</c:v>
                </c:pt>
                <c:pt idx="5620">
                  <c:v>0.27</c:v>
                </c:pt>
                <c:pt idx="5621">
                  <c:v>0.28000000000000003</c:v>
                </c:pt>
                <c:pt idx="5622">
                  <c:v>0.63</c:v>
                </c:pt>
                <c:pt idx="5623">
                  <c:v>1.9</c:v>
                </c:pt>
                <c:pt idx="5624">
                  <c:v>1.7</c:v>
                </c:pt>
                <c:pt idx="5625">
                  <c:v>1.26</c:v>
                </c:pt>
                <c:pt idx="5626">
                  <c:v>0.8</c:v>
                </c:pt>
                <c:pt idx="5627">
                  <c:v>0.67</c:v>
                </c:pt>
                <c:pt idx="5628">
                  <c:v>0.55000000000000004</c:v>
                </c:pt>
                <c:pt idx="5629">
                  <c:v>0.42</c:v>
                </c:pt>
                <c:pt idx="5630">
                  <c:v>0.92</c:v>
                </c:pt>
                <c:pt idx="5631">
                  <c:v>2.13</c:v>
                </c:pt>
                <c:pt idx="5632">
                  <c:v>3.77</c:v>
                </c:pt>
                <c:pt idx="5633">
                  <c:v>4.59</c:v>
                </c:pt>
                <c:pt idx="5634">
                  <c:v>4.28</c:v>
                </c:pt>
                <c:pt idx="5635">
                  <c:v>3.48</c:v>
                </c:pt>
                <c:pt idx="5636">
                  <c:v>2.4900000000000002</c:v>
                </c:pt>
                <c:pt idx="5637">
                  <c:v>1.59</c:v>
                </c:pt>
                <c:pt idx="5638">
                  <c:v>0.95</c:v>
                </c:pt>
                <c:pt idx="5639">
                  <c:v>0.56999999999999995</c:v>
                </c:pt>
                <c:pt idx="5640">
                  <c:v>0.27</c:v>
                </c:pt>
                <c:pt idx="5641">
                  <c:v>0.27</c:v>
                </c:pt>
                <c:pt idx="5642">
                  <c:v>0.27</c:v>
                </c:pt>
                <c:pt idx="5643">
                  <c:v>0.27</c:v>
                </c:pt>
                <c:pt idx="5644">
                  <c:v>0.27</c:v>
                </c:pt>
                <c:pt idx="5645">
                  <c:v>0.28000000000000003</c:v>
                </c:pt>
                <c:pt idx="5646">
                  <c:v>1.1100000000000001</c:v>
                </c:pt>
                <c:pt idx="5647">
                  <c:v>4.04</c:v>
                </c:pt>
                <c:pt idx="5648">
                  <c:v>3.6</c:v>
                </c:pt>
                <c:pt idx="5649">
                  <c:v>2.56</c:v>
                </c:pt>
                <c:pt idx="5650">
                  <c:v>1.5</c:v>
                </c:pt>
                <c:pt idx="5651">
                  <c:v>1.1399999999999999</c:v>
                </c:pt>
                <c:pt idx="5652">
                  <c:v>0.78</c:v>
                </c:pt>
                <c:pt idx="5653">
                  <c:v>0.42</c:v>
                </c:pt>
                <c:pt idx="5654">
                  <c:v>0.92</c:v>
                </c:pt>
                <c:pt idx="5655">
                  <c:v>2.13</c:v>
                </c:pt>
                <c:pt idx="5656">
                  <c:v>3.77</c:v>
                </c:pt>
                <c:pt idx="5657">
                  <c:v>4.59</c:v>
                </c:pt>
                <c:pt idx="5658">
                  <c:v>4.28</c:v>
                </c:pt>
                <c:pt idx="5659">
                  <c:v>3.48</c:v>
                </c:pt>
                <c:pt idx="5660">
                  <c:v>2.48</c:v>
                </c:pt>
                <c:pt idx="5661">
                  <c:v>1.59</c:v>
                </c:pt>
                <c:pt idx="5662">
                  <c:v>0.95</c:v>
                </c:pt>
                <c:pt idx="5663">
                  <c:v>0.56999999999999995</c:v>
                </c:pt>
                <c:pt idx="5664">
                  <c:v>0.27</c:v>
                </c:pt>
                <c:pt idx="5665">
                  <c:v>0.27</c:v>
                </c:pt>
                <c:pt idx="5666">
                  <c:v>0.27</c:v>
                </c:pt>
                <c:pt idx="5667">
                  <c:v>0.27</c:v>
                </c:pt>
                <c:pt idx="5668">
                  <c:v>0.27</c:v>
                </c:pt>
                <c:pt idx="5669">
                  <c:v>0.28000000000000003</c:v>
                </c:pt>
                <c:pt idx="5670">
                  <c:v>0.88</c:v>
                </c:pt>
                <c:pt idx="5671">
                  <c:v>3.04</c:v>
                </c:pt>
                <c:pt idx="5672">
                  <c:v>2.71</c:v>
                </c:pt>
                <c:pt idx="5673">
                  <c:v>1.95</c:v>
                </c:pt>
                <c:pt idx="5674">
                  <c:v>1.17</c:v>
                </c:pt>
                <c:pt idx="5675">
                  <c:v>0.92</c:v>
                </c:pt>
                <c:pt idx="5676">
                  <c:v>0.67</c:v>
                </c:pt>
                <c:pt idx="5677">
                  <c:v>0.42</c:v>
                </c:pt>
                <c:pt idx="5678">
                  <c:v>0.92</c:v>
                </c:pt>
                <c:pt idx="5679">
                  <c:v>2.12</c:v>
                </c:pt>
                <c:pt idx="5680">
                  <c:v>3.76</c:v>
                </c:pt>
                <c:pt idx="5681">
                  <c:v>4.58</c:v>
                </c:pt>
                <c:pt idx="5682">
                  <c:v>4.2699999999999996</c:v>
                </c:pt>
                <c:pt idx="5683">
                  <c:v>3.47</c:v>
                </c:pt>
                <c:pt idx="5684">
                  <c:v>2.48</c:v>
                </c:pt>
                <c:pt idx="5685">
                  <c:v>1.58</c:v>
                </c:pt>
                <c:pt idx="5686">
                  <c:v>0.94</c:v>
                </c:pt>
                <c:pt idx="5687">
                  <c:v>0.56999999999999995</c:v>
                </c:pt>
                <c:pt idx="5688">
                  <c:v>0.27</c:v>
                </c:pt>
                <c:pt idx="5689">
                  <c:v>0.27</c:v>
                </c:pt>
                <c:pt idx="5690">
                  <c:v>0.27</c:v>
                </c:pt>
                <c:pt idx="5691">
                  <c:v>0.27</c:v>
                </c:pt>
                <c:pt idx="5692">
                  <c:v>0.27</c:v>
                </c:pt>
                <c:pt idx="5693">
                  <c:v>0.28000000000000003</c:v>
                </c:pt>
                <c:pt idx="5694">
                  <c:v>1.03</c:v>
                </c:pt>
                <c:pt idx="5695">
                  <c:v>3.71</c:v>
                </c:pt>
                <c:pt idx="5696">
                  <c:v>3.31</c:v>
                </c:pt>
                <c:pt idx="5697">
                  <c:v>2.36</c:v>
                </c:pt>
                <c:pt idx="5698">
                  <c:v>1.39</c:v>
                </c:pt>
                <c:pt idx="5699">
                  <c:v>1.07</c:v>
                </c:pt>
                <c:pt idx="5700">
                  <c:v>0.74</c:v>
                </c:pt>
                <c:pt idx="5701">
                  <c:v>0.42</c:v>
                </c:pt>
                <c:pt idx="5702">
                  <c:v>0.92</c:v>
                </c:pt>
                <c:pt idx="5703">
                  <c:v>2.13</c:v>
                </c:pt>
                <c:pt idx="5704">
                  <c:v>3.78</c:v>
                </c:pt>
                <c:pt idx="5705">
                  <c:v>4.5999999999999996</c:v>
                </c:pt>
                <c:pt idx="5706">
                  <c:v>4.29</c:v>
                </c:pt>
                <c:pt idx="5707">
                  <c:v>3.49</c:v>
                </c:pt>
                <c:pt idx="5708">
                  <c:v>2.4900000000000002</c:v>
                </c:pt>
                <c:pt idx="5709">
                  <c:v>1.59</c:v>
                </c:pt>
                <c:pt idx="5710">
                  <c:v>0.95</c:v>
                </c:pt>
                <c:pt idx="5711">
                  <c:v>0.56999999999999995</c:v>
                </c:pt>
                <c:pt idx="5712">
                  <c:v>0.26</c:v>
                </c:pt>
                <c:pt idx="5713">
                  <c:v>0.26</c:v>
                </c:pt>
                <c:pt idx="5714">
                  <c:v>0.26</c:v>
                </c:pt>
                <c:pt idx="5715">
                  <c:v>0.26</c:v>
                </c:pt>
                <c:pt idx="5716">
                  <c:v>0.26</c:v>
                </c:pt>
                <c:pt idx="5717">
                  <c:v>0.28999999999999998</c:v>
                </c:pt>
                <c:pt idx="5718">
                  <c:v>0.47</c:v>
                </c:pt>
                <c:pt idx="5719">
                  <c:v>1.1599999999999999</c:v>
                </c:pt>
                <c:pt idx="5720">
                  <c:v>2.39</c:v>
                </c:pt>
                <c:pt idx="5721">
                  <c:v>3.1</c:v>
                </c:pt>
                <c:pt idx="5722">
                  <c:v>1.94</c:v>
                </c:pt>
                <c:pt idx="5723">
                  <c:v>0.61</c:v>
                </c:pt>
                <c:pt idx="5724">
                  <c:v>0.28999999999999998</c:v>
                </c:pt>
                <c:pt idx="5725">
                  <c:v>0.63</c:v>
                </c:pt>
                <c:pt idx="5726">
                  <c:v>0.96</c:v>
                </c:pt>
                <c:pt idx="5727">
                  <c:v>1.58</c:v>
                </c:pt>
                <c:pt idx="5728">
                  <c:v>2.34</c:v>
                </c:pt>
                <c:pt idx="5729">
                  <c:v>2.98</c:v>
                </c:pt>
                <c:pt idx="5730">
                  <c:v>3.24</c:v>
                </c:pt>
                <c:pt idx="5731">
                  <c:v>2.67</c:v>
                </c:pt>
                <c:pt idx="5732">
                  <c:v>1.54</c:v>
                </c:pt>
                <c:pt idx="5733">
                  <c:v>0.71</c:v>
                </c:pt>
                <c:pt idx="5734">
                  <c:v>0.36</c:v>
                </c:pt>
                <c:pt idx="5735">
                  <c:v>0.28000000000000003</c:v>
                </c:pt>
                <c:pt idx="5736">
                  <c:v>0.26</c:v>
                </c:pt>
                <c:pt idx="5737">
                  <c:v>0.26</c:v>
                </c:pt>
                <c:pt idx="5738">
                  <c:v>0.26</c:v>
                </c:pt>
                <c:pt idx="5739">
                  <c:v>0.26</c:v>
                </c:pt>
                <c:pt idx="5740">
                  <c:v>0.26</c:v>
                </c:pt>
                <c:pt idx="5741">
                  <c:v>0.28999999999999998</c:v>
                </c:pt>
                <c:pt idx="5742">
                  <c:v>0.48</c:v>
                </c:pt>
                <c:pt idx="5743">
                  <c:v>1.1599999999999999</c:v>
                </c:pt>
                <c:pt idx="5744">
                  <c:v>2.39</c:v>
                </c:pt>
                <c:pt idx="5745">
                  <c:v>3.1</c:v>
                </c:pt>
                <c:pt idx="5746">
                  <c:v>1.94</c:v>
                </c:pt>
                <c:pt idx="5747">
                  <c:v>0.61</c:v>
                </c:pt>
                <c:pt idx="5748">
                  <c:v>0.28999999999999998</c:v>
                </c:pt>
                <c:pt idx="5749">
                  <c:v>0.63</c:v>
                </c:pt>
                <c:pt idx="5750">
                  <c:v>0.96</c:v>
                </c:pt>
                <c:pt idx="5751">
                  <c:v>1.58</c:v>
                </c:pt>
                <c:pt idx="5752">
                  <c:v>2.34</c:v>
                </c:pt>
                <c:pt idx="5753">
                  <c:v>2.98</c:v>
                </c:pt>
                <c:pt idx="5754">
                  <c:v>3.24</c:v>
                </c:pt>
                <c:pt idx="5755">
                  <c:v>2.67</c:v>
                </c:pt>
                <c:pt idx="5756">
                  <c:v>1.54</c:v>
                </c:pt>
                <c:pt idx="5757">
                  <c:v>0.71</c:v>
                </c:pt>
                <c:pt idx="5758">
                  <c:v>0.36</c:v>
                </c:pt>
                <c:pt idx="5759">
                  <c:v>0.28000000000000003</c:v>
                </c:pt>
                <c:pt idx="5760">
                  <c:v>0.27</c:v>
                </c:pt>
                <c:pt idx="5761">
                  <c:v>0.27</c:v>
                </c:pt>
                <c:pt idx="5762">
                  <c:v>0.27</c:v>
                </c:pt>
                <c:pt idx="5763">
                  <c:v>0.27</c:v>
                </c:pt>
                <c:pt idx="5764">
                  <c:v>0.27</c:v>
                </c:pt>
                <c:pt idx="5765">
                  <c:v>0.28000000000000003</c:v>
                </c:pt>
                <c:pt idx="5766">
                  <c:v>0.95</c:v>
                </c:pt>
                <c:pt idx="5767">
                  <c:v>3.32</c:v>
                </c:pt>
                <c:pt idx="5768">
                  <c:v>2.96</c:v>
                </c:pt>
                <c:pt idx="5769">
                  <c:v>2.12</c:v>
                </c:pt>
                <c:pt idx="5770">
                  <c:v>1.26</c:v>
                </c:pt>
                <c:pt idx="5771">
                  <c:v>0.98</c:v>
                </c:pt>
                <c:pt idx="5772">
                  <c:v>0.7</c:v>
                </c:pt>
                <c:pt idx="5773">
                  <c:v>0.42</c:v>
                </c:pt>
                <c:pt idx="5774">
                  <c:v>0.92</c:v>
                </c:pt>
                <c:pt idx="5775">
                  <c:v>2.13</c:v>
                </c:pt>
                <c:pt idx="5776">
                  <c:v>3.77</c:v>
                </c:pt>
                <c:pt idx="5777">
                  <c:v>4.59</c:v>
                </c:pt>
                <c:pt idx="5778">
                  <c:v>4.28</c:v>
                </c:pt>
                <c:pt idx="5779">
                  <c:v>3.48</c:v>
                </c:pt>
                <c:pt idx="5780">
                  <c:v>2.48</c:v>
                </c:pt>
                <c:pt idx="5781">
                  <c:v>1.59</c:v>
                </c:pt>
                <c:pt idx="5782">
                  <c:v>0.95</c:v>
                </c:pt>
                <c:pt idx="5783">
                  <c:v>0.56999999999999995</c:v>
                </c:pt>
                <c:pt idx="5784">
                  <c:v>0.27</c:v>
                </c:pt>
                <c:pt idx="5785">
                  <c:v>0.27</c:v>
                </c:pt>
                <c:pt idx="5786">
                  <c:v>0.27</c:v>
                </c:pt>
                <c:pt idx="5787">
                  <c:v>0.27</c:v>
                </c:pt>
                <c:pt idx="5788">
                  <c:v>0.27</c:v>
                </c:pt>
                <c:pt idx="5789">
                  <c:v>0.28000000000000003</c:v>
                </c:pt>
                <c:pt idx="5790">
                  <c:v>0.99</c:v>
                </c:pt>
                <c:pt idx="5791">
                  <c:v>3.5</c:v>
                </c:pt>
                <c:pt idx="5792">
                  <c:v>3.12</c:v>
                </c:pt>
                <c:pt idx="5793">
                  <c:v>2.23</c:v>
                </c:pt>
                <c:pt idx="5794">
                  <c:v>1.32</c:v>
                </c:pt>
                <c:pt idx="5795">
                  <c:v>1.02</c:v>
                </c:pt>
                <c:pt idx="5796">
                  <c:v>0.72</c:v>
                </c:pt>
                <c:pt idx="5797">
                  <c:v>0.42</c:v>
                </c:pt>
                <c:pt idx="5798">
                  <c:v>0.92</c:v>
                </c:pt>
                <c:pt idx="5799">
                  <c:v>2.13</c:v>
                </c:pt>
                <c:pt idx="5800">
                  <c:v>3.77</c:v>
                </c:pt>
                <c:pt idx="5801">
                  <c:v>4.5999999999999996</c:v>
                </c:pt>
                <c:pt idx="5802">
                  <c:v>4.29</c:v>
                </c:pt>
                <c:pt idx="5803">
                  <c:v>3.48</c:v>
                </c:pt>
                <c:pt idx="5804">
                  <c:v>2.4900000000000002</c:v>
                </c:pt>
                <c:pt idx="5805">
                  <c:v>1.59</c:v>
                </c:pt>
                <c:pt idx="5806">
                  <c:v>0.95</c:v>
                </c:pt>
                <c:pt idx="5807">
                  <c:v>0.56999999999999995</c:v>
                </c:pt>
                <c:pt idx="5808">
                  <c:v>0.27</c:v>
                </c:pt>
                <c:pt idx="5809">
                  <c:v>0.27</c:v>
                </c:pt>
                <c:pt idx="5810">
                  <c:v>0.27</c:v>
                </c:pt>
                <c:pt idx="5811">
                  <c:v>0.27</c:v>
                </c:pt>
                <c:pt idx="5812">
                  <c:v>0.27</c:v>
                </c:pt>
                <c:pt idx="5813">
                  <c:v>0.28999999999999998</c:v>
                </c:pt>
                <c:pt idx="5814">
                  <c:v>1.89</c:v>
                </c:pt>
                <c:pt idx="5815">
                  <c:v>7.6</c:v>
                </c:pt>
                <c:pt idx="5816">
                  <c:v>6.74</c:v>
                </c:pt>
                <c:pt idx="5817">
                  <c:v>4.72</c:v>
                </c:pt>
                <c:pt idx="5818">
                  <c:v>2.65</c:v>
                </c:pt>
                <c:pt idx="5819">
                  <c:v>1.91</c:v>
                </c:pt>
                <c:pt idx="5820">
                  <c:v>1.1599999999999999</c:v>
                </c:pt>
                <c:pt idx="5821">
                  <c:v>0.42</c:v>
                </c:pt>
                <c:pt idx="5822">
                  <c:v>0.92</c:v>
                </c:pt>
                <c:pt idx="5823">
                  <c:v>2.13</c:v>
                </c:pt>
                <c:pt idx="5824">
                  <c:v>3.77</c:v>
                </c:pt>
                <c:pt idx="5825">
                  <c:v>4.5999999999999996</c:v>
                </c:pt>
                <c:pt idx="5826">
                  <c:v>4.29</c:v>
                </c:pt>
                <c:pt idx="5827">
                  <c:v>3.48</c:v>
                </c:pt>
                <c:pt idx="5828">
                  <c:v>2.4900000000000002</c:v>
                </c:pt>
                <c:pt idx="5829">
                  <c:v>1.59</c:v>
                </c:pt>
                <c:pt idx="5830">
                  <c:v>0.95</c:v>
                </c:pt>
                <c:pt idx="5831">
                  <c:v>0.56999999999999995</c:v>
                </c:pt>
                <c:pt idx="5832">
                  <c:v>0.36</c:v>
                </c:pt>
                <c:pt idx="5833">
                  <c:v>0.36</c:v>
                </c:pt>
                <c:pt idx="5834">
                  <c:v>0.36</c:v>
                </c:pt>
                <c:pt idx="5835">
                  <c:v>0.37</c:v>
                </c:pt>
                <c:pt idx="5836">
                  <c:v>0.4</c:v>
                </c:pt>
                <c:pt idx="5837">
                  <c:v>0.57999999999999996</c:v>
                </c:pt>
                <c:pt idx="5838">
                  <c:v>1.1499999999999999</c:v>
                </c:pt>
                <c:pt idx="5839">
                  <c:v>2.33</c:v>
                </c:pt>
                <c:pt idx="5840">
                  <c:v>3.79</c:v>
                </c:pt>
                <c:pt idx="5841">
                  <c:v>4.4800000000000004</c:v>
                </c:pt>
                <c:pt idx="5842">
                  <c:v>4.3</c:v>
                </c:pt>
                <c:pt idx="5843">
                  <c:v>3.8</c:v>
                </c:pt>
                <c:pt idx="5844">
                  <c:v>3.11</c:v>
                </c:pt>
                <c:pt idx="5845">
                  <c:v>0.47</c:v>
                </c:pt>
                <c:pt idx="5846">
                  <c:v>0.89</c:v>
                </c:pt>
                <c:pt idx="5847">
                  <c:v>1.98</c:v>
                </c:pt>
                <c:pt idx="5848">
                  <c:v>3.51</c:v>
                </c:pt>
                <c:pt idx="5849">
                  <c:v>4.29</c:v>
                </c:pt>
                <c:pt idx="5850">
                  <c:v>4.0599999999999996</c:v>
                </c:pt>
                <c:pt idx="5851">
                  <c:v>3.44</c:v>
                </c:pt>
                <c:pt idx="5852">
                  <c:v>2.62</c:v>
                </c:pt>
                <c:pt idx="5853">
                  <c:v>1.84</c:v>
                </c:pt>
                <c:pt idx="5854">
                  <c:v>1.21</c:v>
                </c:pt>
                <c:pt idx="5855">
                  <c:v>0.79</c:v>
                </c:pt>
                <c:pt idx="5856">
                  <c:v>0.36</c:v>
                </c:pt>
                <c:pt idx="5857">
                  <c:v>0.36</c:v>
                </c:pt>
                <c:pt idx="5858">
                  <c:v>0.36</c:v>
                </c:pt>
                <c:pt idx="5859">
                  <c:v>0.36</c:v>
                </c:pt>
                <c:pt idx="5860">
                  <c:v>0.39</c:v>
                </c:pt>
                <c:pt idx="5861">
                  <c:v>0.52</c:v>
                </c:pt>
                <c:pt idx="5862">
                  <c:v>0.93</c:v>
                </c:pt>
                <c:pt idx="5863">
                  <c:v>1.78</c:v>
                </c:pt>
                <c:pt idx="5864">
                  <c:v>2.83</c:v>
                </c:pt>
                <c:pt idx="5865">
                  <c:v>3.33</c:v>
                </c:pt>
                <c:pt idx="5866">
                  <c:v>3.2</c:v>
                </c:pt>
                <c:pt idx="5867">
                  <c:v>2.84</c:v>
                </c:pt>
                <c:pt idx="5868">
                  <c:v>2.34</c:v>
                </c:pt>
                <c:pt idx="5869">
                  <c:v>0.47</c:v>
                </c:pt>
                <c:pt idx="5870">
                  <c:v>0.9</c:v>
                </c:pt>
                <c:pt idx="5871">
                  <c:v>1.99</c:v>
                </c:pt>
                <c:pt idx="5872">
                  <c:v>3.54</c:v>
                </c:pt>
                <c:pt idx="5873">
                  <c:v>4.33</c:v>
                </c:pt>
                <c:pt idx="5874">
                  <c:v>4.09</c:v>
                </c:pt>
                <c:pt idx="5875">
                  <c:v>3.47</c:v>
                </c:pt>
                <c:pt idx="5876">
                  <c:v>2.65</c:v>
                </c:pt>
                <c:pt idx="5877">
                  <c:v>1.85</c:v>
                </c:pt>
                <c:pt idx="5878">
                  <c:v>1.22</c:v>
                </c:pt>
                <c:pt idx="5879">
                  <c:v>0.8</c:v>
                </c:pt>
                <c:pt idx="5880">
                  <c:v>0.36</c:v>
                </c:pt>
                <c:pt idx="5881">
                  <c:v>0.36</c:v>
                </c:pt>
                <c:pt idx="5882">
                  <c:v>0.37</c:v>
                </c:pt>
                <c:pt idx="5883">
                  <c:v>0.38</c:v>
                </c:pt>
                <c:pt idx="5884">
                  <c:v>0.45</c:v>
                </c:pt>
                <c:pt idx="5885">
                  <c:v>0.7</c:v>
                </c:pt>
                <c:pt idx="5886">
                  <c:v>1.31</c:v>
                </c:pt>
                <c:pt idx="5887">
                  <c:v>2.34</c:v>
                </c:pt>
                <c:pt idx="5888">
                  <c:v>3.43</c:v>
                </c:pt>
                <c:pt idx="5889">
                  <c:v>3.91</c:v>
                </c:pt>
                <c:pt idx="5890">
                  <c:v>3.53</c:v>
                </c:pt>
                <c:pt idx="5891">
                  <c:v>2.62</c:v>
                </c:pt>
                <c:pt idx="5892">
                  <c:v>1.65</c:v>
                </c:pt>
                <c:pt idx="5893">
                  <c:v>0.42</c:v>
                </c:pt>
                <c:pt idx="5894">
                  <c:v>0.69</c:v>
                </c:pt>
                <c:pt idx="5895">
                  <c:v>1.57</c:v>
                </c:pt>
                <c:pt idx="5896">
                  <c:v>3.01</c:v>
                </c:pt>
                <c:pt idx="5897">
                  <c:v>3.81</c:v>
                </c:pt>
                <c:pt idx="5898">
                  <c:v>3.33</c:v>
                </c:pt>
                <c:pt idx="5899">
                  <c:v>2.25</c:v>
                </c:pt>
                <c:pt idx="5900">
                  <c:v>1.25</c:v>
                </c:pt>
                <c:pt idx="5901">
                  <c:v>0.67</c:v>
                </c:pt>
                <c:pt idx="5902">
                  <c:v>0.44</c:v>
                </c:pt>
                <c:pt idx="5903">
                  <c:v>0.38</c:v>
                </c:pt>
                <c:pt idx="5904">
                  <c:v>0.36</c:v>
                </c:pt>
                <c:pt idx="5905">
                  <c:v>0.36</c:v>
                </c:pt>
                <c:pt idx="5906">
                  <c:v>0.37</c:v>
                </c:pt>
                <c:pt idx="5907">
                  <c:v>0.38</c:v>
                </c:pt>
                <c:pt idx="5908">
                  <c:v>0.45</c:v>
                </c:pt>
                <c:pt idx="5909">
                  <c:v>0.68</c:v>
                </c:pt>
                <c:pt idx="5910">
                  <c:v>1.25</c:v>
                </c:pt>
                <c:pt idx="5911">
                  <c:v>2.2000000000000002</c:v>
                </c:pt>
                <c:pt idx="5912">
                  <c:v>3.22</c:v>
                </c:pt>
                <c:pt idx="5913">
                  <c:v>3.67</c:v>
                </c:pt>
                <c:pt idx="5914">
                  <c:v>3.32</c:v>
                </c:pt>
                <c:pt idx="5915">
                  <c:v>2.4700000000000002</c:v>
                </c:pt>
                <c:pt idx="5916">
                  <c:v>1.56</c:v>
                </c:pt>
                <c:pt idx="5917">
                  <c:v>0.42</c:v>
                </c:pt>
                <c:pt idx="5918">
                  <c:v>0.69</c:v>
                </c:pt>
                <c:pt idx="5919">
                  <c:v>1.57</c:v>
                </c:pt>
                <c:pt idx="5920">
                  <c:v>3.02</c:v>
                </c:pt>
                <c:pt idx="5921">
                  <c:v>3.81</c:v>
                </c:pt>
                <c:pt idx="5922">
                  <c:v>3.33</c:v>
                </c:pt>
                <c:pt idx="5923">
                  <c:v>2.25</c:v>
                </c:pt>
                <c:pt idx="5924">
                  <c:v>1.25</c:v>
                </c:pt>
                <c:pt idx="5925">
                  <c:v>0.67</c:v>
                </c:pt>
                <c:pt idx="5926">
                  <c:v>0.44</c:v>
                </c:pt>
                <c:pt idx="5927">
                  <c:v>0.38</c:v>
                </c:pt>
                <c:pt idx="5928">
                  <c:v>0.36</c:v>
                </c:pt>
                <c:pt idx="5929">
                  <c:v>0.36</c:v>
                </c:pt>
                <c:pt idx="5930">
                  <c:v>0.36</c:v>
                </c:pt>
                <c:pt idx="5931">
                  <c:v>0.36</c:v>
                </c:pt>
                <c:pt idx="5932">
                  <c:v>0.39</c:v>
                </c:pt>
                <c:pt idx="5933">
                  <c:v>0.52</c:v>
                </c:pt>
                <c:pt idx="5934">
                  <c:v>0.94</c:v>
                </c:pt>
                <c:pt idx="5935">
                  <c:v>1.82</c:v>
                </c:pt>
                <c:pt idx="5936">
                  <c:v>2.89</c:v>
                </c:pt>
                <c:pt idx="5937">
                  <c:v>3.41</c:v>
                </c:pt>
                <c:pt idx="5938">
                  <c:v>3.27</c:v>
                </c:pt>
                <c:pt idx="5939">
                  <c:v>2.9</c:v>
                </c:pt>
                <c:pt idx="5940">
                  <c:v>2.39</c:v>
                </c:pt>
                <c:pt idx="5941">
                  <c:v>0.47</c:v>
                </c:pt>
                <c:pt idx="5942">
                  <c:v>0.9</c:v>
                </c:pt>
                <c:pt idx="5943">
                  <c:v>1.99</c:v>
                </c:pt>
                <c:pt idx="5944">
                  <c:v>3.52</c:v>
                </c:pt>
                <c:pt idx="5945">
                  <c:v>4.3099999999999996</c:v>
                </c:pt>
                <c:pt idx="5946">
                  <c:v>4.08</c:v>
                </c:pt>
                <c:pt idx="5947">
                  <c:v>3.45</c:v>
                </c:pt>
                <c:pt idx="5948">
                  <c:v>2.64</c:v>
                </c:pt>
                <c:pt idx="5949">
                  <c:v>1.84</c:v>
                </c:pt>
                <c:pt idx="5950">
                  <c:v>1.22</c:v>
                </c:pt>
                <c:pt idx="5951">
                  <c:v>0.8</c:v>
                </c:pt>
                <c:pt idx="5952">
                  <c:v>0.36</c:v>
                </c:pt>
                <c:pt idx="5953">
                  <c:v>0.36</c:v>
                </c:pt>
                <c:pt idx="5954">
                  <c:v>0.36</c:v>
                </c:pt>
                <c:pt idx="5955">
                  <c:v>0.36</c:v>
                </c:pt>
                <c:pt idx="5956">
                  <c:v>0.38</c:v>
                </c:pt>
                <c:pt idx="5957">
                  <c:v>0.48</c:v>
                </c:pt>
                <c:pt idx="5958">
                  <c:v>0.8</c:v>
                </c:pt>
                <c:pt idx="5959">
                  <c:v>1.46</c:v>
                </c:pt>
                <c:pt idx="5960">
                  <c:v>2.2799999999999998</c:v>
                </c:pt>
                <c:pt idx="5961">
                  <c:v>2.66</c:v>
                </c:pt>
                <c:pt idx="5962">
                  <c:v>2.56</c:v>
                </c:pt>
                <c:pt idx="5963">
                  <c:v>2.2799999999999998</c:v>
                </c:pt>
                <c:pt idx="5964">
                  <c:v>1.9</c:v>
                </c:pt>
                <c:pt idx="5965">
                  <c:v>0.47</c:v>
                </c:pt>
                <c:pt idx="5966">
                  <c:v>0.89</c:v>
                </c:pt>
                <c:pt idx="5967">
                  <c:v>1.98</c:v>
                </c:pt>
                <c:pt idx="5968">
                  <c:v>3.52</c:v>
                </c:pt>
                <c:pt idx="5969">
                  <c:v>4.3</c:v>
                </c:pt>
                <c:pt idx="5970">
                  <c:v>4.07</c:v>
                </c:pt>
                <c:pt idx="5971">
                  <c:v>3.45</c:v>
                </c:pt>
                <c:pt idx="5972">
                  <c:v>2.63</c:v>
                </c:pt>
                <c:pt idx="5973">
                  <c:v>1.84</c:v>
                </c:pt>
                <c:pt idx="5974">
                  <c:v>1.21</c:v>
                </c:pt>
                <c:pt idx="5975">
                  <c:v>0.8</c:v>
                </c:pt>
                <c:pt idx="5976">
                  <c:v>0.36</c:v>
                </c:pt>
                <c:pt idx="5977">
                  <c:v>0.36</c:v>
                </c:pt>
                <c:pt idx="5978">
                  <c:v>0.36</c:v>
                </c:pt>
                <c:pt idx="5979">
                  <c:v>0.36</c:v>
                </c:pt>
                <c:pt idx="5980">
                  <c:v>0.38</c:v>
                </c:pt>
                <c:pt idx="5981">
                  <c:v>0.47</c:v>
                </c:pt>
                <c:pt idx="5982">
                  <c:v>0.74</c:v>
                </c:pt>
                <c:pt idx="5983">
                  <c:v>1.32</c:v>
                </c:pt>
                <c:pt idx="5984">
                  <c:v>2.0299999999999998</c:v>
                </c:pt>
                <c:pt idx="5985">
                  <c:v>2.37</c:v>
                </c:pt>
                <c:pt idx="5986">
                  <c:v>2.2799999999999998</c:v>
                </c:pt>
                <c:pt idx="5987">
                  <c:v>2.04</c:v>
                </c:pt>
                <c:pt idx="5988">
                  <c:v>1.7</c:v>
                </c:pt>
                <c:pt idx="5989">
                  <c:v>0.47</c:v>
                </c:pt>
                <c:pt idx="5990">
                  <c:v>0.89</c:v>
                </c:pt>
                <c:pt idx="5991">
                  <c:v>1.98</c:v>
                </c:pt>
                <c:pt idx="5992">
                  <c:v>3.52</c:v>
                </c:pt>
                <c:pt idx="5993">
                  <c:v>4.3099999999999996</c:v>
                </c:pt>
                <c:pt idx="5994">
                  <c:v>4.07</c:v>
                </c:pt>
                <c:pt idx="5995">
                  <c:v>3.45</c:v>
                </c:pt>
                <c:pt idx="5996">
                  <c:v>2.63</c:v>
                </c:pt>
                <c:pt idx="5997">
                  <c:v>1.84</c:v>
                </c:pt>
                <c:pt idx="5998">
                  <c:v>1.21</c:v>
                </c:pt>
                <c:pt idx="5999">
                  <c:v>0.8</c:v>
                </c:pt>
                <c:pt idx="6000">
                  <c:v>0.36</c:v>
                </c:pt>
                <c:pt idx="6001">
                  <c:v>0.36</c:v>
                </c:pt>
                <c:pt idx="6002">
                  <c:v>0.36</c:v>
                </c:pt>
                <c:pt idx="6003">
                  <c:v>0.36</c:v>
                </c:pt>
                <c:pt idx="6004">
                  <c:v>0.39</c:v>
                </c:pt>
                <c:pt idx="6005">
                  <c:v>0.49</c:v>
                </c:pt>
                <c:pt idx="6006">
                  <c:v>0.83</c:v>
                </c:pt>
                <c:pt idx="6007">
                  <c:v>1.54</c:v>
                </c:pt>
                <c:pt idx="6008">
                  <c:v>2.4</c:v>
                </c:pt>
                <c:pt idx="6009">
                  <c:v>2.82</c:v>
                </c:pt>
                <c:pt idx="6010">
                  <c:v>2.71</c:v>
                </c:pt>
                <c:pt idx="6011">
                  <c:v>2.41</c:v>
                </c:pt>
                <c:pt idx="6012">
                  <c:v>2</c:v>
                </c:pt>
                <c:pt idx="6013">
                  <c:v>0.47</c:v>
                </c:pt>
                <c:pt idx="6014">
                  <c:v>0.89</c:v>
                </c:pt>
                <c:pt idx="6015">
                  <c:v>1.97</c:v>
                </c:pt>
                <c:pt idx="6016">
                  <c:v>3.49</c:v>
                </c:pt>
                <c:pt idx="6017">
                  <c:v>4.2699999999999996</c:v>
                </c:pt>
                <c:pt idx="6018">
                  <c:v>4.04</c:v>
                </c:pt>
                <c:pt idx="6019">
                  <c:v>3.42</c:v>
                </c:pt>
                <c:pt idx="6020">
                  <c:v>2.62</c:v>
                </c:pt>
                <c:pt idx="6021">
                  <c:v>1.83</c:v>
                </c:pt>
                <c:pt idx="6022">
                  <c:v>1.21</c:v>
                </c:pt>
                <c:pt idx="6023">
                  <c:v>0.79</c:v>
                </c:pt>
                <c:pt idx="6024">
                  <c:v>0.36</c:v>
                </c:pt>
                <c:pt idx="6025">
                  <c:v>0.36</c:v>
                </c:pt>
                <c:pt idx="6026">
                  <c:v>0.36</c:v>
                </c:pt>
                <c:pt idx="6027">
                  <c:v>0.36</c:v>
                </c:pt>
                <c:pt idx="6028">
                  <c:v>0.38</c:v>
                </c:pt>
                <c:pt idx="6029">
                  <c:v>0.48</c:v>
                </c:pt>
                <c:pt idx="6030">
                  <c:v>0.81</c:v>
                </c:pt>
                <c:pt idx="6031">
                  <c:v>1.48</c:v>
                </c:pt>
                <c:pt idx="6032">
                  <c:v>2.31</c:v>
                </c:pt>
                <c:pt idx="6033">
                  <c:v>2.7</c:v>
                </c:pt>
                <c:pt idx="6034">
                  <c:v>2.6</c:v>
                </c:pt>
                <c:pt idx="6035">
                  <c:v>2.3199999999999998</c:v>
                </c:pt>
                <c:pt idx="6036">
                  <c:v>1.92</c:v>
                </c:pt>
                <c:pt idx="6037">
                  <c:v>0.47</c:v>
                </c:pt>
                <c:pt idx="6038">
                  <c:v>0.89</c:v>
                </c:pt>
                <c:pt idx="6039">
                  <c:v>1.98</c:v>
                </c:pt>
                <c:pt idx="6040">
                  <c:v>3.52</c:v>
                </c:pt>
                <c:pt idx="6041">
                  <c:v>4.3</c:v>
                </c:pt>
                <c:pt idx="6042">
                  <c:v>4.07</c:v>
                </c:pt>
                <c:pt idx="6043">
                  <c:v>3.45</c:v>
                </c:pt>
                <c:pt idx="6044">
                  <c:v>2.63</c:v>
                </c:pt>
                <c:pt idx="6045">
                  <c:v>1.84</c:v>
                </c:pt>
                <c:pt idx="6046">
                  <c:v>1.21</c:v>
                </c:pt>
                <c:pt idx="6047">
                  <c:v>0.8</c:v>
                </c:pt>
                <c:pt idx="6048">
                  <c:v>0.36</c:v>
                </c:pt>
                <c:pt idx="6049">
                  <c:v>0.36</c:v>
                </c:pt>
                <c:pt idx="6050">
                  <c:v>0.37</c:v>
                </c:pt>
                <c:pt idx="6051">
                  <c:v>0.37</c:v>
                </c:pt>
                <c:pt idx="6052">
                  <c:v>0.41</c:v>
                </c:pt>
                <c:pt idx="6053">
                  <c:v>0.55000000000000004</c:v>
                </c:pt>
                <c:pt idx="6054">
                  <c:v>0.89</c:v>
                </c:pt>
                <c:pt idx="6055">
                  <c:v>1.46</c:v>
                </c:pt>
                <c:pt idx="6056">
                  <c:v>2.0699999999999998</c:v>
                </c:pt>
                <c:pt idx="6057">
                  <c:v>2.34</c:v>
                </c:pt>
                <c:pt idx="6058">
                  <c:v>2.13</c:v>
                </c:pt>
                <c:pt idx="6059">
                  <c:v>1.62</c:v>
                </c:pt>
                <c:pt idx="6060">
                  <c:v>1.08</c:v>
                </c:pt>
                <c:pt idx="6061">
                  <c:v>0.42</c:v>
                </c:pt>
                <c:pt idx="6062">
                  <c:v>0.69</c:v>
                </c:pt>
                <c:pt idx="6063">
                  <c:v>1.57</c:v>
                </c:pt>
                <c:pt idx="6064">
                  <c:v>3.02</c:v>
                </c:pt>
                <c:pt idx="6065">
                  <c:v>3.81</c:v>
                </c:pt>
                <c:pt idx="6066">
                  <c:v>3.33</c:v>
                </c:pt>
                <c:pt idx="6067">
                  <c:v>2.25</c:v>
                </c:pt>
                <c:pt idx="6068">
                  <c:v>1.25</c:v>
                </c:pt>
                <c:pt idx="6069">
                  <c:v>0.67</c:v>
                </c:pt>
                <c:pt idx="6070">
                  <c:v>0.44</c:v>
                </c:pt>
                <c:pt idx="6071">
                  <c:v>0.38</c:v>
                </c:pt>
                <c:pt idx="6072">
                  <c:v>0.36</c:v>
                </c:pt>
                <c:pt idx="6073">
                  <c:v>0.36</c:v>
                </c:pt>
                <c:pt idx="6074">
                  <c:v>0.37</c:v>
                </c:pt>
                <c:pt idx="6075">
                  <c:v>0.38</c:v>
                </c:pt>
                <c:pt idx="6076">
                  <c:v>0.44</c:v>
                </c:pt>
                <c:pt idx="6077">
                  <c:v>0.65</c:v>
                </c:pt>
                <c:pt idx="6078">
                  <c:v>1.18</c:v>
                </c:pt>
                <c:pt idx="6079">
                  <c:v>2.0499999999999998</c:v>
                </c:pt>
                <c:pt idx="6080">
                  <c:v>2.99</c:v>
                </c:pt>
                <c:pt idx="6081">
                  <c:v>3.4</c:v>
                </c:pt>
                <c:pt idx="6082">
                  <c:v>3.08</c:v>
                </c:pt>
                <c:pt idx="6083">
                  <c:v>2.2999999999999998</c:v>
                </c:pt>
                <c:pt idx="6084">
                  <c:v>1.46</c:v>
                </c:pt>
                <c:pt idx="6085">
                  <c:v>0.42</c:v>
                </c:pt>
                <c:pt idx="6086">
                  <c:v>0.69</c:v>
                </c:pt>
                <c:pt idx="6087">
                  <c:v>1.57</c:v>
                </c:pt>
                <c:pt idx="6088">
                  <c:v>3.02</c:v>
                </c:pt>
                <c:pt idx="6089">
                  <c:v>3.82</c:v>
                </c:pt>
                <c:pt idx="6090">
                  <c:v>3.33</c:v>
                </c:pt>
                <c:pt idx="6091">
                  <c:v>2.25</c:v>
                </c:pt>
                <c:pt idx="6092">
                  <c:v>1.25</c:v>
                </c:pt>
                <c:pt idx="6093">
                  <c:v>0.67</c:v>
                </c:pt>
                <c:pt idx="6094">
                  <c:v>0.44</c:v>
                </c:pt>
                <c:pt idx="6095">
                  <c:v>0.38</c:v>
                </c:pt>
                <c:pt idx="6096">
                  <c:v>0.36</c:v>
                </c:pt>
                <c:pt idx="6097">
                  <c:v>0.36</c:v>
                </c:pt>
                <c:pt idx="6098">
                  <c:v>0.36</c:v>
                </c:pt>
                <c:pt idx="6099">
                  <c:v>0.36</c:v>
                </c:pt>
                <c:pt idx="6100">
                  <c:v>0.38</c:v>
                </c:pt>
                <c:pt idx="6101">
                  <c:v>0.45</c:v>
                </c:pt>
                <c:pt idx="6102">
                  <c:v>0.7</c:v>
                </c:pt>
                <c:pt idx="6103">
                  <c:v>1.2</c:v>
                </c:pt>
                <c:pt idx="6104">
                  <c:v>1.82</c:v>
                </c:pt>
                <c:pt idx="6105">
                  <c:v>2.12</c:v>
                </c:pt>
                <c:pt idx="6106">
                  <c:v>2.04</c:v>
                </c:pt>
                <c:pt idx="6107">
                  <c:v>1.83</c:v>
                </c:pt>
                <c:pt idx="6108">
                  <c:v>1.53</c:v>
                </c:pt>
                <c:pt idx="6109">
                  <c:v>0.47</c:v>
                </c:pt>
                <c:pt idx="6110">
                  <c:v>0.89</c:v>
                </c:pt>
                <c:pt idx="6111">
                  <c:v>1.98</c:v>
                </c:pt>
                <c:pt idx="6112">
                  <c:v>3.52</c:v>
                </c:pt>
                <c:pt idx="6113">
                  <c:v>4.3</c:v>
                </c:pt>
                <c:pt idx="6114">
                  <c:v>4.07</c:v>
                </c:pt>
                <c:pt idx="6115">
                  <c:v>3.44</c:v>
                </c:pt>
                <c:pt idx="6116">
                  <c:v>2.63</c:v>
                </c:pt>
                <c:pt idx="6117">
                  <c:v>1.84</c:v>
                </c:pt>
                <c:pt idx="6118">
                  <c:v>1.21</c:v>
                </c:pt>
                <c:pt idx="6119">
                  <c:v>0.8</c:v>
                </c:pt>
                <c:pt idx="6120">
                  <c:v>0.36</c:v>
                </c:pt>
                <c:pt idx="6121">
                  <c:v>0.36</c:v>
                </c:pt>
                <c:pt idx="6122">
                  <c:v>0.36</c:v>
                </c:pt>
                <c:pt idx="6123">
                  <c:v>0.36</c:v>
                </c:pt>
                <c:pt idx="6124">
                  <c:v>0.38</c:v>
                </c:pt>
                <c:pt idx="6125">
                  <c:v>0.45</c:v>
                </c:pt>
                <c:pt idx="6126">
                  <c:v>0.7</c:v>
                </c:pt>
                <c:pt idx="6127">
                  <c:v>1.22</c:v>
                </c:pt>
                <c:pt idx="6128">
                  <c:v>1.85</c:v>
                </c:pt>
                <c:pt idx="6129">
                  <c:v>2.16</c:v>
                </c:pt>
                <c:pt idx="6130">
                  <c:v>2.08</c:v>
                </c:pt>
                <c:pt idx="6131">
                  <c:v>1.86</c:v>
                </c:pt>
                <c:pt idx="6132">
                  <c:v>1.56</c:v>
                </c:pt>
                <c:pt idx="6133">
                  <c:v>0.47</c:v>
                </c:pt>
                <c:pt idx="6134">
                  <c:v>0.89</c:v>
                </c:pt>
                <c:pt idx="6135">
                  <c:v>1.98</c:v>
                </c:pt>
                <c:pt idx="6136">
                  <c:v>3.52</c:v>
                </c:pt>
                <c:pt idx="6137">
                  <c:v>4.3</c:v>
                </c:pt>
                <c:pt idx="6138">
                  <c:v>4.07</c:v>
                </c:pt>
                <c:pt idx="6139">
                  <c:v>3.45</c:v>
                </c:pt>
                <c:pt idx="6140">
                  <c:v>2.63</c:v>
                </c:pt>
                <c:pt idx="6141">
                  <c:v>1.84</c:v>
                </c:pt>
                <c:pt idx="6142">
                  <c:v>1.21</c:v>
                </c:pt>
                <c:pt idx="6143">
                  <c:v>0.8</c:v>
                </c:pt>
                <c:pt idx="6144">
                  <c:v>0.36</c:v>
                </c:pt>
                <c:pt idx="6145">
                  <c:v>0.36</c:v>
                </c:pt>
                <c:pt idx="6146">
                  <c:v>0.36</c:v>
                </c:pt>
                <c:pt idx="6147">
                  <c:v>0.36</c:v>
                </c:pt>
                <c:pt idx="6148">
                  <c:v>0.38</c:v>
                </c:pt>
                <c:pt idx="6149">
                  <c:v>0.48</c:v>
                </c:pt>
                <c:pt idx="6150">
                  <c:v>0.81</c:v>
                </c:pt>
                <c:pt idx="6151">
                  <c:v>1.48</c:v>
                </c:pt>
                <c:pt idx="6152">
                  <c:v>2.31</c:v>
                </c:pt>
                <c:pt idx="6153">
                  <c:v>2.7</c:v>
                </c:pt>
                <c:pt idx="6154">
                  <c:v>2.6</c:v>
                </c:pt>
                <c:pt idx="6155">
                  <c:v>2.3199999999999998</c:v>
                </c:pt>
                <c:pt idx="6156">
                  <c:v>1.92</c:v>
                </c:pt>
                <c:pt idx="6157">
                  <c:v>0.47</c:v>
                </c:pt>
                <c:pt idx="6158">
                  <c:v>0.89</c:v>
                </c:pt>
                <c:pt idx="6159">
                  <c:v>1.98</c:v>
                </c:pt>
                <c:pt idx="6160">
                  <c:v>3.51</c:v>
                </c:pt>
                <c:pt idx="6161">
                  <c:v>4.3</c:v>
                </c:pt>
                <c:pt idx="6162">
                  <c:v>4.0599999999999996</c:v>
                </c:pt>
                <c:pt idx="6163">
                  <c:v>3.44</c:v>
                </c:pt>
                <c:pt idx="6164">
                  <c:v>2.63</c:v>
                </c:pt>
                <c:pt idx="6165">
                  <c:v>1.84</c:v>
                </c:pt>
                <c:pt idx="6166">
                  <c:v>1.21</c:v>
                </c:pt>
                <c:pt idx="6167">
                  <c:v>0.79</c:v>
                </c:pt>
                <c:pt idx="6168">
                  <c:v>0.36</c:v>
                </c:pt>
                <c:pt idx="6169">
                  <c:v>0.36</c:v>
                </c:pt>
                <c:pt idx="6170">
                  <c:v>0.36</c:v>
                </c:pt>
                <c:pt idx="6171">
                  <c:v>0.37</c:v>
                </c:pt>
                <c:pt idx="6172">
                  <c:v>0.4</c:v>
                </c:pt>
                <c:pt idx="6173">
                  <c:v>0.55000000000000004</c:v>
                </c:pt>
                <c:pt idx="6174">
                  <c:v>1.05</c:v>
                </c:pt>
                <c:pt idx="6175">
                  <c:v>2.1</c:v>
                </c:pt>
                <c:pt idx="6176">
                  <c:v>3.38</c:v>
                </c:pt>
                <c:pt idx="6177">
                  <c:v>4</c:v>
                </c:pt>
                <c:pt idx="6178">
                  <c:v>3.84</c:v>
                </c:pt>
                <c:pt idx="6179">
                  <c:v>3.4</c:v>
                </c:pt>
                <c:pt idx="6180">
                  <c:v>2.79</c:v>
                </c:pt>
                <c:pt idx="6181">
                  <c:v>0.47</c:v>
                </c:pt>
                <c:pt idx="6182">
                  <c:v>0.89</c:v>
                </c:pt>
                <c:pt idx="6183">
                  <c:v>1.97</c:v>
                </c:pt>
                <c:pt idx="6184">
                  <c:v>3.5</c:v>
                </c:pt>
                <c:pt idx="6185">
                  <c:v>4.28</c:v>
                </c:pt>
                <c:pt idx="6186">
                  <c:v>4.05</c:v>
                </c:pt>
                <c:pt idx="6187">
                  <c:v>3.43</c:v>
                </c:pt>
                <c:pt idx="6188">
                  <c:v>2.62</c:v>
                </c:pt>
                <c:pt idx="6189">
                  <c:v>1.83</c:v>
                </c:pt>
                <c:pt idx="6190">
                  <c:v>1.21</c:v>
                </c:pt>
                <c:pt idx="6191">
                  <c:v>0.79</c:v>
                </c:pt>
                <c:pt idx="6192">
                  <c:v>0.36</c:v>
                </c:pt>
                <c:pt idx="6193">
                  <c:v>0.36</c:v>
                </c:pt>
                <c:pt idx="6194">
                  <c:v>0.36</c:v>
                </c:pt>
                <c:pt idx="6195">
                  <c:v>0.36</c:v>
                </c:pt>
                <c:pt idx="6196">
                  <c:v>0.38</c:v>
                </c:pt>
                <c:pt idx="6197">
                  <c:v>0.48</c:v>
                </c:pt>
                <c:pt idx="6198">
                  <c:v>0.81</c:v>
                </c:pt>
                <c:pt idx="6199">
                  <c:v>1.49</c:v>
                </c:pt>
                <c:pt idx="6200">
                  <c:v>2.3199999999999998</c:v>
                </c:pt>
                <c:pt idx="6201">
                  <c:v>2.72</c:v>
                </c:pt>
                <c:pt idx="6202">
                  <c:v>2.62</c:v>
                </c:pt>
                <c:pt idx="6203">
                  <c:v>2.33</c:v>
                </c:pt>
                <c:pt idx="6204">
                  <c:v>1.94</c:v>
                </c:pt>
                <c:pt idx="6205">
                  <c:v>0.47</c:v>
                </c:pt>
                <c:pt idx="6206">
                  <c:v>0.9</c:v>
                </c:pt>
                <c:pt idx="6207">
                  <c:v>1.99</c:v>
                </c:pt>
                <c:pt idx="6208">
                  <c:v>3.54</c:v>
                </c:pt>
                <c:pt idx="6209">
                  <c:v>4.33</c:v>
                </c:pt>
                <c:pt idx="6210">
                  <c:v>4.09</c:v>
                </c:pt>
                <c:pt idx="6211">
                  <c:v>3.46</c:v>
                </c:pt>
                <c:pt idx="6212">
                  <c:v>2.65</c:v>
                </c:pt>
                <c:pt idx="6213">
                  <c:v>1.85</c:v>
                </c:pt>
                <c:pt idx="6214">
                  <c:v>1.22</c:v>
                </c:pt>
                <c:pt idx="6215">
                  <c:v>0.8</c:v>
                </c:pt>
                <c:pt idx="6216">
                  <c:v>0.36</c:v>
                </c:pt>
                <c:pt idx="6217">
                  <c:v>0.36</c:v>
                </c:pt>
                <c:pt idx="6218">
                  <c:v>0.37</c:v>
                </c:pt>
                <c:pt idx="6219">
                  <c:v>0.37</c:v>
                </c:pt>
                <c:pt idx="6220">
                  <c:v>0.41</c:v>
                </c:pt>
                <c:pt idx="6221">
                  <c:v>0.52</c:v>
                </c:pt>
                <c:pt idx="6222">
                  <c:v>0.81</c:v>
                </c:pt>
                <c:pt idx="6223">
                  <c:v>1.29</c:v>
                </c:pt>
                <c:pt idx="6224">
                  <c:v>1.8</c:v>
                </c:pt>
                <c:pt idx="6225">
                  <c:v>2.02</c:v>
                </c:pt>
                <c:pt idx="6226">
                  <c:v>1.84</c:v>
                </c:pt>
                <c:pt idx="6227">
                  <c:v>1.42</c:v>
                </c:pt>
                <c:pt idx="6228">
                  <c:v>0.96</c:v>
                </c:pt>
                <c:pt idx="6229">
                  <c:v>0.42</c:v>
                </c:pt>
                <c:pt idx="6230">
                  <c:v>0.69</c:v>
                </c:pt>
                <c:pt idx="6231">
                  <c:v>1.57</c:v>
                </c:pt>
                <c:pt idx="6232">
                  <c:v>3.02</c:v>
                </c:pt>
                <c:pt idx="6233">
                  <c:v>3.81</c:v>
                </c:pt>
                <c:pt idx="6234">
                  <c:v>3.33</c:v>
                </c:pt>
                <c:pt idx="6235">
                  <c:v>2.25</c:v>
                </c:pt>
                <c:pt idx="6236">
                  <c:v>1.25</c:v>
                </c:pt>
                <c:pt idx="6237">
                  <c:v>0.67</c:v>
                </c:pt>
                <c:pt idx="6238">
                  <c:v>0.44</c:v>
                </c:pt>
                <c:pt idx="6239">
                  <c:v>0.38</c:v>
                </c:pt>
                <c:pt idx="6240">
                  <c:v>0.36</c:v>
                </c:pt>
                <c:pt idx="6241">
                  <c:v>0.36</c:v>
                </c:pt>
                <c:pt idx="6242">
                  <c:v>0.37</c:v>
                </c:pt>
                <c:pt idx="6243">
                  <c:v>0.38</c:v>
                </c:pt>
                <c:pt idx="6244">
                  <c:v>0.44</c:v>
                </c:pt>
                <c:pt idx="6245">
                  <c:v>0.65</c:v>
                </c:pt>
                <c:pt idx="6246">
                  <c:v>1.1599999999999999</c:v>
                </c:pt>
                <c:pt idx="6247">
                  <c:v>2.02</c:v>
                </c:pt>
                <c:pt idx="6248">
                  <c:v>2.94</c:v>
                </c:pt>
                <c:pt idx="6249">
                  <c:v>3.34</c:v>
                </c:pt>
                <c:pt idx="6250">
                  <c:v>3.03</c:v>
                </c:pt>
                <c:pt idx="6251">
                  <c:v>2.2599999999999998</c:v>
                </c:pt>
                <c:pt idx="6252">
                  <c:v>1.44</c:v>
                </c:pt>
                <c:pt idx="6253">
                  <c:v>0.42</c:v>
                </c:pt>
                <c:pt idx="6254">
                  <c:v>0.69</c:v>
                </c:pt>
                <c:pt idx="6255">
                  <c:v>1.57</c:v>
                </c:pt>
                <c:pt idx="6256">
                  <c:v>3.01</c:v>
                </c:pt>
                <c:pt idx="6257">
                  <c:v>3.81</c:v>
                </c:pt>
                <c:pt idx="6258">
                  <c:v>3.33</c:v>
                </c:pt>
                <c:pt idx="6259">
                  <c:v>2.25</c:v>
                </c:pt>
                <c:pt idx="6260">
                  <c:v>1.25</c:v>
                </c:pt>
                <c:pt idx="6261">
                  <c:v>0.67</c:v>
                </c:pt>
                <c:pt idx="6262">
                  <c:v>0.44</c:v>
                </c:pt>
                <c:pt idx="6263">
                  <c:v>0.38</c:v>
                </c:pt>
                <c:pt idx="6264">
                  <c:v>0.36</c:v>
                </c:pt>
                <c:pt idx="6265">
                  <c:v>0.36</c:v>
                </c:pt>
                <c:pt idx="6266">
                  <c:v>0.36</c:v>
                </c:pt>
                <c:pt idx="6267">
                  <c:v>0.37</c:v>
                </c:pt>
                <c:pt idx="6268">
                  <c:v>0.41</c:v>
                </c:pt>
                <c:pt idx="6269">
                  <c:v>0.61</c:v>
                </c:pt>
                <c:pt idx="6270">
                  <c:v>1.26</c:v>
                </c:pt>
                <c:pt idx="6271">
                  <c:v>2.63</c:v>
                </c:pt>
                <c:pt idx="6272">
                  <c:v>4.3099999999999996</c:v>
                </c:pt>
                <c:pt idx="6273">
                  <c:v>5.1100000000000003</c:v>
                </c:pt>
                <c:pt idx="6274">
                  <c:v>4.9000000000000004</c:v>
                </c:pt>
                <c:pt idx="6275">
                  <c:v>4.32</c:v>
                </c:pt>
                <c:pt idx="6276">
                  <c:v>3.53</c:v>
                </c:pt>
                <c:pt idx="6277">
                  <c:v>0.47</c:v>
                </c:pt>
                <c:pt idx="6278">
                  <c:v>0.89</c:v>
                </c:pt>
                <c:pt idx="6279">
                  <c:v>1.98</c:v>
                </c:pt>
                <c:pt idx="6280">
                  <c:v>3.51</c:v>
                </c:pt>
                <c:pt idx="6281">
                  <c:v>4.3</c:v>
                </c:pt>
                <c:pt idx="6282">
                  <c:v>4.0599999999999996</c:v>
                </c:pt>
                <c:pt idx="6283">
                  <c:v>3.44</c:v>
                </c:pt>
                <c:pt idx="6284">
                  <c:v>2.63</c:v>
                </c:pt>
                <c:pt idx="6285">
                  <c:v>1.84</c:v>
                </c:pt>
                <c:pt idx="6286">
                  <c:v>1.21</c:v>
                </c:pt>
                <c:pt idx="6287">
                  <c:v>0.79</c:v>
                </c:pt>
                <c:pt idx="6288">
                  <c:v>0.36</c:v>
                </c:pt>
                <c:pt idx="6289">
                  <c:v>0.36</c:v>
                </c:pt>
                <c:pt idx="6290">
                  <c:v>0.36</c:v>
                </c:pt>
                <c:pt idx="6291">
                  <c:v>0.36</c:v>
                </c:pt>
                <c:pt idx="6292">
                  <c:v>0.38</c:v>
                </c:pt>
                <c:pt idx="6293">
                  <c:v>0.48</c:v>
                </c:pt>
                <c:pt idx="6294">
                  <c:v>0.81</c:v>
                </c:pt>
                <c:pt idx="6295">
                  <c:v>1.49</c:v>
                </c:pt>
                <c:pt idx="6296">
                  <c:v>2.33</c:v>
                </c:pt>
                <c:pt idx="6297">
                  <c:v>2.72</c:v>
                </c:pt>
                <c:pt idx="6298">
                  <c:v>2.62</c:v>
                </c:pt>
                <c:pt idx="6299">
                  <c:v>2.33</c:v>
                </c:pt>
                <c:pt idx="6300">
                  <c:v>1.94</c:v>
                </c:pt>
                <c:pt idx="6301">
                  <c:v>0.47</c:v>
                </c:pt>
                <c:pt idx="6302">
                  <c:v>0.89</c:v>
                </c:pt>
                <c:pt idx="6303">
                  <c:v>1.97</c:v>
                </c:pt>
                <c:pt idx="6304">
                  <c:v>3.5</c:v>
                </c:pt>
                <c:pt idx="6305">
                  <c:v>4.29</c:v>
                </c:pt>
                <c:pt idx="6306">
                  <c:v>4.05</c:v>
                </c:pt>
                <c:pt idx="6307">
                  <c:v>3.43</c:v>
                </c:pt>
                <c:pt idx="6308">
                  <c:v>2.62</c:v>
                </c:pt>
                <c:pt idx="6309">
                  <c:v>1.83</c:v>
                </c:pt>
                <c:pt idx="6310">
                  <c:v>1.21</c:v>
                </c:pt>
                <c:pt idx="6311">
                  <c:v>0.79</c:v>
                </c:pt>
                <c:pt idx="6312">
                  <c:v>0.36</c:v>
                </c:pt>
                <c:pt idx="6313">
                  <c:v>0.36</c:v>
                </c:pt>
                <c:pt idx="6314">
                  <c:v>0.36</c:v>
                </c:pt>
                <c:pt idx="6315">
                  <c:v>0.36</c:v>
                </c:pt>
                <c:pt idx="6316">
                  <c:v>0.38</c:v>
                </c:pt>
                <c:pt idx="6317">
                  <c:v>0.44</c:v>
                </c:pt>
                <c:pt idx="6318">
                  <c:v>0.67</c:v>
                </c:pt>
                <c:pt idx="6319">
                  <c:v>1.1299999999999999</c:v>
                </c:pt>
                <c:pt idx="6320">
                  <c:v>1.69</c:v>
                </c:pt>
                <c:pt idx="6321">
                  <c:v>1.96</c:v>
                </c:pt>
                <c:pt idx="6322">
                  <c:v>1.89</c:v>
                </c:pt>
                <c:pt idx="6323">
                  <c:v>1.7</c:v>
                </c:pt>
                <c:pt idx="6324">
                  <c:v>1.43</c:v>
                </c:pt>
                <c:pt idx="6325">
                  <c:v>0.47</c:v>
                </c:pt>
                <c:pt idx="6326">
                  <c:v>0.89</c:v>
                </c:pt>
                <c:pt idx="6327">
                  <c:v>1.98</c:v>
                </c:pt>
                <c:pt idx="6328">
                  <c:v>3.5</c:v>
                </c:pt>
                <c:pt idx="6329">
                  <c:v>4.29</c:v>
                </c:pt>
                <c:pt idx="6330">
                  <c:v>4.05</c:v>
                </c:pt>
                <c:pt idx="6331">
                  <c:v>3.43</c:v>
                </c:pt>
                <c:pt idx="6332">
                  <c:v>2.62</c:v>
                </c:pt>
                <c:pt idx="6333">
                  <c:v>1.83</c:v>
                </c:pt>
                <c:pt idx="6334">
                  <c:v>1.21</c:v>
                </c:pt>
                <c:pt idx="6335">
                  <c:v>0.79</c:v>
                </c:pt>
                <c:pt idx="6336">
                  <c:v>0.36</c:v>
                </c:pt>
                <c:pt idx="6337">
                  <c:v>0.36</c:v>
                </c:pt>
                <c:pt idx="6338">
                  <c:v>0.36</c:v>
                </c:pt>
                <c:pt idx="6339">
                  <c:v>0.37</c:v>
                </c:pt>
                <c:pt idx="6340">
                  <c:v>0.39</c:v>
                </c:pt>
                <c:pt idx="6341">
                  <c:v>0.53</c:v>
                </c:pt>
                <c:pt idx="6342">
                  <c:v>0.99</c:v>
                </c:pt>
                <c:pt idx="6343">
                  <c:v>1.93</c:v>
                </c:pt>
                <c:pt idx="6344">
                  <c:v>3.09</c:v>
                </c:pt>
                <c:pt idx="6345">
                  <c:v>3.65</c:v>
                </c:pt>
                <c:pt idx="6346">
                  <c:v>3.5</c:v>
                </c:pt>
                <c:pt idx="6347">
                  <c:v>3.1</c:v>
                </c:pt>
                <c:pt idx="6348">
                  <c:v>2.5499999999999998</c:v>
                </c:pt>
                <c:pt idx="6349">
                  <c:v>0.47</c:v>
                </c:pt>
                <c:pt idx="6350">
                  <c:v>0.89</c:v>
                </c:pt>
                <c:pt idx="6351">
                  <c:v>1.97</c:v>
                </c:pt>
                <c:pt idx="6352">
                  <c:v>3.5</c:v>
                </c:pt>
                <c:pt idx="6353">
                  <c:v>4.28</c:v>
                </c:pt>
                <c:pt idx="6354">
                  <c:v>4.05</c:v>
                </c:pt>
                <c:pt idx="6355">
                  <c:v>3.43</c:v>
                </c:pt>
                <c:pt idx="6356">
                  <c:v>2.62</c:v>
                </c:pt>
                <c:pt idx="6357">
                  <c:v>1.83</c:v>
                </c:pt>
                <c:pt idx="6358">
                  <c:v>1.21</c:v>
                </c:pt>
                <c:pt idx="6359">
                  <c:v>0.79</c:v>
                </c:pt>
                <c:pt idx="6360">
                  <c:v>0.36</c:v>
                </c:pt>
                <c:pt idx="6361">
                  <c:v>0.36</c:v>
                </c:pt>
                <c:pt idx="6362">
                  <c:v>0.36</c:v>
                </c:pt>
                <c:pt idx="6363">
                  <c:v>0.36</c:v>
                </c:pt>
                <c:pt idx="6364">
                  <c:v>0.39</c:v>
                </c:pt>
                <c:pt idx="6365">
                  <c:v>0.52</c:v>
                </c:pt>
                <c:pt idx="6366">
                  <c:v>0.95</c:v>
                </c:pt>
                <c:pt idx="6367">
                  <c:v>1.85</c:v>
                </c:pt>
                <c:pt idx="6368">
                  <c:v>2.96</c:v>
                </c:pt>
                <c:pt idx="6369">
                  <c:v>3.48</c:v>
                </c:pt>
                <c:pt idx="6370">
                  <c:v>3.34</c:v>
                </c:pt>
                <c:pt idx="6371">
                  <c:v>2.97</c:v>
                </c:pt>
                <c:pt idx="6372">
                  <c:v>2.44</c:v>
                </c:pt>
                <c:pt idx="6373">
                  <c:v>0.47</c:v>
                </c:pt>
                <c:pt idx="6374">
                  <c:v>0.89</c:v>
                </c:pt>
                <c:pt idx="6375">
                  <c:v>1.96</c:v>
                </c:pt>
                <c:pt idx="6376">
                  <c:v>3.48</c:v>
                </c:pt>
                <c:pt idx="6377">
                  <c:v>4.25</c:v>
                </c:pt>
                <c:pt idx="6378">
                  <c:v>4.0199999999999996</c:v>
                </c:pt>
                <c:pt idx="6379">
                  <c:v>3.41</c:v>
                </c:pt>
                <c:pt idx="6380">
                  <c:v>2.6</c:v>
                </c:pt>
                <c:pt idx="6381">
                  <c:v>1.82</c:v>
                </c:pt>
                <c:pt idx="6382">
                  <c:v>1.2</c:v>
                </c:pt>
                <c:pt idx="6383">
                  <c:v>0.79</c:v>
                </c:pt>
                <c:pt idx="6384">
                  <c:v>0.36</c:v>
                </c:pt>
                <c:pt idx="6385">
                  <c:v>0.36</c:v>
                </c:pt>
                <c:pt idx="6386">
                  <c:v>0.37</c:v>
                </c:pt>
                <c:pt idx="6387">
                  <c:v>0.37</c:v>
                </c:pt>
                <c:pt idx="6388">
                  <c:v>0.41</c:v>
                </c:pt>
                <c:pt idx="6389">
                  <c:v>0.53</c:v>
                </c:pt>
                <c:pt idx="6390">
                  <c:v>0.84</c:v>
                </c:pt>
                <c:pt idx="6391">
                  <c:v>1.34</c:v>
                </c:pt>
                <c:pt idx="6392">
                  <c:v>1.89</c:v>
                </c:pt>
                <c:pt idx="6393">
                  <c:v>2.13</c:v>
                </c:pt>
                <c:pt idx="6394">
                  <c:v>1.94</c:v>
                </c:pt>
                <c:pt idx="6395">
                  <c:v>1.49</c:v>
                </c:pt>
                <c:pt idx="6396">
                  <c:v>1</c:v>
                </c:pt>
                <c:pt idx="6397">
                  <c:v>0.42</c:v>
                </c:pt>
                <c:pt idx="6398">
                  <c:v>0.69</c:v>
                </c:pt>
                <c:pt idx="6399">
                  <c:v>1.57</c:v>
                </c:pt>
                <c:pt idx="6400">
                  <c:v>3.02</c:v>
                </c:pt>
                <c:pt idx="6401">
                  <c:v>3.82</c:v>
                </c:pt>
                <c:pt idx="6402">
                  <c:v>3.33</c:v>
                </c:pt>
                <c:pt idx="6403">
                  <c:v>2.25</c:v>
                </c:pt>
                <c:pt idx="6404">
                  <c:v>1.25</c:v>
                </c:pt>
                <c:pt idx="6405">
                  <c:v>0.67</c:v>
                </c:pt>
                <c:pt idx="6406">
                  <c:v>0.44</c:v>
                </c:pt>
                <c:pt idx="6407">
                  <c:v>0.38</c:v>
                </c:pt>
                <c:pt idx="6408">
                  <c:v>0.36</c:v>
                </c:pt>
                <c:pt idx="6409">
                  <c:v>0.36</c:v>
                </c:pt>
                <c:pt idx="6410">
                  <c:v>0.37</c:v>
                </c:pt>
                <c:pt idx="6411">
                  <c:v>0.38</c:v>
                </c:pt>
                <c:pt idx="6412">
                  <c:v>0.43</c:v>
                </c:pt>
                <c:pt idx="6413">
                  <c:v>0.59</c:v>
                </c:pt>
                <c:pt idx="6414">
                  <c:v>1</c:v>
                </c:pt>
                <c:pt idx="6415">
                  <c:v>1.69</c:v>
                </c:pt>
                <c:pt idx="6416">
                  <c:v>2.4300000000000002</c:v>
                </c:pt>
                <c:pt idx="6417">
                  <c:v>2.76</c:v>
                </c:pt>
                <c:pt idx="6418">
                  <c:v>2.5</c:v>
                </c:pt>
                <c:pt idx="6419">
                  <c:v>1.89</c:v>
                </c:pt>
                <c:pt idx="6420">
                  <c:v>1.23</c:v>
                </c:pt>
                <c:pt idx="6421">
                  <c:v>0.42</c:v>
                </c:pt>
                <c:pt idx="6422">
                  <c:v>0.69</c:v>
                </c:pt>
                <c:pt idx="6423">
                  <c:v>1.57</c:v>
                </c:pt>
                <c:pt idx="6424">
                  <c:v>3.02</c:v>
                </c:pt>
                <c:pt idx="6425">
                  <c:v>3.82</c:v>
                </c:pt>
                <c:pt idx="6426">
                  <c:v>3.33</c:v>
                </c:pt>
                <c:pt idx="6427">
                  <c:v>2.25</c:v>
                </c:pt>
                <c:pt idx="6428">
                  <c:v>1.25</c:v>
                </c:pt>
                <c:pt idx="6429">
                  <c:v>0.67</c:v>
                </c:pt>
                <c:pt idx="6430">
                  <c:v>0.44</c:v>
                </c:pt>
                <c:pt idx="6431">
                  <c:v>0.38</c:v>
                </c:pt>
                <c:pt idx="6432">
                  <c:v>0.36</c:v>
                </c:pt>
                <c:pt idx="6433">
                  <c:v>0.36</c:v>
                </c:pt>
                <c:pt idx="6434">
                  <c:v>0.36</c:v>
                </c:pt>
                <c:pt idx="6435">
                  <c:v>0.37</c:v>
                </c:pt>
                <c:pt idx="6436">
                  <c:v>0.41</c:v>
                </c:pt>
                <c:pt idx="6437">
                  <c:v>0.63</c:v>
                </c:pt>
                <c:pt idx="6438">
                  <c:v>1.32</c:v>
                </c:pt>
                <c:pt idx="6439">
                  <c:v>2.78</c:v>
                </c:pt>
                <c:pt idx="6440">
                  <c:v>4.57</c:v>
                </c:pt>
                <c:pt idx="6441">
                  <c:v>5.42</c:v>
                </c:pt>
                <c:pt idx="6442">
                  <c:v>5.2</c:v>
                </c:pt>
                <c:pt idx="6443">
                  <c:v>4.59</c:v>
                </c:pt>
                <c:pt idx="6444">
                  <c:v>3.74</c:v>
                </c:pt>
                <c:pt idx="6445">
                  <c:v>0.47</c:v>
                </c:pt>
                <c:pt idx="6446">
                  <c:v>0.9</c:v>
                </c:pt>
                <c:pt idx="6447">
                  <c:v>1.99</c:v>
                </c:pt>
                <c:pt idx="6448">
                  <c:v>3.53</c:v>
                </c:pt>
                <c:pt idx="6449">
                  <c:v>4.32</c:v>
                </c:pt>
                <c:pt idx="6450">
                  <c:v>4.08</c:v>
                </c:pt>
                <c:pt idx="6451">
                  <c:v>3.46</c:v>
                </c:pt>
                <c:pt idx="6452">
                  <c:v>2.64</c:v>
                </c:pt>
                <c:pt idx="6453">
                  <c:v>1.85</c:v>
                </c:pt>
                <c:pt idx="6454">
                  <c:v>1.22</c:v>
                </c:pt>
                <c:pt idx="6455">
                  <c:v>0.8</c:v>
                </c:pt>
                <c:pt idx="6456">
                  <c:v>0.36</c:v>
                </c:pt>
                <c:pt idx="6457">
                  <c:v>0.36</c:v>
                </c:pt>
                <c:pt idx="6458">
                  <c:v>0.36</c:v>
                </c:pt>
                <c:pt idx="6459">
                  <c:v>0.36</c:v>
                </c:pt>
                <c:pt idx="6460">
                  <c:v>0.38</c:v>
                </c:pt>
                <c:pt idx="6461">
                  <c:v>0.49</c:v>
                </c:pt>
                <c:pt idx="6462">
                  <c:v>0.82</c:v>
                </c:pt>
                <c:pt idx="6463">
                  <c:v>1.52</c:v>
                </c:pt>
                <c:pt idx="6464">
                  <c:v>2.37</c:v>
                </c:pt>
                <c:pt idx="6465">
                  <c:v>2.78</c:v>
                </c:pt>
                <c:pt idx="6466">
                  <c:v>2.67</c:v>
                </c:pt>
                <c:pt idx="6467">
                  <c:v>2.38</c:v>
                </c:pt>
                <c:pt idx="6468">
                  <c:v>1.97</c:v>
                </c:pt>
                <c:pt idx="6469">
                  <c:v>0.47</c:v>
                </c:pt>
                <c:pt idx="6470">
                  <c:v>0.89</c:v>
                </c:pt>
                <c:pt idx="6471">
                  <c:v>1.97</c:v>
                </c:pt>
                <c:pt idx="6472">
                  <c:v>3.5</c:v>
                </c:pt>
                <c:pt idx="6473">
                  <c:v>4.28</c:v>
                </c:pt>
                <c:pt idx="6474">
                  <c:v>4.05</c:v>
                </c:pt>
                <c:pt idx="6475">
                  <c:v>3.43</c:v>
                </c:pt>
                <c:pt idx="6476">
                  <c:v>2.62</c:v>
                </c:pt>
                <c:pt idx="6477">
                  <c:v>1.83</c:v>
                </c:pt>
                <c:pt idx="6478">
                  <c:v>1.21</c:v>
                </c:pt>
                <c:pt idx="6479">
                  <c:v>0.79</c:v>
                </c:pt>
                <c:pt idx="6480">
                  <c:v>0.36</c:v>
                </c:pt>
                <c:pt idx="6481">
                  <c:v>0.36</c:v>
                </c:pt>
                <c:pt idx="6482">
                  <c:v>0.36</c:v>
                </c:pt>
                <c:pt idx="6483">
                  <c:v>0.37</c:v>
                </c:pt>
                <c:pt idx="6484">
                  <c:v>0.4</c:v>
                </c:pt>
                <c:pt idx="6485">
                  <c:v>0.56999999999999995</c:v>
                </c:pt>
                <c:pt idx="6486">
                  <c:v>1.1200000000000001</c:v>
                </c:pt>
                <c:pt idx="6487">
                  <c:v>2.27</c:v>
                </c:pt>
                <c:pt idx="6488">
                  <c:v>3.68</c:v>
                </c:pt>
                <c:pt idx="6489">
                  <c:v>4.3499999999999996</c:v>
                </c:pt>
                <c:pt idx="6490">
                  <c:v>4.17</c:v>
                </c:pt>
                <c:pt idx="6491">
                  <c:v>3.69</c:v>
                </c:pt>
                <c:pt idx="6492">
                  <c:v>3.02</c:v>
                </c:pt>
                <c:pt idx="6493">
                  <c:v>0.47</c:v>
                </c:pt>
                <c:pt idx="6494">
                  <c:v>0.89</c:v>
                </c:pt>
                <c:pt idx="6495">
                  <c:v>1.98</c:v>
                </c:pt>
                <c:pt idx="6496">
                  <c:v>3.52</c:v>
                </c:pt>
                <c:pt idx="6497">
                  <c:v>4.3099999999999996</c:v>
                </c:pt>
                <c:pt idx="6498">
                  <c:v>4.07</c:v>
                </c:pt>
                <c:pt idx="6499">
                  <c:v>3.45</c:v>
                </c:pt>
                <c:pt idx="6500">
                  <c:v>2.63</c:v>
                </c:pt>
                <c:pt idx="6501">
                  <c:v>1.84</c:v>
                </c:pt>
                <c:pt idx="6502">
                  <c:v>1.21</c:v>
                </c:pt>
                <c:pt idx="6503">
                  <c:v>0.8</c:v>
                </c:pt>
                <c:pt idx="6504">
                  <c:v>0.36</c:v>
                </c:pt>
                <c:pt idx="6505">
                  <c:v>0.36</c:v>
                </c:pt>
                <c:pt idx="6506">
                  <c:v>0.36</c:v>
                </c:pt>
                <c:pt idx="6507">
                  <c:v>0.37</c:v>
                </c:pt>
                <c:pt idx="6508">
                  <c:v>0.45</c:v>
                </c:pt>
                <c:pt idx="6509">
                  <c:v>0.82</c:v>
                </c:pt>
                <c:pt idx="6510">
                  <c:v>2.0099999999999998</c:v>
                </c:pt>
                <c:pt idx="6511">
                  <c:v>4.51</c:v>
                </c:pt>
                <c:pt idx="6512">
                  <c:v>7.58</c:v>
                </c:pt>
                <c:pt idx="6513">
                  <c:v>9.0399999999999991</c:v>
                </c:pt>
                <c:pt idx="6514">
                  <c:v>8.66</c:v>
                </c:pt>
                <c:pt idx="6515">
                  <c:v>7.61</c:v>
                </c:pt>
                <c:pt idx="6516">
                  <c:v>6.15</c:v>
                </c:pt>
                <c:pt idx="6517">
                  <c:v>0.47</c:v>
                </c:pt>
                <c:pt idx="6518">
                  <c:v>0.89</c:v>
                </c:pt>
                <c:pt idx="6519">
                  <c:v>1.97</c:v>
                </c:pt>
                <c:pt idx="6520">
                  <c:v>3.5</c:v>
                </c:pt>
                <c:pt idx="6521">
                  <c:v>4.28</c:v>
                </c:pt>
                <c:pt idx="6522">
                  <c:v>4.05</c:v>
                </c:pt>
                <c:pt idx="6523">
                  <c:v>3.43</c:v>
                </c:pt>
                <c:pt idx="6524">
                  <c:v>2.62</c:v>
                </c:pt>
                <c:pt idx="6525">
                  <c:v>1.83</c:v>
                </c:pt>
                <c:pt idx="6526">
                  <c:v>1.21</c:v>
                </c:pt>
                <c:pt idx="6527">
                  <c:v>0.79</c:v>
                </c:pt>
                <c:pt idx="6528">
                  <c:v>0.36</c:v>
                </c:pt>
                <c:pt idx="6529">
                  <c:v>0.36</c:v>
                </c:pt>
                <c:pt idx="6530">
                  <c:v>0.36</c:v>
                </c:pt>
                <c:pt idx="6531">
                  <c:v>0.36</c:v>
                </c:pt>
                <c:pt idx="6532">
                  <c:v>0.38</c:v>
                </c:pt>
                <c:pt idx="6533">
                  <c:v>0.48</c:v>
                </c:pt>
                <c:pt idx="6534">
                  <c:v>0.78</c:v>
                </c:pt>
                <c:pt idx="6535">
                  <c:v>1.41</c:v>
                </c:pt>
                <c:pt idx="6536">
                  <c:v>2.19</c:v>
                </c:pt>
                <c:pt idx="6537">
                  <c:v>2.56</c:v>
                </c:pt>
                <c:pt idx="6538">
                  <c:v>2.46</c:v>
                </c:pt>
                <c:pt idx="6539">
                  <c:v>2.19</c:v>
                </c:pt>
                <c:pt idx="6540">
                  <c:v>1.83</c:v>
                </c:pt>
                <c:pt idx="6541">
                  <c:v>0.47</c:v>
                </c:pt>
                <c:pt idx="6542">
                  <c:v>0.89</c:v>
                </c:pt>
                <c:pt idx="6543">
                  <c:v>1.97</c:v>
                </c:pt>
                <c:pt idx="6544">
                  <c:v>3.5</c:v>
                </c:pt>
                <c:pt idx="6545">
                  <c:v>4.28</c:v>
                </c:pt>
                <c:pt idx="6546">
                  <c:v>4.04</c:v>
                </c:pt>
                <c:pt idx="6547">
                  <c:v>3.42</c:v>
                </c:pt>
                <c:pt idx="6548">
                  <c:v>2.62</c:v>
                </c:pt>
                <c:pt idx="6549">
                  <c:v>1.83</c:v>
                </c:pt>
                <c:pt idx="6550">
                  <c:v>1.21</c:v>
                </c:pt>
                <c:pt idx="6551">
                  <c:v>0.79</c:v>
                </c:pt>
                <c:pt idx="6552">
                  <c:v>0.36</c:v>
                </c:pt>
                <c:pt idx="6553">
                  <c:v>0.36</c:v>
                </c:pt>
                <c:pt idx="6554">
                  <c:v>0.37</c:v>
                </c:pt>
                <c:pt idx="6555">
                  <c:v>0.38</c:v>
                </c:pt>
                <c:pt idx="6556">
                  <c:v>0.45</c:v>
                </c:pt>
                <c:pt idx="6557">
                  <c:v>0.67</c:v>
                </c:pt>
                <c:pt idx="6558">
                  <c:v>1.21</c:v>
                </c:pt>
                <c:pt idx="6559">
                  <c:v>2.13</c:v>
                </c:pt>
                <c:pt idx="6560">
                  <c:v>3.11</c:v>
                </c:pt>
                <c:pt idx="6561">
                  <c:v>3.54</c:v>
                </c:pt>
                <c:pt idx="6562">
                  <c:v>3.2</c:v>
                </c:pt>
                <c:pt idx="6563">
                  <c:v>2.39</c:v>
                </c:pt>
                <c:pt idx="6564">
                  <c:v>1.52</c:v>
                </c:pt>
                <c:pt idx="6565">
                  <c:v>0.42</c:v>
                </c:pt>
                <c:pt idx="6566">
                  <c:v>0.69</c:v>
                </c:pt>
                <c:pt idx="6567">
                  <c:v>1.57</c:v>
                </c:pt>
                <c:pt idx="6568">
                  <c:v>3.02</c:v>
                </c:pt>
                <c:pt idx="6569">
                  <c:v>3.82</c:v>
                </c:pt>
                <c:pt idx="6570">
                  <c:v>3.34</c:v>
                </c:pt>
                <c:pt idx="6571">
                  <c:v>2.25</c:v>
                </c:pt>
                <c:pt idx="6572">
                  <c:v>1.25</c:v>
                </c:pt>
                <c:pt idx="6573">
                  <c:v>0.67</c:v>
                </c:pt>
                <c:pt idx="6574">
                  <c:v>0.44</c:v>
                </c:pt>
                <c:pt idx="6575">
                  <c:v>0.38</c:v>
                </c:pt>
                <c:pt idx="6576">
                  <c:v>0.36</c:v>
                </c:pt>
                <c:pt idx="6577">
                  <c:v>0.36</c:v>
                </c:pt>
                <c:pt idx="6578">
                  <c:v>0.37</c:v>
                </c:pt>
                <c:pt idx="6579">
                  <c:v>0.38</c:v>
                </c:pt>
                <c:pt idx="6580">
                  <c:v>0.43</c:v>
                </c:pt>
                <c:pt idx="6581">
                  <c:v>0.6</c:v>
                </c:pt>
                <c:pt idx="6582">
                  <c:v>1.02</c:v>
                </c:pt>
                <c:pt idx="6583">
                  <c:v>1.73</c:v>
                </c:pt>
                <c:pt idx="6584">
                  <c:v>2.48</c:v>
                </c:pt>
                <c:pt idx="6585">
                  <c:v>2.81</c:v>
                </c:pt>
                <c:pt idx="6586">
                  <c:v>2.5499999999999998</c:v>
                </c:pt>
                <c:pt idx="6587">
                  <c:v>1.92</c:v>
                </c:pt>
                <c:pt idx="6588">
                  <c:v>1.25</c:v>
                </c:pt>
                <c:pt idx="6589">
                  <c:v>0.42</c:v>
                </c:pt>
                <c:pt idx="6590">
                  <c:v>0.69</c:v>
                </c:pt>
                <c:pt idx="6591">
                  <c:v>1.57</c:v>
                </c:pt>
                <c:pt idx="6592">
                  <c:v>3.01</c:v>
                </c:pt>
                <c:pt idx="6593">
                  <c:v>3.81</c:v>
                </c:pt>
                <c:pt idx="6594">
                  <c:v>3.32</c:v>
                </c:pt>
                <c:pt idx="6595">
                  <c:v>2.2400000000000002</c:v>
                </c:pt>
                <c:pt idx="6596">
                  <c:v>1.25</c:v>
                </c:pt>
                <c:pt idx="6597">
                  <c:v>0.67</c:v>
                </c:pt>
                <c:pt idx="6598">
                  <c:v>0.44</c:v>
                </c:pt>
                <c:pt idx="6599">
                  <c:v>0.38</c:v>
                </c:pt>
                <c:pt idx="6600">
                  <c:v>0.36</c:v>
                </c:pt>
                <c:pt idx="6601">
                  <c:v>0.36</c:v>
                </c:pt>
                <c:pt idx="6602">
                  <c:v>0.36</c:v>
                </c:pt>
                <c:pt idx="6603">
                  <c:v>0.37</c:v>
                </c:pt>
                <c:pt idx="6604">
                  <c:v>0.42</c:v>
                </c:pt>
                <c:pt idx="6605">
                  <c:v>0.68</c:v>
                </c:pt>
                <c:pt idx="6606">
                  <c:v>1.5</c:v>
                </c:pt>
                <c:pt idx="6607">
                  <c:v>3.23</c:v>
                </c:pt>
                <c:pt idx="6608">
                  <c:v>5.35</c:v>
                </c:pt>
                <c:pt idx="6609">
                  <c:v>6.36</c:v>
                </c:pt>
                <c:pt idx="6610">
                  <c:v>6.1</c:v>
                </c:pt>
                <c:pt idx="6611">
                  <c:v>5.38</c:v>
                </c:pt>
                <c:pt idx="6612">
                  <c:v>4.3600000000000003</c:v>
                </c:pt>
                <c:pt idx="6613">
                  <c:v>0.47</c:v>
                </c:pt>
                <c:pt idx="6614">
                  <c:v>0.9</c:v>
                </c:pt>
                <c:pt idx="6615">
                  <c:v>1.99</c:v>
                </c:pt>
                <c:pt idx="6616">
                  <c:v>3.53</c:v>
                </c:pt>
                <c:pt idx="6617">
                  <c:v>4.3099999999999996</c:v>
                </c:pt>
                <c:pt idx="6618">
                  <c:v>4.08</c:v>
                </c:pt>
                <c:pt idx="6619">
                  <c:v>3.46</c:v>
                </c:pt>
                <c:pt idx="6620">
                  <c:v>2.64</c:v>
                </c:pt>
                <c:pt idx="6621">
                  <c:v>1.84</c:v>
                </c:pt>
                <c:pt idx="6622">
                  <c:v>1.22</c:v>
                </c:pt>
                <c:pt idx="6623">
                  <c:v>0.8</c:v>
                </c:pt>
                <c:pt idx="6624">
                  <c:v>0.36</c:v>
                </c:pt>
                <c:pt idx="6625">
                  <c:v>0.36</c:v>
                </c:pt>
                <c:pt idx="6626">
                  <c:v>0.36</c:v>
                </c:pt>
                <c:pt idx="6627">
                  <c:v>0.37</c:v>
                </c:pt>
                <c:pt idx="6628">
                  <c:v>0.4</c:v>
                </c:pt>
                <c:pt idx="6629">
                  <c:v>0.56000000000000005</c:v>
                </c:pt>
                <c:pt idx="6630">
                  <c:v>1.0900000000000001</c:v>
                </c:pt>
                <c:pt idx="6631">
                  <c:v>2.19</c:v>
                </c:pt>
                <c:pt idx="6632">
                  <c:v>3.54</c:v>
                </c:pt>
                <c:pt idx="6633">
                  <c:v>4.18</c:v>
                </c:pt>
                <c:pt idx="6634">
                  <c:v>4.01</c:v>
                </c:pt>
                <c:pt idx="6635">
                  <c:v>3.55</c:v>
                </c:pt>
                <c:pt idx="6636">
                  <c:v>2.91</c:v>
                </c:pt>
                <c:pt idx="6637">
                  <c:v>0.47</c:v>
                </c:pt>
                <c:pt idx="6638">
                  <c:v>0.89</c:v>
                </c:pt>
                <c:pt idx="6639">
                  <c:v>1.97</c:v>
                </c:pt>
                <c:pt idx="6640">
                  <c:v>3.5</c:v>
                </c:pt>
                <c:pt idx="6641">
                  <c:v>4.28</c:v>
                </c:pt>
                <c:pt idx="6642">
                  <c:v>4.05</c:v>
                </c:pt>
                <c:pt idx="6643">
                  <c:v>3.43</c:v>
                </c:pt>
                <c:pt idx="6644">
                  <c:v>2.62</c:v>
                </c:pt>
                <c:pt idx="6645">
                  <c:v>1.83</c:v>
                </c:pt>
                <c:pt idx="6646">
                  <c:v>1.21</c:v>
                </c:pt>
                <c:pt idx="6647">
                  <c:v>0.79</c:v>
                </c:pt>
                <c:pt idx="6648">
                  <c:v>0.36</c:v>
                </c:pt>
                <c:pt idx="6649">
                  <c:v>0.36</c:v>
                </c:pt>
                <c:pt idx="6650">
                  <c:v>0.36</c:v>
                </c:pt>
                <c:pt idx="6651">
                  <c:v>0.36</c:v>
                </c:pt>
                <c:pt idx="6652">
                  <c:v>0.38</c:v>
                </c:pt>
                <c:pt idx="6653">
                  <c:v>0.44</c:v>
                </c:pt>
                <c:pt idx="6654">
                  <c:v>0.64</c:v>
                </c:pt>
                <c:pt idx="6655">
                  <c:v>1.05</c:v>
                </c:pt>
                <c:pt idx="6656">
                  <c:v>1.56</c:v>
                </c:pt>
                <c:pt idx="6657">
                  <c:v>1.81</c:v>
                </c:pt>
                <c:pt idx="6658">
                  <c:v>1.74</c:v>
                </c:pt>
                <c:pt idx="6659">
                  <c:v>1.57</c:v>
                </c:pt>
                <c:pt idx="6660">
                  <c:v>1.32</c:v>
                </c:pt>
                <c:pt idx="6661">
                  <c:v>0.47</c:v>
                </c:pt>
                <c:pt idx="6662">
                  <c:v>0.89</c:v>
                </c:pt>
                <c:pt idx="6663">
                  <c:v>1.98</c:v>
                </c:pt>
                <c:pt idx="6664">
                  <c:v>3.51</c:v>
                </c:pt>
                <c:pt idx="6665">
                  <c:v>4.29</c:v>
                </c:pt>
                <c:pt idx="6666">
                  <c:v>4.0599999999999996</c:v>
                </c:pt>
                <c:pt idx="6667">
                  <c:v>3.44</c:v>
                </c:pt>
                <c:pt idx="6668">
                  <c:v>2.62</c:v>
                </c:pt>
                <c:pt idx="6669">
                  <c:v>1.84</c:v>
                </c:pt>
                <c:pt idx="6670">
                  <c:v>1.21</c:v>
                </c:pt>
                <c:pt idx="6671">
                  <c:v>0.79</c:v>
                </c:pt>
                <c:pt idx="6672">
                  <c:v>0.36</c:v>
                </c:pt>
                <c:pt idx="6673">
                  <c:v>0.36</c:v>
                </c:pt>
                <c:pt idx="6674">
                  <c:v>0.36</c:v>
                </c:pt>
                <c:pt idx="6675">
                  <c:v>0.37</c:v>
                </c:pt>
                <c:pt idx="6676">
                  <c:v>0.41</c:v>
                </c:pt>
                <c:pt idx="6677">
                  <c:v>0.6</c:v>
                </c:pt>
                <c:pt idx="6678">
                  <c:v>1.22</c:v>
                </c:pt>
                <c:pt idx="6679">
                  <c:v>2.52</c:v>
                </c:pt>
                <c:pt idx="6680">
                  <c:v>4.1100000000000003</c:v>
                </c:pt>
                <c:pt idx="6681">
                  <c:v>4.87</c:v>
                </c:pt>
                <c:pt idx="6682">
                  <c:v>4.67</c:v>
                </c:pt>
                <c:pt idx="6683">
                  <c:v>4.13</c:v>
                </c:pt>
                <c:pt idx="6684">
                  <c:v>3.37</c:v>
                </c:pt>
                <c:pt idx="6685">
                  <c:v>0.47</c:v>
                </c:pt>
                <c:pt idx="6686">
                  <c:v>0.89</c:v>
                </c:pt>
                <c:pt idx="6687">
                  <c:v>1.98</c:v>
                </c:pt>
                <c:pt idx="6688">
                  <c:v>3.52</c:v>
                </c:pt>
                <c:pt idx="6689">
                  <c:v>4.3</c:v>
                </c:pt>
                <c:pt idx="6690">
                  <c:v>4.07</c:v>
                </c:pt>
                <c:pt idx="6691">
                  <c:v>3.45</c:v>
                </c:pt>
                <c:pt idx="6692">
                  <c:v>2.63</c:v>
                </c:pt>
                <c:pt idx="6693">
                  <c:v>1.84</c:v>
                </c:pt>
                <c:pt idx="6694">
                  <c:v>1.21</c:v>
                </c:pt>
                <c:pt idx="6695">
                  <c:v>0.8</c:v>
                </c:pt>
                <c:pt idx="6696">
                  <c:v>0.36</c:v>
                </c:pt>
                <c:pt idx="6697">
                  <c:v>0.36</c:v>
                </c:pt>
                <c:pt idx="6698">
                  <c:v>0.36</c:v>
                </c:pt>
                <c:pt idx="6699">
                  <c:v>0.36</c:v>
                </c:pt>
                <c:pt idx="6700">
                  <c:v>0.39</c:v>
                </c:pt>
                <c:pt idx="6701">
                  <c:v>0.51</c:v>
                </c:pt>
                <c:pt idx="6702">
                  <c:v>0.92</c:v>
                </c:pt>
                <c:pt idx="6703">
                  <c:v>1.77</c:v>
                </c:pt>
                <c:pt idx="6704">
                  <c:v>2.81</c:v>
                </c:pt>
                <c:pt idx="6705">
                  <c:v>3.3</c:v>
                </c:pt>
                <c:pt idx="6706">
                  <c:v>3.17</c:v>
                </c:pt>
                <c:pt idx="6707">
                  <c:v>2.82</c:v>
                </c:pt>
                <c:pt idx="6708">
                  <c:v>2.3199999999999998</c:v>
                </c:pt>
                <c:pt idx="6709">
                  <c:v>0.47</c:v>
                </c:pt>
                <c:pt idx="6710">
                  <c:v>0.89</c:v>
                </c:pt>
                <c:pt idx="6711">
                  <c:v>1.98</c:v>
                </c:pt>
                <c:pt idx="6712">
                  <c:v>3.51</c:v>
                </c:pt>
                <c:pt idx="6713">
                  <c:v>4.3</c:v>
                </c:pt>
                <c:pt idx="6714">
                  <c:v>4.0599999999999996</c:v>
                </c:pt>
                <c:pt idx="6715">
                  <c:v>3.44</c:v>
                </c:pt>
                <c:pt idx="6716">
                  <c:v>2.63</c:v>
                </c:pt>
                <c:pt idx="6717">
                  <c:v>1.84</c:v>
                </c:pt>
                <c:pt idx="6718">
                  <c:v>1.21</c:v>
                </c:pt>
                <c:pt idx="6719">
                  <c:v>0.79</c:v>
                </c:pt>
                <c:pt idx="6720">
                  <c:v>0.36</c:v>
                </c:pt>
                <c:pt idx="6721">
                  <c:v>0.36</c:v>
                </c:pt>
                <c:pt idx="6722">
                  <c:v>0.37</c:v>
                </c:pt>
                <c:pt idx="6723">
                  <c:v>0.38</c:v>
                </c:pt>
                <c:pt idx="6724">
                  <c:v>0.43</c:v>
                </c:pt>
                <c:pt idx="6725">
                  <c:v>0.61</c:v>
                </c:pt>
                <c:pt idx="6726">
                  <c:v>1.04</c:v>
                </c:pt>
                <c:pt idx="6727">
                  <c:v>1.78</c:v>
                </c:pt>
                <c:pt idx="6728">
                  <c:v>2.56</c:v>
                </c:pt>
                <c:pt idx="6729">
                  <c:v>2.91</c:v>
                </c:pt>
                <c:pt idx="6730">
                  <c:v>2.64</c:v>
                </c:pt>
                <c:pt idx="6731">
                  <c:v>1.98</c:v>
                </c:pt>
                <c:pt idx="6732">
                  <c:v>1.29</c:v>
                </c:pt>
                <c:pt idx="6733">
                  <c:v>0.42</c:v>
                </c:pt>
                <c:pt idx="6734">
                  <c:v>0.69</c:v>
                </c:pt>
                <c:pt idx="6735">
                  <c:v>1.57</c:v>
                </c:pt>
                <c:pt idx="6736">
                  <c:v>3.02</c:v>
                </c:pt>
                <c:pt idx="6737">
                  <c:v>3.82</c:v>
                </c:pt>
                <c:pt idx="6738">
                  <c:v>3.33</c:v>
                </c:pt>
                <c:pt idx="6739">
                  <c:v>2.25</c:v>
                </c:pt>
                <c:pt idx="6740">
                  <c:v>1.25</c:v>
                </c:pt>
                <c:pt idx="6741">
                  <c:v>0.67</c:v>
                </c:pt>
                <c:pt idx="6742">
                  <c:v>0.44</c:v>
                </c:pt>
                <c:pt idx="6743">
                  <c:v>0.38</c:v>
                </c:pt>
                <c:pt idx="6744">
                  <c:v>0.36</c:v>
                </c:pt>
                <c:pt idx="6745">
                  <c:v>0.36</c:v>
                </c:pt>
                <c:pt idx="6746">
                  <c:v>0.37</c:v>
                </c:pt>
                <c:pt idx="6747">
                  <c:v>0.37</c:v>
                </c:pt>
                <c:pt idx="6748">
                  <c:v>0.41</c:v>
                </c:pt>
                <c:pt idx="6749">
                  <c:v>0.55000000000000004</c:v>
                </c:pt>
                <c:pt idx="6750">
                  <c:v>0.88</c:v>
                </c:pt>
                <c:pt idx="6751">
                  <c:v>1.44</c:v>
                </c:pt>
                <c:pt idx="6752">
                  <c:v>2.0299999999999998</c:v>
                </c:pt>
                <c:pt idx="6753">
                  <c:v>2.29</c:v>
                </c:pt>
                <c:pt idx="6754">
                  <c:v>2.08</c:v>
                </c:pt>
                <c:pt idx="6755">
                  <c:v>1.59</c:v>
                </c:pt>
                <c:pt idx="6756">
                  <c:v>1.06</c:v>
                </c:pt>
                <c:pt idx="6757">
                  <c:v>0.42</c:v>
                </c:pt>
                <c:pt idx="6758">
                  <c:v>0.69</c:v>
                </c:pt>
                <c:pt idx="6759">
                  <c:v>1.57</c:v>
                </c:pt>
                <c:pt idx="6760">
                  <c:v>3.02</c:v>
                </c:pt>
                <c:pt idx="6761">
                  <c:v>3.81</c:v>
                </c:pt>
                <c:pt idx="6762">
                  <c:v>3.33</c:v>
                </c:pt>
                <c:pt idx="6763">
                  <c:v>2.25</c:v>
                </c:pt>
                <c:pt idx="6764">
                  <c:v>1.25</c:v>
                </c:pt>
                <c:pt idx="6765">
                  <c:v>0.67</c:v>
                </c:pt>
                <c:pt idx="6766">
                  <c:v>0.44</c:v>
                </c:pt>
                <c:pt idx="6767">
                  <c:v>0.38</c:v>
                </c:pt>
                <c:pt idx="6768">
                  <c:v>0.36</c:v>
                </c:pt>
                <c:pt idx="6769">
                  <c:v>0.36</c:v>
                </c:pt>
                <c:pt idx="6770">
                  <c:v>0.36</c:v>
                </c:pt>
                <c:pt idx="6771">
                  <c:v>0.36</c:v>
                </c:pt>
                <c:pt idx="6772">
                  <c:v>0.38</c:v>
                </c:pt>
                <c:pt idx="6773">
                  <c:v>0.45</c:v>
                </c:pt>
                <c:pt idx="6774">
                  <c:v>0.67</c:v>
                </c:pt>
                <c:pt idx="6775">
                  <c:v>1.1299999999999999</c:v>
                </c:pt>
                <c:pt idx="6776">
                  <c:v>1.7</c:v>
                </c:pt>
                <c:pt idx="6777">
                  <c:v>1.98</c:v>
                </c:pt>
                <c:pt idx="6778">
                  <c:v>1.9</c:v>
                </c:pt>
                <c:pt idx="6779">
                  <c:v>1.71</c:v>
                </c:pt>
                <c:pt idx="6780">
                  <c:v>1.44</c:v>
                </c:pt>
                <c:pt idx="6781">
                  <c:v>0.47</c:v>
                </c:pt>
                <c:pt idx="6782">
                  <c:v>0.89</c:v>
                </c:pt>
                <c:pt idx="6783">
                  <c:v>1.98</c:v>
                </c:pt>
                <c:pt idx="6784">
                  <c:v>3.52</c:v>
                </c:pt>
                <c:pt idx="6785">
                  <c:v>4.3</c:v>
                </c:pt>
                <c:pt idx="6786">
                  <c:v>4.07</c:v>
                </c:pt>
                <c:pt idx="6787">
                  <c:v>3.45</c:v>
                </c:pt>
                <c:pt idx="6788">
                  <c:v>2.63</c:v>
                </c:pt>
                <c:pt idx="6789">
                  <c:v>1.84</c:v>
                </c:pt>
                <c:pt idx="6790">
                  <c:v>1.21</c:v>
                </c:pt>
                <c:pt idx="6791">
                  <c:v>0.8</c:v>
                </c:pt>
                <c:pt idx="6792">
                  <c:v>0.36</c:v>
                </c:pt>
                <c:pt idx="6793">
                  <c:v>0.36</c:v>
                </c:pt>
                <c:pt idx="6794">
                  <c:v>0.36</c:v>
                </c:pt>
                <c:pt idx="6795">
                  <c:v>0.37</c:v>
                </c:pt>
                <c:pt idx="6796">
                  <c:v>0.4</c:v>
                </c:pt>
                <c:pt idx="6797">
                  <c:v>0.56000000000000005</c:v>
                </c:pt>
                <c:pt idx="6798">
                  <c:v>1.08</c:v>
                </c:pt>
                <c:pt idx="6799">
                  <c:v>2.1800000000000002</c:v>
                </c:pt>
                <c:pt idx="6800">
                  <c:v>3.52</c:v>
                </c:pt>
                <c:pt idx="6801">
                  <c:v>4.16</c:v>
                </c:pt>
                <c:pt idx="6802">
                  <c:v>3.99</c:v>
                </c:pt>
                <c:pt idx="6803">
                  <c:v>3.54</c:v>
                </c:pt>
                <c:pt idx="6804">
                  <c:v>2.9</c:v>
                </c:pt>
                <c:pt idx="6805">
                  <c:v>0.47</c:v>
                </c:pt>
                <c:pt idx="6806">
                  <c:v>0.9</c:v>
                </c:pt>
                <c:pt idx="6807">
                  <c:v>1.98</c:v>
                </c:pt>
                <c:pt idx="6808">
                  <c:v>3.52</c:v>
                </c:pt>
                <c:pt idx="6809">
                  <c:v>4.3099999999999996</c:v>
                </c:pt>
                <c:pt idx="6810">
                  <c:v>4.08</c:v>
                </c:pt>
                <c:pt idx="6811">
                  <c:v>3.45</c:v>
                </c:pt>
                <c:pt idx="6812">
                  <c:v>2.64</c:v>
                </c:pt>
                <c:pt idx="6813">
                  <c:v>1.84</c:v>
                </c:pt>
                <c:pt idx="6814">
                  <c:v>1.21</c:v>
                </c:pt>
                <c:pt idx="6815">
                  <c:v>0.8</c:v>
                </c:pt>
                <c:pt idx="6816">
                  <c:v>0.36</c:v>
                </c:pt>
                <c:pt idx="6817">
                  <c:v>0.36</c:v>
                </c:pt>
                <c:pt idx="6818">
                  <c:v>0.36</c:v>
                </c:pt>
                <c:pt idx="6819">
                  <c:v>0.36</c:v>
                </c:pt>
                <c:pt idx="6820">
                  <c:v>0.38</c:v>
                </c:pt>
                <c:pt idx="6821">
                  <c:v>0.48</c:v>
                </c:pt>
                <c:pt idx="6822">
                  <c:v>0.8</c:v>
                </c:pt>
                <c:pt idx="6823">
                  <c:v>1.46</c:v>
                </c:pt>
                <c:pt idx="6824">
                  <c:v>2.27</c:v>
                </c:pt>
                <c:pt idx="6825">
                  <c:v>2.66</c:v>
                </c:pt>
                <c:pt idx="6826">
                  <c:v>2.56</c:v>
                </c:pt>
                <c:pt idx="6827">
                  <c:v>2.2799999999999998</c:v>
                </c:pt>
                <c:pt idx="6828">
                  <c:v>1.89</c:v>
                </c:pt>
                <c:pt idx="6829">
                  <c:v>0.47</c:v>
                </c:pt>
                <c:pt idx="6830">
                  <c:v>0.89</c:v>
                </c:pt>
                <c:pt idx="6831">
                  <c:v>1.98</c:v>
                </c:pt>
                <c:pt idx="6832">
                  <c:v>3.52</c:v>
                </c:pt>
                <c:pt idx="6833">
                  <c:v>4.3</c:v>
                </c:pt>
                <c:pt idx="6834">
                  <c:v>4.07</c:v>
                </c:pt>
                <c:pt idx="6835">
                  <c:v>3.45</c:v>
                </c:pt>
                <c:pt idx="6836">
                  <c:v>2.63</c:v>
                </c:pt>
                <c:pt idx="6837">
                  <c:v>1.84</c:v>
                </c:pt>
                <c:pt idx="6838">
                  <c:v>1.21</c:v>
                </c:pt>
                <c:pt idx="6839">
                  <c:v>0.8</c:v>
                </c:pt>
                <c:pt idx="6840">
                  <c:v>0.36</c:v>
                </c:pt>
                <c:pt idx="6841">
                  <c:v>0.36</c:v>
                </c:pt>
                <c:pt idx="6842">
                  <c:v>0.36</c:v>
                </c:pt>
                <c:pt idx="6843">
                  <c:v>0.37</c:v>
                </c:pt>
                <c:pt idx="6844">
                  <c:v>0.4</c:v>
                </c:pt>
                <c:pt idx="6845">
                  <c:v>0.54</c:v>
                </c:pt>
                <c:pt idx="6846">
                  <c:v>1.02</c:v>
                </c:pt>
                <c:pt idx="6847">
                  <c:v>2.0099999999999998</c:v>
                </c:pt>
                <c:pt idx="6848">
                  <c:v>3.22</c:v>
                </c:pt>
                <c:pt idx="6849">
                  <c:v>3.8</c:v>
                </c:pt>
                <c:pt idx="6850">
                  <c:v>3.65</c:v>
                </c:pt>
                <c:pt idx="6851">
                  <c:v>3.24</c:v>
                </c:pt>
                <c:pt idx="6852">
                  <c:v>2.66</c:v>
                </c:pt>
                <c:pt idx="6853">
                  <c:v>0.47</c:v>
                </c:pt>
                <c:pt idx="6854">
                  <c:v>0.89</c:v>
                </c:pt>
                <c:pt idx="6855">
                  <c:v>1.98</c:v>
                </c:pt>
                <c:pt idx="6856">
                  <c:v>3.51</c:v>
                </c:pt>
                <c:pt idx="6857">
                  <c:v>4.3</c:v>
                </c:pt>
                <c:pt idx="6858">
                  <c:v>4.07</c:v>
                </c:pt>
                <c:pt idx="6859">
                  <c:v>3.44</c:v>
                </c:pt>
                <c:pt idx="6860">
                  <c:v>2.63</c:v>
                </c:pt>
                <c:pt idx="6861">
                  <c:v>1.84</c:v>
                </c:pt>
                <c:pt idx="6862">
                  <c:v>1.21</c:v>
                </c:pt>
                <c:pt idx="6863">
                  <c:v>0.8</c:v>
                </c:pt>
                <c:pt idx="6864">
                  <c:v>0.36</c:v>
                </c:pt>
                <c:pt idx="6865">
                  <c:v>0.36</c:v>
                </c:pt>
                <c:pt idx="6866">
                  <c:v>0.36</c:v>
                </c:pt>
                <c:pt idx="6867">
                  <c:v>0.37</c:v>
                </c:pt>
                <c:pt idx="6868">
                  <c:v>0.41</c:v>
                </c:pt>
                <c:pt idx="6869">
                  <c:v>0.6</c:v>
                </c:pt>
                <c:pt idx="6870">
                  <c:v>1.22</c:v>
                </c:pt>
                <c:pt idx="6871">
                  <c:v>2.5299999999999998</c:v>
                </c:pt>
                <c:pt idx="6872">
                  <c:v>4.13</c:v>
                </c:pt>
                <c:pt idx="6873">
                  <c:v>4.8899999999999997</c:v>
                </c:pt>
                <c:pt idx="6874">
                  <c:v>4.6900000000000004</c:v>
                </c:pt>
                <c:pt idx="6875">
                  <c:v>4.1399999999999997</c:v>
                </c:pt>
                <c:pt idx="6876">
                  <c:v>3.38</c:v>
                </c:pt>
                <c:pt idx="6877">
                  <c:v>0.47</c:v>
                </c:pt>
                <c:pt idx="6878">
                  <c:v>0.89</c:v>
                </c:pt>
                <c:pt idx="6879">
                  <c:v>1.97</c:v>
                </c:pt>
                <c:pt idx="6880">
                  <c:v>3.49</c:v>
                </c:pt>
                <c:pt idx="6881">
                  <c:v>4.2699999999999996</c:v>
                </c:pt>
                <c:pt idx="6882">
                  <c:v>4.04</c:v>
                </c:pt>
                <c:pt idx="6883">
                  <c:v>3.42</c:v>
                </c:pt>
                <c:pt idx="6884">
                  <c:v>2.62</c:v>
                </c:pt>
                <c:pt idx="6885">
                  <c:v>1.83</c:v>
                </c:pt>
                <c:pt idx="6886">
                  <c:v>1.21</c:v>
                </c:pt>
                <c:pt idx="6887">
                  <c:v>0.79</c:v>
                </c:pt>
                <c:pt idx="6888">
                  <c:v>0.36</c:v>
                </c:pt>
                <c:pt idx="6889">
                  <c:v>0.36</c:v>
                </c:pt>
                <c:pt idx="6890">
                  <c:v>0.37</c:v>
                </c:pt>
                <c:pt idx="6891">
                  <c:v>0.38</c:v>
                </c:pt>
                <c:pt idx="6892">
                  <c:v>0.43</c:v>
                </c:pt>
                <c:pt idx="6893">
                  <c:v>0.61</c:v>
                </c:pt>
                <c:pt idx="6894">
                  <c:v>1.04</c:v>
                </c:pt>
                <c:pt idx="6895">
                  <c:v>1.77</c:v>
                </c:pt>
                <c:pt idx="6896">
                  <c:v>2.5499999999999998</c:v>
                </c:pt>
                <c:pt idx="6897">
                  <c:v>2.89</c:v>
                </c:pt>
                <c:pt idx="6898">
                  <c:v>2.62</c:v>
                </c:pt>
                <c:pt idx="6899">
                  <c:v>1.97</c:v>
                </c:pt>
                <c:pt idx="6900">
                  <c:v>1.28</c:v>
                </c:pt>
                <c:pt idx="6901">
                  <c:v>0.42</c:v>
                </c:pt>
                <c:pt idx="6902">
                  <c:v>0.69</c:v>
                </c:pt>
                <c:pt idx="6903">
                  <c:v>1.57</c:v>
                </c:pt>
                <c:pt idx="6904">
                  <c:v>3.02</c:v>
                </c:pt>
                <c:pt idx="6905">
                  <c:v>3.81</c:v>
                </c:pt>
                <c:pt idx="6906">
                  <c:v>3.33</c:v>
                </c:pt>
                <c:pt idx="6907">
                  <c:v>2.25</c:v>
                </c:pt>
                <c:pt idx="6908">
                  <c:v>1.25</c:v>
                </c:pt>
                <c:pt idx="6909">
                  <c:v>0.67</c:v>
                </c:pt>
                <c:pt idx="6910">
                  <c:v>0.44</c:v>
                </c:pt>
                <c:pt idx="6911">
                  <c:v>0.38</c:v>
                </c:pt>
                <c:pt idx="6912">
                  <c:v>0.36</c:v>
                </c:pt>
                <c:pt idx="6913">
                  <c:v>0.36</c:v>
                </c:pt>
                <c:pt idx="6914">
                  <c:v>0.37</c:v>
                </c:pt>
                <c:pt idx="6915">
                  <c:v>0.37</c:v>
                </c:pt>
                <c:pt idx="6916">
                  <c:v>0.41</c:v>
                </c:pt>
                <c:pt idx="6917">
                  <c:v>0.55000000000000004</c:v>
                </c:pt>
                <c:pt idx="6918">
                  <c:v>0.88</c:v>
                </c:pt>
                <c:pt idx="6919">
                  <c:v>1.44</c:v>
                </c:pt>
                <c:pt idx="6920">
                  <c:v>2.0299999999999998</c:v>
                </c:pt>
                <c:pt idx="6921">
                  <c:v>2.29</c:v>
                </c:pt>
                <c:pt idx="6922">
                  <c:v>2.09</c:v>
                </c:pt>
                <c:pt idx="6923">
                  <c:v>1.59</c:v>
                </c:pt>
                <c:pt idx="6924">
                  <c:v>1.06</c:v>
                </c:pt>
                <c:pt idx="6925">
                  <c:v>0.42</c:v>
                </c:pt>
                <c:pt idx="6926">
                  <c:v>0.69</c:v>
                </c:pt>
                <c:pt idx="6927">
                  <c:v>1.57</c:v>
                </c:pt>
                <c:pt idx="6928">
                  <c:v>3.02</c:v>
                </c:pt>
                <c:pt idx="6929">
                  <c:v>3.82</c:v>
                </c:pt>
                <c:pt idx="6930">
                  <c:v>3.34</c:v>
                </c:pt>
                <c:pt idx="6931">
                  <c:v>2.25</c:v>
                </c:pt>
                <c:pt idx="6932">
                  <c:v>1.25</c:v>
                </c:pt>
                <c:pt idx="6933">
                  <c:v>0.67</c:v>
                </c:pt>
                <c:pt idx="6934">
                  <c:v>0.44</c:v>
                </c:pt>
                <c:pt idx="6935">
                  <c:v>0.38</c:v>
                </c:pt>
                <c:pt idx="6936">
                  <c:v>0.36</c:v>
                </c:pt>
                <c:pt idx="6937">
                  <c:v>0.36</c:v>
                </c:pt>
                <c:pt idx="6938">
                  <c:v>0.36</c:v>
                </c:pt>
                <c:pt idx="6939">
                  <c:v>0.36</c:v>
                </c:pt>
                <c:pt idx="6940">
                  <c:v>0.38</c:v>
                </c:pt>
                <c:pt idx="6941">
                  <c:v>0.47</c:v>
                </c:pt>
                <c:pt idx="6942">
                  <c:v>0.75</c:v>
                </c:pt>
                <c:pt idx="6943">
                  <c:v>1.33</c:v>
                </c:pt>
                <c:pt idx="6944">
                  <c:v>2.0499999999999998</c:v>
                </c:pt>
                <c:pt idx="6945">
                  <c:v>2.39</c:v>
                </c:pt>
                <c:pt idx="6946">
                  <c:v>2.2999999999999998</c:v>
                </c:pt>
                <c:pt idx="6947">
                  <c:v>2.06</c:v>
                </c:pt>
                <c:pt idx="6948">
                  <c:v>1.72</c:v>
                </c:pt>
                <c:pt idx="6949">
                  <c:v>0.47</c:v>
                </c:pt>
                <c:pt idx="6950">
                  <c:v>0.89</c:v>
                </c:pt>
                <c:pt idx="6951">
                  <c:v>1.97</c:v>
                </c:pt>
                <c:pt idx="6952">
                  <c:v>3.49</c:v>
                </c:pt>
                <c:pt idx="6953">
                  <c:v>4.2699999999999996</c:v>
                </c:pt>
                <c:pt idx="6954">
                  <c:v>4.04</c:v>
                </c:pt>
                <c:pt idx="6955">
                  <c:v>3.42</c:v>
                </c:pt>
                <c:pt idx="6956">
                  <c:v>2.61</c:v>
                </c:pt>
                <c:pt idx="6957">
                  <c:v>1.83</c:v>
                </c:pt>
                <c:pt idx="6958">
                  <c:v>1.21</c:v>
                </c:pt>
                <c:pt idx="6959">
                  <c:v>0.79</c:v>
                </c:pt>
                <c:pt idx="6960">
                  <c:v>0.36</c:v>
                </c:pt>
                <c:pt idx="6961">
                  <c:v>0.36</c:v>
                </c:pt>
                <c:pt idx="6962">
                  <c:v>0.36</c:v>
                </c:pt>
                <c:pt idx="6963">
                  <c:v>0.36</c:v>
                </c:pt>
                <c:pt idx="6964">
                  <c:v>0.38</c:v>
                </c:pt>
                <c:pt idx="6965">
                  <c:v>0.46</c:v>
                </c:pt>
                <c:pt idx="6966">
                  <c:v>0.72</c:v>
                </c:pt>
                <c:pt idx="6967">
                  <c:v>1.26</c:v>
                </c:pt>
                <c:pt idx="6968">
                  <c:v>1.92</c:v>
                </c:pt>
                <c:pt idx="6969">
                  <c:v>2.2400000000000002</c:v>
                </c:pt>
                <c:pt idx="6970">
                  <c:v>2.16</c:v>
                </c:pt>
                <c:pt idx="6971">
                  <c:v>1.93</c:v>
                </c:pt>
                <c:pt idx="6972">
                  <c:v>1.61</c:v>
                </c:pt>
                <c:pt idx="6973">
                  <c:v>0.47</c:v>
                </c:pt>
                <c:pt idx="6974">
                  <c:v>0.9</c:v>
                </c:pt>
                <c:pt idx="6975">
                  <c:v>1.99</c:v>
                </c:pt>
                <c:pt idx="6976">
                  <c:v>3.53</c:v>
                </c:pt>
                <c:pt idx="6977">
                  <c:v>4.3099999999999996</c:v>
                </c:pt>
                <c:pt idx="6978">
                  <c:v>4.08</c:v>
                </c:pt>
                <c:pt idx="6979">
                  <c:v>3.45</c:v>
                </c:pt>
                <c:pt idx="6980">
                  <c:v>2.64</c:v>
                </c:pt>
                <c:pt idx="6981">
                  <c:v>1.84</c:v>
                </c:pt>
                <c:pt idx="6982">
                  <c:v>1.22</c:v>
                </c:pt>
                <c:pt idx="6983">
                  <c:v>0.8</c:v>
                </c:pt>
                <c:pt idx="6984">
                  <c:v>0.36</c:v>
                </c:pt>
                <c:pt idx="6985">
                  <c:v>0.36</c:v>
                </c:pt>
                <c:pt idx="6986">
                  <c:v>0.36</c:v>
                </c:pt>
                <c:pt idx="6987">
                  <c:v>0.36</c:v>
                </c:pt>
                <c:pt idx="6988">
                  <c:v>0.38</c:v>
                </c:pt>
                <c:pt idx="6989">
                  <c:v>0.45</c:v>
                </c:pt>
                <c:pt idx="6990">
                  <c:v>0.68</c:v>
                </c:pt>
                <c:pt idx="6991">
                  <c:v>1.1499999999999999</c:v>
                </c:pt>
                <c:pt idx="6992">
                  <c:v>1.74</c:v>
                </c:pt>
                <c:pt idx="6993">
                  <c:v>2.02</c:v>
                </c:pt>
                <c:pt idx="6994">
                  <c:v>1.95</c:v>
                </c:pt>
                <c:pt idx="6995">
                  <c:v>1.75</c:v>
                </c:pt>
                <c:pt idx="6996">
                  <c:v>1.47</c:v>
                </c:pt>
                <c:pt idx="6997">
                  <c:v>0.47</c:v>
                </c:pt>
                <c:pt idx="6998">
                  <c:v>0.9</c:v>
                </c:pt>
                <c:pt idx="6999">
                  <c:v>1.99</c:v>
                </c:pt>
                <c:pt idx="7000">
                  <c:v>3.53</c:v>
                </c:pt>
                <c:pt idx="7001">
                  <c:v>4.32</c:v>
                </c:pt>
                <c:pt idx="7002">
                  <c:v>4.08</c:v>
                </c:pt>
                <c:pt idx="7003">
                  <c:v>3.46</c:v>
                </c:pt>
                <c:pt idx="7004">
                  <c:v>2.64</c:v>
                </c:pt>
                <c:pt idx="7005">
                  <c:v>1.85</c:v>
                </c:pt>
                <c:pt idx="7006">
                  <c:v>1.22</c:v>
                </c:pt>
                <c:pt idx="7007">
                  <c:v>0.8</c:v>
                </c:pt>
                <c:pt idx="7008">
                  <c:v>0.36</c:v>
                </c:pt>
                <c:pt idx="7009">
                  <c:v>0.36</c:v>
                </c:pt>
                <c:pt idx="7010">
                  <c:v>0.36</c:v>
                </c:pt>
                <c:pt idx="7011">
                  <c:v>0.36</c:v>
                </c:pt>
                <c:pt idx="7012">
                  <c:v>0.38</c:v>
                </c:pt>
                <c:pt idx="7013">
                  <c:v>0.46</c:v>
                </c:pt>
                <c:pt idx="7014">
                  <c:v>0.74</c:v>
                </c:pt>
                <c:pt idx="7015">
                  <c:v>1.3</c:v>
                </c:pt>
                <c:pt idx="7016">
                  <c:v>2</c:v>
                </c:pt>
                <c:pt idx="7017">
                  <c:v>2.33</c:v>
                </c:pt>
                <c:pt idx="7018">
                  <c:v>2.2400000000000002</c:v>
                </c:pt>
                <c:pt idx="7019">
                  <c:v>2</c:v>
                </c:pt>
                <c:pt idx="7020">
                  <c:v>1.67</c:v>
                </c:pt>
                <c:pt idx="7021">
                  <c:v>0.47</c:v>
                </c:pt>
                <c:pt idx="7022">
                  <c:v>0.9</c:v>
                </c:pt>
                <c:pt idx="7023">
                  <c:v>1.99</c:v>
                </c:pt>
                <c:pt idx="7024">
                  <c:v>3.53</c:v>
                </c:pt>
                <c:pt idx="7025">
                  <c:v>4.32</c:v>
                </c:pt>
                <c:pt idx="7026">
                  <c:v>4.08</c:v>
                </c:pt>
                <c:pt idx="7027">
                  <c:v>3.46</c:v>
                </c:pt>
                <c:pt idx="7028">
                  <c:v>2.64</c:v>
                </c:pt>
                <c:pt idx="7029">
                  <c:v>1.85</c:v>
                </c:pt>
                <c:pt idx="7030">
                  <c:v>1.22</c:v>
                </c:pt>
                <c:pt idx="7031">
                  <c:v>0.8</c:v>
                </c:pt>
                <c:pt idx="7032">
                  <c:v>0.36</c:v>
                </c:pt>
                <c:pt idx="7033">
                  <c:v>0.36</c:v>
                </c:pt>
                <c:pt idx="7034">
                  <c:v>0.36</c:v>
                </c:pt>
                <c:pt idx="7035">
                  <c:v>0.36</c:v>
                </c:pt>
                <c:pt idx="7036">
                  <c:v>0.38</c:v>
                </c:pt>
                <c:pt idx="7037">
                  <c:v>0.44</c:v>
                </c:pt>
                <c:pt idx="7038">
                  <c:v>0.64</c:v>
                </c:pt>
                <c:pt idx="7039">
                  <c:v>1.06</c:v>
                </c:pt>
                <c:pt idx="7040">
                  <c:v>1.57</c:v>
                </c:pt>
                <c:pt idx="7041">
                  <c:v>1.82</c:v>
                </c:pt>
                <c:pt idx="7042">
                  <c:v>1.76</c:v>
                </c:pt>
                <c:pt idx="7043">
                  <c:v>1.58</c:v>
                </c:pt>
                <c:pt idx="7044">
                  <c:v>1.33</c:v>
                </c:pt>
                <c:pt idx="7045">
                  <c:v>0.47</c:v>
                </c:pt>
                <c:pt idx="7046">
                  <c:v>0.89</c:v>
                </c:pt>
                <c:pt idx="7047">
                  <c:v>1.98</c:v>
                </c:pt>
                <c:pt idx="7048">
                  <c:v>3.51</c:v>
                </c:pt>
                <c:pt idx="7049">
                  <c:v>4.29</c:v>
                </c:pt>
                <c:pt idx="7050">
                  <c:v>4.0599999999999996</c:v>
                </c:pt>
                <c:pt idx="7051">
                  <c:v>3.44</c:v>
                </c:pt>
                <c:pt idx="7052">
                  <c:v>2.63</c:v>
                </c:pt>
                <c:pt idx="7053">
                  <c:v>1.84</c:v>
                </c:pt>
                <c:pt idx="7054">
                  <c:v>1.21</c:v>
                </c:pt>
                <c:pt idx="7055">
                  <c:v>0.79</c:v>
                </c:pt>
                <c:pt idx="7056">
                  <c:v>0.36</c:v>
                </c:pt>
                <c:pt idx="7057">
                  <c:v>0.36</c:v>
                </c:pt>
                <c:pt idx="7058">
                  <c:v>0.37</c:v>
                </c:pt>
                <c:pt idx="7059">
                  <c:v>0.38</c:v>
                </c:pt>
                <c:pt idx="7060">
                  <c:v>0.42</c:v>
                </c:pt>
                <c:pt idx="7061">
                  <c:v>0.57999999999999996</c:v>
                </c:pt>
                <c:pt idx="7062">
                  <c:v>0.96</c:v>
                </c:pt>
                <c:pt idx="7063">
                  <c:v>1.6</c:v>
                </c:pt>
                <c:pt idx="7064">
                  <c:v>2.29</c:v>
                </c:pt>
                <c:pt idx="7065">
                  <c:v>2.59</c:v>
                </c:pt>
                <c:pt idx="7066">
                  <c:v>2.35</c:v>
                </c:pt>
                <c:pt idx="7067">
                  <c:v>1.78</c:v>
                </c:pt>
                <c:pt idx="7068">
                  <c:v>1.17</c:v>
                </c:pt>
                <c:pt idx="7069">
                  <c:v>0.42</c:v>
                </c:pt>
                <c:pt idx="7070">
                  <c:v>0.69</c:v>
                </c:pt>
                <c:pt idx="7071">
                  <c:v>1.57</c:v>
                </c:pt>
                <c:pt idx="7072">
                  <c:v>3.02</c:v>
                </c:pt>
                <c:pt idx="7073">
                  <c:v>3.82</c:v>
                </c:pt>
                <c:pt idx="7074">
                  <c:v>3.33</c:v>
                </c:pt>
                <c:pt idx="7075">
                  <c:v>2.25</c:v>
                </c:pt>
                <c:pt idx="7076">
                  <c:v>1.25</c:v>
                </c:pt>
                <c:pt idx="7077">
                  <c:v>0.67</c:v>
                </c:pt>
                <c:pt idx="7078">
                  <c:v>0.44</c:v>
                </c:pt>
                <c:pt idx="7079">
                  <c:v>0.38</c:v>
                </c:pt>
                <c:pt idx="7080">
                  <c:v>0.36</c:v>
                </c:pt>
                <c:pt idx="7081">
                  <c:v>0.36</c:v>
                </c:pt>
                <c:pt idx="7082">
                  <c:v>0.37</c:v>
                </c:pt>
                <c:pt idx="7083">
                  <c:v>0.38</c:v>
                </c:pt>
                <c:pt idx="7084">
                  <c:v>0.45</c:v>
                </c:pt>
                <c:pt idx="7085">
                  <c:v>0.68</c:v>
                </c:pt>
                <c:pt idx="7086">
                  <c:v>1.25</c:v>
                </c:pt>
                <c:pt idx="7087">
                  <c:v>2.21</c:v>
                </c:pt>
                <c:pt idx="7088">
                  <c:v>3.24</c:v>
                </c:pt>
                <c:pt idx="7089">
                  <c:v>3.69</c:v>
                </c:pt>
                <c:pt idx="7090">
                  <c:v>3.34</c:v>
                </c:pt>
                <c:pt idx="7091">
                  <c:v>2.48</c:v>
                </c:pt>
                <c:pt idx="7092">
                  <c:v>1.57</c:v>
                </c:pt>
                <c:pt idx="7093">
                  <c:v>0.42</c:v>
                </c:pt>
                <c:pt idx="7094">
                  <c:v>0.69</c:v>
                </c:pt>
                <c:pt idx="7095">
                  <c:v>1.57</c:v>
                </c:pt>
                <c:pt idx="7096">
                  <c:v>3.02</c:v>
                </c:pt>
                <c:pt idx="7097">
                  <c:v>3.81</c:v>
                </c:pt>
                <c:pt idx="7098">
                  <c:v>3.33</c:v>
                </c:pt>
                <c:pt idx="7099">
                  <c:v>2.25</c:v>
                </c:pt>
                <c:pt idx="7100">
                  <c:v>1.25</c:v>
                </c:pt>
                <c:pt idx="7101">
                  <c:v>0.67</c:v>
                </c:pt>
                <c:pt idx="7102">
                  <c:v>0.44</c:v>
                </c:pt>
                <c:pt idx="7103">
                  <c:v>0.38</c:v>
                </c:pt>
                <c:pt idx="7104">
                  <c:v>0.36</c:v>
                </c:pt>
                <c:pt idx="7105">
                  <c:v>0.36</c:v>
                </c:pt>
                <c:pt idx="7106">
                  <c:v>0.36</c:v>
                </c:pt>
                <c:pt idx="7107">
                  <c:v>0.37</c:v>
                </c:pt>
                <c:pt idx="7108">
                  <c:v>0.41</c:v>
                </c:pt>
                <c:pt idx="7109">
                  <c:v>0.63</c:v>
                </c:pt>
                <c:pt idx="7110">
                  <c:v>1.34</c:v>
                </c:pt>
                <c:pt idx="7111">
                  <c:v>2.81</c:v>
                </c:pt>
                <c:pt idx="7112">
                  <c:v>4.62</c:v>
                </c:pt>
                <c:pt idx="7113">
                  <c:v>5.49</c:v>
                </c:pt>
                <c:pt idx="7114">
                  <c:v>5.26</c:v>
                </c:pt>
                <c:pt idx="7115">
                  <c:v>4.6399999999999997</c:v>
                </c:pt>
                <c:pt idx="7116">
                  <c:v>3.78</c:v>
                </c:pt>
                <c:pt idx="7117">
                  <c:v>0.47</c:v>
                </c:pt>
                <c:pt idx="7118">
                  <c:v>0.89</c:v>
                </c:pt>
                <c:pt idx="7119">
                  <c:v>1.98</c:v>
                </c:pt>
                <c:pt idx="7120">
                  <c:v>3.51</c:v>
                </c:pt>
                <c:pt idx="7121">
                  <c:v>4.29</c:v>
                </c:pt>
                <c:pt idx="7122">
                  <c:v>4.0599999999999996</c:v>
                </c:pt>
                <c:pt idx="7123">
                  <c:v>3.44</c:v>
                </c:pt>
                <c:pt idx="7124">
                  <c:v>2.63</c:v>
                </c:pt>
                <c:pt idx="7125">
                  <c:v>1.84</c:v>
                </c:pt>
                <c:pt idx="7126">
                  <c:v>1.21</c:v>
                </c:pt>
                <c:pt idx="7127">
                  <c:v>0.79</c:v>
                </c:pt>
                <c:pt idx="7128">
                  <c:v>0.36</c:v>
                </c:pt>
                <c:pt idx="7129">
                  <c:v>0.36</c:v>
                </c:pt>
                <c:pt idx="7130">
                  <c:v>0.36</c:v>
                </c:pt>
                <c:pt idx="7131">
                  <c:v>0.36</c:v>
                </c:pt>
                <c:pt idx="7132">
                  <c:v>0.38</c:v>
                </c:pt>
                <c:pt idx="7133">
                  <c:v>0.46</c:v>
                </c:pt>
                <c:pt idx="7134">
                  <c:v>0.71</c:v>
                </c:pt>
                <c:pt idx="7135">
                  <c:v>1.24</c:v>
                </c:pt>
                <c:pt idx="7136">
                  <c:v>1.88</c:v>
                </c:pt>
                <c:pt idx="7137">
                  <c:v>2.19</c:v>
                </c:pt>
                <c:pt idx="7138">
                  <c:v>2.11</c:v>
                </c:pt>
                <c:pt idx="7139">
                  <c:v>1.89</c:v>
                </c:pt>
                <c:pt idx="7140">
                  <c:v>1.58</c:v>
                </c:pt>
                <c:pt idx="7141">
                  <c:v>0.47</c:v>
                </c:pt>
                <c:pt idx="7142">
                  <c:v>0.89</c:v>
                </c:pt>
                <c:pt idx="7143">
                  <c:v>1.98</c:v>
                </c:pt>
                <c:pt idx="7144">
                  <c:v>3.51</c:v>
                </c:pt>
                <c:pt idx="7145">
                  <c:v>4.29</c:v>
                </c:pt>
                <c:pt idx="7146">
                  <c:v>4.05</c:v>
                </c:pt>
                <c:pt idx="7147">
                  <c:v>3.43</c:v>
                </c:pt>
                <c:pt idx="7148">
                  <c:v>2.62</c:v>
                </c:pt>
                <c:pt idx="7149">
                  <c:v>1.83</c:v>
                </c:pt>
                <c:pt idx="7150">
                  <c:v>1.21</c:v>
                </c:pt>
                <c:pt idx="7151">
                  <c:v>0.79</c:v>
                </c:pt>
                <c:pt idx="7152">
                  <c:v>0.36</c:v>
                </c:pt>
                <c:pt idx="7153">
                  <c:v>0.36</c:v>
                </c:pt>
                <c:pt idx="7154">
                  <c:v>0.36</c:v>
                </c:pt>
                <c:pt idx="7155">
                  <c:v>0.36</c:v>
                </c:pt>
                <c:pt idx="7156">
                  <c:v>0.38</c:v>
                </c:pt>
                <c:pt idx="7157">
                  <c:v>0.44</c:v>
                </c:pt>
                <c:pt idx="7158">
                  <c:v>0.64</c:v>
                </c:pt>
                <c:pt idx="7159">
                  <c:v>1.06</c:v>
                </c:pt>
                <c:pt idx="7160">
                  <c:v>1.57</c:v>
                </c:pt>
                <c:pt idx="7161">
                  <c:v>1.81</c:v>
                </c:pt>
                <c:pt idx="7162">
                  <c:v>1.75</c:v>
                </c:pt>
                <c:pt idx="7163">
                  <c:v>1.57</c:v>
                </c:pt>
                <c:pt idx="7164">
                  <c:v>1.33</c:v>
                </c:pt>
                <c:pt idx="7165">
                  <c:v>0.47</c:v>
                </c:pt>
                <c:pt idx="7166">
                  <c:v>0.89</c:v>
                </c:pt>
                <c:pt idx="7167">
                  <c:v>1.97</c:v>
                </c:pt>
                <c:pt idx="7168">
                  <c:v>3.5</c:v>
                </c:pt>
                <c:pt idx="7169">
                  <c:v>4.28</c:v>
                </c:pt>
                <c:pt idx="7170">
                  <c:v>4.05</c:v>
                </c:pt>
                <c:pt idx="7171">
                  <c:v>3.43</c:v>
                </c:pt>
                <c:pt idx="7172">
                  <c:v>2.62</c:v>
                </c:pt>
                <c:pt idx="7173">
                  <c:v>1.83</c:v>
                </c:pt>
                <c:pt idx="7174">
                  <c:v>1.21</c:v>
                </c:pt>
                <c:pt idx="7175">
                  <c:v>0.79</c:v>
                </c:pt>
                <c:pt idx="7176">
                  <c:v>0.36</c:v>
                </c:pt>
                <c:pt idx="7177">
                  <c:v>0.36</c:v>
                </c:pt>
                <c:pt idx="7178">
                  <c:v>0.36</c:v>
                </c:pt>
                <c:pt idx="7179">
                  <c:v>0.37</c:v>
                </c:pt>
                <c:pt idx="7180">
                  <c:v>0.4</c:v>
                </c:pt>
                <c:pt idx="7181">
                  <c:v>0.55000000000000004</c:v>
                </c:pt>
                <c:pt idx="7182">
                  <c:v>1.06</c:v>
                </c:pt>
                <c:pt idx="7183">
                  <c:v>2.11</c:v>
                </c:pt>
                <c:pt idx="7184">
                  <c:v>3.4</c:v>
                </c:pt>
                <c:pt idx="7185">
                  <c:v>4.0199999999999996</c:v>
                </c:pt>
                <c:pt idx="7186">
                  <c:v>3.86</c:v>
                </c:pt>
                <c:pt idx="7187">
                  <c:v>3.42</c:v>
                </c:pt>
                <c:pt idx="7188">
                  <c:v>2.8</c:v>
                </c:pt>
                <c:pt idx="7189">
                  <c:v>0.47</c:v>
                </c:pt>
                <c:pt idx="7190">
                  <c:v>0.89</c:v>
                </c:pt>
                <c:pt idx="7191">
                  <c:v>1.98</c:v>
                </c:pt>
                <c:pt idx="7192">
                  <c:v>3.51</c:v>
                </c:pt>
                <c:pt idx="7193">
                  <c:v>4.29</c:v>
                </c:pt>
                <c:pt idx="7194">
                  <c:v>4.0599999999999996</c:v>
                </c:pt>
                <c:pt idx="7195">
                  <c:v>3.44</c:v>
                </c:pt>
                <c:pt idx="7196">
                  <c:v>2.63</c:v>
                </c:pt>
                <c:pt idx="7197">
                  <c:v>1.84</c:v>
                </c:pt>
                <c:pt idx="7198">
                  <c:v>1.21</c:v>
                </c:pt>
                <c:pt idx="7199">
                  <c:v>0.79</c:v>
                </c:pt>
                <c:pt idx="7200">
                  <c:v>0.36</c:v>
                </c:pt>
                <c:pt idx="7201">
                  <c:v>0.36</c:v>
                </c:pt>
                <c:pt idx="7202">
                  <c:v>0.36</c:v>
                </c:pt>
                <c:pt idx="7203">
                  <c:v>0.36</c:v>
                </c:pt>
                <c:pt idx="7204">
                  <c:v>0.38</c:v>
                </c:pt>
                <c:pt idx="7205">
                  <c:v>0.46</c:v>
                </c:pt>
                <c:pt idx="7206">
                  <c:v>0.7</c:v>
                </c:pt>
                <c:pt idx="7207">
                  <c:v>1.22</c:v>
                </c:pt>
                <c:pt idx="7208">
                  <c:v>1.86</c:v>
                </c:pt>
                <c:pt idx="7209">
                  <c:v>2.16</c:v>
                </c:pt>
                <c:pt idx="7210">
                  <c:v>2.09</c:v>
                </c:pt>
                <c:pt idx="7211">
                  <c:v>1.87</c:v>
                </c:pt>
                <c:pt idx="7212">
                  <c:v>1.56</c:v>
                </c:pt>
                <c:pt idx="7213">
                  <c:v>0.47</c:v>
                </c:pt>
                <c:pt idx="7214">
                  <c:v>0.89</c:v>
                </c:pt>
                <c:pt idx="7215">
                  <c:v>1.97</c:v>
                </c:pt>
                <c:pt idx="7216">
                  <c:v>3.5</c:v>
                </c:pt>
                <c:pt idx="7217">
                  <c:v>4.29</c:v>
                </c:pt>
                <c:pt idx="7218">
                  <c:v>4.05</c:v>
                </c:pt>
                <c:pt idx="7219">
                  <c:v>3.43</c:v>
                </c:pt>
                <c:pt idx="7220">
                  <c:v>2.62</c:v>
                </c:pt>
                <c:pt idx="7221">
                  <c:v>1.83</c:v>
                </c:pt>
                <c:pt idx="7222">
                  <c:v>1.21</c:v>
                </c:pt>
                <c:pt idx="7223">
                  <c:v>0.79</c:v>
                </c:pt>
                <c:pt idx="7224">
                  <c:v>0.36</c:v>
                </c:pt>
                <c:pt idx="7225">
                  <c:v>0.36</c:v>
                </c:pt>
                <c:pt idx="7226">
                  <c:v>0.37</c:v>
                </c:pt>
                <c:pt idx="7227">
                  <c:v>0.38</c:v>
                </c:pt>
                <c:pt idx="7228">
                  <c:v>0.46</c:v>
                </c:pt>
                <c:pt idx="7229">
                  <c:v>0.71</c:v>
                </c:pt>
                <c:pt idx="7230">
                  <c:v>1.34</c:v>
                </c:pt>
                <c:pt idx="7231">
                  <c:v>2.39</c:v>
                </c:pt>
                <c:pt idx="7232">
                  <c:v>3.51</c:v>
                </c:pt>
                <c:pt idx="7233">
                  <c:v>4</c:v>
                </c:pt>
                <c:pt idx="7234">
                  <c:v>3.62</c:v>
                </c:pt>
                <c:pt idx="7235">
                  <c:v>2.68</c:v>
                </c:pt>
                <c:pt idx="7236">
                  <c:v>1.68</c:v>
                </c:pt>
                <c:pt idx="7237">
                  <c:v>0.42</c:v>
                </c:pt>
                <c:pt idx="7238">
                  <c:v>0.69</c:v>
                </c:pt>
                <c:pt idx="7239">
                  <c:v>1.57</c:v>
                </c:pt>
                <c:pt idx="7240">
                  <c:v>3.01</c:v>
                </c:pt>
                <c:pt idx="7241">
                  <c:v>3.81</c:v>
                </c:pt>
                <c:pt idx="7242">
                  <c:v>3.33</c:v>
                </c:pt>
                <c:pt idx="7243">
                  <c:v>2.25</c:v>
                </c:pt>
                <c:pt idx="7244">
                  <c:v>1.25</c:v>
                </c:pt>
                <c:pt idx="7245">
                  <c:v>0.67</c:v>
                </c:pt>
                <c:pt idx="7246">
                  <c:v>0.44</c:v>
                </c:pt>
                <c:pt idx="7247">
                  <c:v>0.38</c:v>
                </c:pt>
                <c:pt idx="7248">
                  <c:v>0.36</c:v>
                </c:pt>
                <c:pt idx="7249">
                  <c:v>0.36</c:v>
                </c:pt>
                <c:pt idx="7250">
                  <c:v>0.37</c:v>
                </c:pt>
                <c:pt idx="7251">
                  <c:v>0.38</c:v>
                </c:pt>
                <c:pt idx="7252">
                  <c:v>0.43</c:v>
                </c:pt>
                <c:pt idx="7253">
                  <c:v>0.61</c:v>
                </c:pt>
                <c:pt idx="7254">
                  <c:v>1.05</c:v>
                </c:pt>
                <c:pt idx="7255">
                  <c:v>1.79</c:v>
                </c:pt>
                <c:pt idx="7256">
                  <c:v>2.58</c:v>
                </c:pt>
                <c:pt idx="7257">
                  <c:v>2.93</c:v>
                </c:pt>
                <c:pt idx="7258">
                  <c:v>2.66</c:v>
                </c:pt>
                <c:pt idx="7259">
                  <c:v>2</c:v>
                </c:pt>
                <c:pt idx="7260">
                  <c:v>1.29</c:v>
                </c:pt>
                <c:pt idx="7261">
                  <c:v>0.42</c:v>
                </c:pt>
                <c:pt idx="7262">
                  <c:v>0.69</c:v>
                </c:pt>
                <c:pt idx="7263">
                  <c:v>1.57</c:v>
                </c:pt>
                <c:pt idx="7264">
                  <c:v>3.02</c:v>
                </c:pt>
                <c:pt idx="7265">
                  <c:v>3.81</c:v>
                </c:pt>
                <c:pt idx="7266">
                  <c:v>3.33</c:v>
                </c:pt>
                <c:pt idx="7267">
                  <c:v>2.25</c:v>
                </c:pt>
                <c:pt idx="7268">
                  <c:v>1.25</c:v>
                </c:pt>
                <c:pt idx="7269">
                  <c:v>0.67</c:v>
                </c:pt>
                <c:pt idx="7270">
                  <c:v>0.44</c:v>
                </c:pt>
                <c:pt idx="7271">
                  <c:v>0.38</c:v>
                </c:pt>
                <c:pt idx="7272">
                  <c:v>0.36</c:v>
                </c:pt>
                <c:pt idx="7273">
                  <c:v>0.36</c:v>
                </c:pt>
                <c:pt idx="7274">
                  <c:v>0.36</c:v>
                </c:pt>
                <c:pt idx="7275">
                  <c:v>0.36</c:v>
                </c:pt>
                <c:pt idx="7276">
                  <c:v>0.39</c:v>
                </c:pt>
                <c:pt idx="7277">
                  <c:v>0.51</c:v>
                </c:pt>
                <c:pt idx="7278">
                  <c:v>0.9</c:v>
                </c:pt>
                <c:pt idx="7279">
                  <c:v>1.72</c:v>
                </c:pt>
                <c:pt idx="7280">
                  <c:v>2.73</c:v>
                </c:pt>
                <c:pt idx="7281">
                  <c:v>3.21</c:v>
                </c:pt>
                <c:pt idx="7282">
                  <c:v>3.09</c:v>
                </c:pt>
                <c:pt idx="7283">
                  <c:v>2.74</c:v>
                </c:pt>
                <c:pt idx="7284">
                  <c:v>2.2599999999999998</c:v>
                </c:pt>
                <c:pt idx="7285">
                  <c:v>0.47</c:v>
                </c:pt>
                <c:pt idx="7286">
                  <c:v>0.89</c:v>
                </c:pt>
                <c:pt idx="7287">
                  <c:v>1.97</c:v>
                </c:pt>
                <c:pt idx="7288">
                  <c:v>3.5</c:v>
                </c:pt>
                <c:pt idx="7289">
                  <c:v>4.28</c:v>
                </c:pt>
                <c:pt idx="7290">
                  <c:v>4.05</c:v>
                </c:pt>
                <c:pt idx="7291">
                  <c:v>3.43</c:v>
                </c:pt>
                <c:pt idx="7292">
                  <c:v>2.62</c:v>
                </c:pt>
                <c:pt idx="7293">
                  <c:v>1.83</c:v>
                </c:pt>
                <c:pt idx="7294">
                  <c:v>1.21</c:v>
                </c:pt>
                <c:pt idx="7295">
                  <c:v>0.79</c:v>
                </c:pt>
                <c:pt idx="7296">
                  <c:v>0.36</c:v>
                </c:pt>
                <c:pt idx="7297">
                  <c:v>0.36</c:v>
                </c:pt>
                <c:pt idx="7298">
                  <c:v>0.36</c:v>
                </c:pt>
                <c:pt idx="7299">
                  <c:v>0.36</c:v>
                </c:pt>
                <c:pt idx="7300">
                  <c:v>0.38</c:v>
                </c:pt>
                <c:pt idx="7301">
                  <c:v>0.46</c:v>
                </c:pt>
                <c:pt idx="7302">
                  <c:v>0.73</c:v>
                </c:pt>
                <c:pt idx="7303">
                  <c:v>1.29</c:v>
                </c:pt>
                <c:pt idx="7304">
                  <c:v>1.98</c:v>
                </c:pt>
                <c:pt idx="7305">
                  <c:v>2.31</c:v>
                </c:pt>
                <c:pt idx="7306">
                  <c:v>2.2200000000000002</c:v>
                </c:pt>
                <c:pt idx="7307">
                  <c:v>1.99</c:v>
                </c:pt>
                <c:pt idx="7308">
                  <c:v>1.66</c:v>
                </c:pt>
                <c:pt idx="7309">
                  <c:v>0.47</c:v>
                </c:pt>
                <c:pt idx="7310">
                  <c:v>0.9</c:v>
                </c:pt>
                <c:pt idx="7311">
                  <c:v>2</c:v>
                </c:pt>
                <c:pt idx="7312">
                  <c:v>3.55</c:v>
                </c:pt>
                <c:pt idx="7313">
                  <c:v>4.3499999999999996</c:v>
                </c:pt>
                <c:pt idx="7314">
                  <c:v>4.1100000000000003</c:v>
                </c:pt>
                <c:pt idx="7315">
                  <c:v>3.48</c:v>
                </c:pt>
                <c:pt idx="7316">
                  <c:v>2.66</c:v>
                </c:pt>
                <c:pt idx="7317">
                  <c:v>1.86</c:v>
                </c:pt>
                <c:pt idx="7318">
                  <c:v>1.22</c:v>
                </c:pt>
                <c:pt idx="7319">
                  <c:v>0.8</c:v>
                </c:pt>
                <c:pt idx="7320">
                  <c:v>0.36</c:v>
                </c:pt>
                <c:pt idx="7321">
                  <c:v>0.36</c:v>
                </c:pt>
                <c:pt idx="7322">
                  <c:v>0.36</c:v>
                </c:pt>
                <c:pt idx="7323">
                  <c:v>0.37</c:v>
                </c:pt>
                <c:pt idx="7324">
                  <c:v>0.4</c:v>
                </c:pt>
                <c:pt idx="7325">
                  <c:v>0.56000000000000005</c:v>
                </c:pt>
                <c:pt idx="7326">
                  <c:v>1.0900000000000001</c:v>
                </c:pt>
                <c:pt idx="7327">
                  <c:v>2.19</c:v>
                </c:pt>
                <c:pt idx="7328">
                  <c:v>3.54</c:v>
                </c:pt>
                <c:pt idx="7329">
                  <c:v>4.18</c:v>
                </c:pt>
                <c:pt idx="7330">
                  <c:v>4.0199999999999996</c:v>
                </c:pt>
                <c:pt idx="7331">
                  <c:v>3.55</c:v>
                </c:pt>
                <c:pt idx="7332">
                  <c:v>2.91</c:v>
                </c:pt>
                <c:pt idx="7333">
                  <c:v>0.47</c:v>
                </c:pt>
                <c:pt idx="7334">
                  <c:v>0.89</c:v>
                </c:pt>
                <c:pt idx="7335">
                  <c:v>1.97</c:v>
                </c:pt>
                <c:pt idx="7336">
                  <c:v>3.5</c:v>
                </c:pt>
                <c:pt idx="7337">
                  <c:v>4.28</c:v>
                </c:pt>
                <c:pt idx="7338">
                  <c:v>4.05</c:v>
                </c:pt>
                <c:pt idx="7339">
                  <c:v>3.43</c:v>
                </c:pt>
                <c:pt idx="7340">
                  <c:v>2.62</c:v>
                </c:pt>
                <c:pt idx="7341">
                  <c:v>1.83</c:v>
                </c:pt>
                <c:pt idx="7342">
                  <c:v>1.21</c:v>
                </c:pt>
                <c:pt idx="7343">
                  <c:v>0.79</c:v>
                </c:pt>
                <c:pt idx="7344">
                  <c:v>0.36</c:v>
                </c:pt>
                <c:pt idx="7345">
                  <c:v>0.36</c:v>
                </c:pt>
                <c:pt idx="7346">
                  <c:v>0.36</c:v>
                </c:pt>
                <c:pt idx="7347">
                  <c:v>0.36</c:v>
                </c:pt>
                <c:pt idx="7348">
                  <c:v>0.38</c:v>
                </c:pt>
                <c:pt idx="7349">
                  <c:v>0.44</c:v>
                </c:pt>
                <c:pt idx="7350">
                  <c:v>0.65</c:v>
                </c:pt>
                <c:pt idx="7351">
                  <c:v>1.0900000000000001</c:v>
                </c:pt>
                <c:pt idx="7352">
                  <c:v>1.63</c:v>
                </c:pt>
                <c:pt idx="7353">
                  <c:v>1.88</c:v>
                </c:pt>
                <c:pt idx="7354">
                  <c:v>1.82</c:v>
                </c:pt>
                <c:pt idx="7355">
                  <c:v>1.63</c:v>
                </c:pt>
                <c:pt idx="7356">
                  <c:v>1.38</c:v>
                </c:pt>
                <c:pt idx="7357">
                  <c:v>0.47</c:v>
                </c:pt>
                <c:pt idx="7358">
                  <c:v>0.89</c:v>
                </c:pt>
                <c:pt idx="7359">
                  <c:v>1.97</c:v>
                </c:pt>
                <c:pt idx="7360">
                  <c:v>3.5</c:v>
                </c:pt>
                <c:pt idx="7361">
                  <c:v>4.28</c:v>
                </c:pt>
                <c:pt idx="7362">
                  <c:v>4.04</c:v>
                </c:pt>
                <c:pt idx="7363">
                  <c:v>3.43</c:v>
                </c:pt>
                <c:pt idx="7364">
                  <c:v>2.62</c:v>
                </c:pt>
                <c:pt idx="7365">
                  <c:v>1.83</c:v>
                </c:pt>
                <c:pt idx="7366">
                  <c:v>1.21</c:v>
                </c:pt>
                <c:pt idx="7367">
                  <c:v>0.79</c:v>
                </c:pt>
                <c:pt idx="7368">
                  <c:v>0.36</c:v>
                </c:pt>
                <c:pt idx="7369">
                  <c:v>0.36</c:v>
                </c:pt>
                <c:pt idx="7370">
                  <c:v>0.36</c:v>
                </c:pt>
                <c:pt idx="7371">
                  <c:v>0.36</c:v>
                </c:pt>
                <c:pt idx="7372">
                  <c:v>0.39</c:v>
                </c:pt>
                <c:pt idx="7373">
                  <c:v>0.49</c:v>
                </c:pt>
                <c:pt idx="7374">
                  <c:v>0.84</c:v>
                </c:pt>
                <c:pt idx="7375">
                  <c:v>1.55</c:v>
                </c:pt>
                <c:pt idx="7376">
                  <c:v>2.4300000000000002</c:v>
                </c:pt>
                <c:pt idx="7377">
                  <c:v>2.85</c:v>
                </c:pt>
                <c:pt idx="7378">
                  <c:v>2.75</c:v>
                </c:pt>
                <c:pt idx="7379">
                  <c:v>2.44</c:v>
                </c:pt>
                <c:pt idx="7380">
                  <c:v>2.02</c:v>
                </c:pt>
                <c:pt idx="7381">
                  <c:v>0.47</c:v>
                </c:pt>
                <c:pt idx="7382">
                  <c:v>0.9</c:v>
                </c:pt>
                <c:pt idx="7383">
                  <c:v>1.98</c:v>
                </c:pt>
                <c:pt idx="7384">
                  <c:v>3.52</c:v>
                </c:pt>
                <c:pt idx="7385">
                  <c:v>4.3099999999999996</c:v>
                </c:pt>
                <c:pt idx="7386">
                  <c:v>4.07</c:v>
                </c:pt>
                <c:pt idx="7387">
                  <c:v>3.45</c:v>
                </c:pt>
                <c:pt idx="7388">
                  <c:v>2.64</c:v>
                </c:pt>
                <c:pt idx="7389">
                  <c:v>1.84</c:v>
                </c:pt>
                <c:pt idx="7390">
                  <c:v>1.21</c:v>
                </c:pt>
                <c:pt idx="7391">
                  <c:v>0.8</c:v>
                </c:pt>
                <c:pt idx="7392">
                  <c:v>0.36</c:v>
                </c:pt>
                <c:pt idx="7393">
                  <c:v>0.36</c:v>
                </c:pt>
                <c:pt idx="7394">
                  <c:v>0.37</c:v>
                </c:pt>
                <c:pt idx="7395">
                  <c:v>0.38</c:v>
                </c:pt>
                <c:pt idx="7396">
                  <c:v>0.45</c:v>
                </c:pt>
                <c:pt idx="7397">
                  <c:v>0.68</c:v>
                </c:pt>
                <c:pt idx="7398">
                  <c:v>1.25</c:v>
                </c:pt>
                <c:pt idx="7399">
                  <c:v>2.2200000000000002</c:v>
                </c:pt>
                <c:pt idx="7400">
                  <c:v>3.24</c:v>
                </c:pt>
                <c:pt idx="7401">
                  <c:v>3.7</c:v>
                </c:pt>
                <c:pt idx="7402">
                  <c:v>3.34</c:v>
                </c:pt>
                <c:pt idx="7403">
                  <c:v>2.4900000000000002</c:v>
                </c:pt>
                <c:pt idx="7404">
                  <c:v>1.57</c:v>
                </c:pt>
                <c:pt idx="7405">
                  <c:v>0.42</c:v>
                </c:pt>
                <c:pt idx="7406">
                  <c:v>0.69</c:v>
                </c:pt>
                <c:pt idx="7407">
                  <c:v>1.57</c:v>
                </c:pt>
                <c:pt idx="7408">
                  <c:v>3.02</c:v>
                </c:pt>
                <c:pt idx="7409">
                  <c:v>3.81</c:v>
                </c:pt>
                <c:pt idx="7410">
                  <c:v>3.33</c:v>
                </c:pt>
                <c:pt idx="7411">
                  <c:v>2.25</c:v>
                </c:pt>
                <c:pt idx="7412">
                  <c:v>1.25</c:v>
                </c:pt>
                <c:pt idx="7413">
                  <c:v>0.67</c:v>
                </c:pt>
                <c:pt idx="7414">
                  <c:v>0.44</c:v>
                </c:pt>
                <c:pt idx="7415">
                  <c:v>0.38</c:v>
                </c:pt>
                <c:pt idx="7416">
                  <c:v>0.36</c:v>
                </c:pt>
                <c:pt idx="7417">
                  <c:v>0.36</c:v>
                </c:pt>
                <c:pt idx="7418">
                  <c:v>0.37</c:v>
                </c:pt>
                <c:pt idx="7419">
                  <c:v>0.37</c:v>
                </c:pt>
                <c:pt idx="7420">
                  <c:v>0.42</c:v>
                </c:pt>
                <c:pt idx="7421">
                  <c:v>0.56000000000000005</c:v>
                </c:pt>
                <c:pt idx="7422">
                  <c:v>0.91</c:v>
                </c:pt>
                <c:pt idx="7423">
                  <c:v>1.5</c:v>
                </c:pt>
                <c:pt idx="7424">
                  <c:v>2.13</c:v>
                </c:pt>
                <c:pt idx="7425">
                  <c:v>2.41</c:v>
                </c:pt>
                <c:pt idx="7426">
                  <c:v>2.19</c:v>
                </c:pt>
                <c:pt idx="7427">
                  <c:v>1.67</c:v>
                </c:pt>
                <c:pt idx="7428">
                  <c:v>1.1000000000000001</c:v>
                </c:pt>
                <c:pt idx="7429">
                  <c:v>0.42</c:v>
                </c:pt>
                <c:pt idx="7430">
                  <c:v>0.69</c:v>
                </c:pt>
                <c:pt idx="7431">
                  <c:v>1.57</c:v>
                </c:pt>
                <c:pt idx="7432">
                  <c:v>3.02</c:v>
                </c:pt>
                <c:pt idx="7433">
                  <c:v>3.81</c:v>
                </c:pt>
                <c:pt idx="7434">
                  <c:v>3.33</c:v>
                </c:pt>
                <c:pt idx="7435">
                  <c:v>2.25</c:v>
                </c:pt>
                <c:pt idx="7436">
                  <c:v>1.25</c:v>
                </c:pt>
                <c:pt idx="7437">
                  <c:v>0.67</c:v>
                </c:pt>
                <c:pt idx="7438">
                  <c:v>0.44</c:v>
                </c:pt>
                <c:pt idx="7439">
                  <c:v>0.38</c:v>
                </c:pt>
                <c:pt idx="7440">
                  <c:v>0.36</c:v>
                </c:pt>
                <c:pt idx="7441">
                  <c:v>0.36</c:v>
                </c:pt>
                <c:pt idx="7442">
                  <c:v>0.36</c:v>
                </c:pt>
                <c:pt idx="7443">
                  <c:v>0.37</c:v>
                </c:pt>
                <c:pt idx="7444">
                  <c:v>0.4</c:v>
                </c:pt>
                <c:pt idx="7445">
                  <c:v>0.56000000000000005</c:v>
                </c:pt>
                <c:pt idx="7446">
                  <c:v>1.08</c:v>
                </c:pt>
                <c:pt idx="7447">
                  <c:v>2.1800000000000002</c:v>
                </c:pt>
                <c:pt idx="7448">
                  <c:v>3.52</c:v>
                </c:pt>
                <c:pt idx="7449">
                  <c:v>4.16</c:v>
                </c:pt>
                <c:pt idx="7450">
                  <c:v>3.99</c:v>
                </c:pt>
                <c:pt idx="7451">
                  <c:v>3.53</c:v>
                </c:pt>
                <c:pt idx="7452">
                  <c:v>2.89</c:v>
                </c:pt>
                <c:pt idx="7453">
                  <c:v>0.47</c:v>
                </c:pt>
                <c:pt idx="7454">
                  <c:v>0.9</c:v>
                </c:pt>
                <c:pt idx="7455">
                  <c:v>1.99</c:v>
                </c:pt>
                <c:pt idx="7456">
                  <c:v>3.53</c:v>
                </c:pt>
                <c:pt idx="7457">
                  <c:v>4.3099999999999996</c:v>
                </c:pt>
                <c:pt idx="7458">
                  <c:v>4.08</c:v>
                </c:pt>
                <c:pt idx="7459">
                  <c:v>3.45</c:v>
                </c:pt>
                <c:pt idx="7460">
                  <c:v>2.64</c:v>
                </c:pt>
                <c:pt idx="7461">
                  <c:v>1.84</c:v>
                </c:pt>
                <c:pt idx="7462">
                  <c:v>1.22</c:v>
                </c:pt>
                <c:pt idx="7463">
                  <c:v>0.8</c:v>
                </c:pt>
                <c:pt idx="7464">
                  <c:v>0.36</c:v>
                </c:pt>
                <c:pt idx="7465">
                  <c:v>0.36</c:v>
                </c:pt>
                <c:pt idx="7466">
                  <c:v>0.36</c:v>
                </c:pt>
                <c:pt idx="7467">
                  <c:v>0.36</c:v>
                </c:pt>
                <c:pt idx="7468">
                  <c:v>0.38</c:v>
                </c:pt>
                <c:pt idx="7469">
                  <c:v>0.48</c:v>
                </c:pt>
                <c:pt idx="7470">
                  <c:v>0.78</c:v>
                </c:pt>
                <c:pt idx="7471">
                  <c:v>1.42</c:v>
                </c:pt>
                <c:pt idx="7472">
                  <c:v>2.2000000000000002</c:v>
                </c:pt>
                <c:pt idx="7473">
                  <c:v>2.58</c:v>
                </c:pt>
                <c:pt idx="7474">
                  <c:v>2.48</c:v>
                </c:pt>
                <c:pt idx="7475">
                  <c:v>2.21</c:v>
                </c:pt>
                <c:pt idx="7476">
                  <c:v>1.84</c:v>
                </c:pt>
                <c:pt idx="7477">
                  <c:v>0.47</c:v>
                </c:pt>
                <c:pt idx="7478">
                  <c:v>0.89</c:v>
                </c:pt>
                <c:pt idx="7479">
                  <c:v>1.97</c:v>
                </c:pt>
                <c:pt idx="7480">
                  <c:v>3.5</c:v>
                </c:pt>
                <c:pt idx="7481">
                  <c:v>4.28</c:v>
                </c:pt>
                <c:pt idx="7482">
                  <c:v>4.05</c:v>
                </c:pt>
                <c:pt idx="7483">
                  <c:v>3.43</c:v>
                </c:pt>
                <c:pt idx="7484">
                  <c:v>2.62</c:v>
                </c:pt>
                <c:pt idx="7485">
                  <c:v>1.83</c:v>
                </c:pt>
                <c:pt idx="7486">
                  <c:v>1.21</c:v>
                </c:pt>
                <c:pt idx="7487">
                  <c:v>0.79</c:v>
                </c:pt>
                <c:pt idx="7488">
                  <c:v>0.36</c:v>
                </c:pt>
                <c:pt idx="7489">
                  <c:v>0.36</c:v>
                </c:pt>
                <c:pt idx="7490">
                  <c:v>0.36</c:v>
                </c:pt>
                <c:pt idx="7491">
                  <c:v>0.36</c:v>
                </c:pt>
                <c:pt idx="7492">
                  <c:v>0.38</c:v>
                </c:pt>
                <c:pt idx="7493">
                  <c:v>0.45</c:v>
                </c:pt>
                <c:pt idx="7494">
                  <c:v>0.7</c:v>
                </c:pt>
                <c:pt idx="7495">
                  <c:v>1.22</c:v>
                </c:pt>
                <c:pt idx="7496">
                  <c:v>1.86</c:v>
                </c:pt>
                <c:pt idx="7497">
                  <c:v>2.16</c:v>
                </c:pt>
                <c:pt idx="7498">
                  <c:v>2.08</c:v>
                </c:pt>
                <c:pt idx="7499">
                  <c:v>1.86</c:v>
                </c:pt>
                <c:pt idx="7500">
                  <c:v>1.56</c:v>
                </c:pt>
                <c:pt idx="7501">
                  <c:v>0.47</c:v>
                </c:pt>
                <c:pt idx="7502">
                  <c:v>0.9</c:v>
                </c:pt>
                <c:pt idx="7503">
                  <c:v>1.99</c:v>
                </c:pt>
                <c:pt idx="7504">
                  <c:v>3.53</c:v>
                </c:pt>
                <c:pt idx="7505">
                  <c:v>4.32</c:v>
                </c:pt>
                <c:pt idx="7506">
                  <c:v>4.08</c:v>
                </c:pt>
                <c:pt idx="7507">
                  <c:v>3.46</c:v>
                </c:pt>
                <c:pt idx="7508">
                  <c:v>2.64</c:v>
                </c:pt>
                <c:pt idx="7509">
                  <c:v>1.85</c:v>
                </c:pt>
                <c:pt idx="7510">
                  <c:v>1.22</c:v>
                </c:pt>
                <c:pt idx="7511">
                  <c:v>0.8</c:v>
                </c:pt>
                <c:pt idx="7512">
                  <c:v>0.36</c:v>
                </c:pt>
                <c:pt idx="7513">
                  <c:v>0.36</c:v>
                </c:pt>
                <c:pt idx="7514">
                  <c:v>0.36</c:v>
                </c:pt>
                <c:pt idx="7515">
                  <c:v>0.36</c:v>
                </c:pt>
                <c:pt idx="7516">
                  <c:v>0.38</c:v>
                </c:pt>
                <c:pt idx="7517">
                  <c:v>0.44</c:v>
                </c:pt>
                <c:pt idx="7518">
                  <c:v>0.67</c:v>
                </c:pt>
                <c:pt idx="7519">
                  <c:v>1.1299999999999999</c:v>
                </c:pt>
                <c:pt idx="7520">
                  <c:v>1.7</c:v>
                </c:pt>
                <c:pt idx="7521">
                  <c:v>1.97</c:v>
                </c:pt>
                <c:pt idx="7522">
                  <c:v>1.9</c:v>
                </c:pt>
                <c:pt idx="7523">
                  <c:v>1.7</c:v>
                </c:pt>
                <c:pt idx="7524">
                  <c:v>1.43</c:v>
                </c:pt>
                <c:pt idx="7525">
                  <c:v>0.47</c:v>
                </c:pt>
                <c:pt idx="7526">
                  <c:v>0.89</c:v>
                </c:pt>
                <c:pt idx="7527">
                  <c:v>1.98</c:v>
                </c:pt>
                <c:pt idx="7528">
                  <c:v>3.52</c:v>
                </c:pt>
                <c:pt idx="7529">
                  <c:v>4.3099999999999996</c:v>
                </c:pt>
                <c:pt idx="7530">
                  <c:v>4.07</c:v>
                </c:pt>
                <c:pt idx="7531">
                  <c:v>3.45</c:v>
                </c:pt>
                <c:pt idx="7532">
                  <c:v>2.63</c:v>
                </c:pt>
                <c:pt idx="7533">
                  <c:v>1.84</c:v>
                </c:pt>
                <c:pt idx="7534">
                  <c:v>1.21</c:v>
                </c:pt>
                <c:pt idx="7535">
                  <c:v>0.8</c:v>
                </c:pt>
                <c:pt idx="7536">
                  <c:v>0.36</c:v>
                </c:pt>
                <c:pt idx="7537">
                  <c:v>0.36</c:v>
                </c:pt>
                <c:pt idx="7538">
                  <c:v>0.36</c:v>
                </c:pt>
                <c:pt idx="7539">
                  <c:v>0.37</c:v>
                </c:pt>
                <c:pt idx="7540">
                  <c:v>0.4</c:v>
                </c:pt>
                <c:pt idx="7541">
                  <c:v>0.54</c:v>
                </c:pt>
                <c:pt idx="7542">
                  <c:v>1.03</c:v>
                </c:pt>
                <c:pt idx="7543">
                  <c:v>2.0299999999999998</c:v>
                </c:pt>
                <c:pt idx="7544">
                  <c:v>3.27</c:v>
                </c:pt>
                <c:pt idx="7545">
                  <c:v>3.85</c:v>
                </c:pt>
                <c:pt idx="7546">
                  <c:v>3.7</c:v>
                </c:pt>
                <c:pt idx="7547">
                  <c:v>3.28</c:v>
                </c:pt>
                <c:pt idx="7548">
                  <c:v>2.69</c:v>
                </c:pt>
                <c:pt idx="7549">
                  <c:v>0.47</c:v>
                </c:pt>
                <c:pt idx="7550">
                  <c:v>0.89</c:v>
                </c:pt>
                <c:pt idx="7551">
                  <c:v>1.97</c:v>
                </c:pt>
                <c:pt idx="7552">
                  <c:v>3.5</c:v>
                </c:pt>
                <c:pt idx="7553">
                  <c:v>4.28</c:v>
                </c:pt>
                <c:pt idx="7554">
                  <c:v>4.05</c:v>
                </c:pt>
                <c:pt idx="7555">
                  <c:v>3.43</c:v>
                </c:pt>
                <c:pt idx="7556">
                  <c:v>2.62</c:v>
                </c:pt>
                <c:pt idx="7557">
                  <c:v>1.83</c:v>
                </c:pt>
                <c:pt idx="7558">
                  <c:v>1.21</c:v>
                </c:pt>
                <c:pt idx="7559">
                  <c:v>0.79</c:v>
                </c:pt>
                <c:pt idx="7560">
                  <c:v>0.36</c:v>
                </c:pt>
                <c:pt idx="7561">
                  <c:v>0.36</c:v>
                </c:pt>
                <c:pt idx="7562">
                  <c:v>0.37</c:v>
                </c:pt>
                <c:pt idx="7563">
                  <c:v>0.38</c:v>
                </c:pt>
                <c:pt idx="7564">
                  <c:v>0.44</c:v>
                </c:pt>
                <c:pt idx="7565">
                  <c:v>0.65</c:v>
                </c:pt>
                <c:pt idx="7566">
                  <c:v>1.1499999999999999</c:v>
                </c:pt>
                <c:pt idx="7567">
                  <c:v>2.0099999999999998</c:v>
                </c:pt>
                <c:pt idx="7568">
                  <c:v>2.92</c:v>
                </c:pt>
                <c:pt idx="7569">
                  <c:v>3.32</c:v>
                </c:pt>
                <c:pt idx="7570">
                  <c:v>3</c:v>
                </c:pt>
                <c:pt idx="7571">
                  <c:v>2.25</c:v>
                </c:pt>
                <c:pt idx="7572">
                  <c:v>1.43</c:v>
                </c:pt>
                <c:pt idx="7573">
                  <c:v>0.42</c:v>
                </c:pt>
                <c:pt idx="7574">
                  <c:v>0.69</c:v>
                </c:pt>
                <c:pt idx="7575">
                  <c:v>1.57</c:v>
                </c:pt>
                <c:pt idx="7576">
                  <c:v>3.02</c:v>
                </c:pt>
                <c:pt idx="7577">
                  <c:v>3.82</c:v>
                </c:pt>
                <c:pt idx="7578">
                  <c:v>3.33</c:v>
                </c:pt>
                <c:pt idx="7579">
                  <c:v>2.25</c:v>
                </c:pt>
                <c:pt idx="7580">
                  <c:v>1.25</c:v>
                </c:pt>
                <c:pt idx="7581">
                  <c:v>0.67</c:v>
                </c:pt>
                <c:pt idx="7582">
                  <c:v>0.44</c:v>
                </c:pt>
                <c:pt idx="7583">
                  <c:v>0.38</c:v>
                </c:pt>
                <c:pt idx="7584">
                  <c:v>0.36</c:v>
                </c:pt>
                <c:pt idx="7585">
                  <c:v>0.36</c:v>
                </c:pt>
                <c:pt idx="7586">
                  <c:v>0.37</c:v>
                </c:pt>
                <c:pt idx="7587">
                  <c:v>0.38</c:v>
                </c:pt>
                <c:pt idx="7588">
                  <c:v>0.45</c:v>
                </c:pt>
                <c:pt idx="7589">
                  <c:v>0.67</c:v>
                </c:pt>
                <c:pt idx="7590">
                  <c:v>1.23</c:v>
                </c:pt>
                <c:pt idx="7591">
                  <c:v>2.16</c:v>
                </c:pt>
                <c:pt idx="7592">
                  <c:v>3.15</c:v>
                </c:pt>
                <c:pt idx="7593">
                  <c:v>3.59</c:v>
                </c:pt>
                <c:pt idx="7594">
                  <c:v>3.25</c:v>
                </c:pt>
                <c:pt idx="7595">
                  <c:v>2.42</c:v>
                </c:pt>
                <c:pt idx="7596">
                  <c:v>1.53</c:v>
                </c:pt>
                <c:pt idx="7597">
                  <c:v>0.42</c:v>
                </c:pt>
                <c:pt idx="7598">
                  <c:v>0.69</c:v>
                </c:pt>
                <c:pt idx="7599">
                  <c:v>1.57</c:v>
                </c:pt>
                <c:pt idx="7600">
                  <c:v>3.02</c:v>
                </c:pt>
                <c:pt idx="7601">
                  <c:v>3.82</c:v>
                </c:pt>
                <c:pt idx="7602">
                  <c:v>3.33</c:v>
                </c:pt>
                <c:pt idx="7603">
                  <c:v>2.25</c:v>
                </c:pt>
                <c:pt idx="7604">
                  <c:v>1.25</c:v>
                </c:pt>
                <c:pt idx="7605">
                  <c:v>0.67</c:v>
                </c:pt>
                <c:pt idx="7606">
                  <c:v>0.44</c:v>
                </c:pt>
                <c:pt idx="7607">
                  <c:v>0.38</c:v>
                </c:pt>
                <c:pt idx="7608">
                  <c:v>0.36</c:v>
                </c:pt>
                <c:pt idx="7609">
                  <c:v>0.36</c:v>
                </c:pt>
                <c:pt idx="7610">
                  <c:v>0.36</c:v>
                </c:pt>
                <c:pt idx="7611">
                  <c:v>0.37</c:v>
                </c:pt>
                <c:pt idx="7612">
                  <c:v>0.43</c:v>
                </c:pt>
                <c:pt idx="7613">
                  <c:v>0.71</c:v>
                </c:pt>
                <c:pt idx="7614">
                  <c:v>1.62</c:v>
                </c:pt>
                <c:pt idx="7615">
                  <c:v>3.52</c:v>
                </c:pt>
                <c:pt idx="7616">
                  <c:v>5.86</c:v>
                </c:pt>
                <c:pt idx="7617">
                  <c:v>6.97</c:v>
                </c:pt>
                <c:pt idx="7618">
                  <c:v>6.68</c:v>
                </c:pt>
                <c:pt idx="7619">
                  <c:v>5.88</c:v>
                </c:pt>
                <c:pt idx="7620">
                  <c:v>4.7699999999999996</c:v>
                </c:pt>
                <c:pt idx="7621">
                  <c:v>0.47</c:v>
                </c:pt>
                <c:pt idx="7622">
                  <c:v>0.89</c:v>
                </c:pt>
                <c:pt idx="7623">
                  <c:v>1.97</c:v>
                </c:pt>
                <c:pt idx="7624">
                  <c:v>3.5</c:v>
                </c:pt>
                <c:pt idx="7625">
                  <c:v>4.29</c:v>
                </c:pt>
                <c:pt idx="7626">
                  <c:v>4.05</c:v>
                </c:pt>
                <c:pt idx="7627">
                  <c:v>3.43</c:v>
                </c:pt>
                <c:pt idx="7628">
                  <c:v>2.62</c:v>
                </c:pt>
                <c:pt idx="7629">
                  <c:v>1.83</c:v>
                </c:pt>
                <c:pt idx="7630">
                  <c:v>1.21</c:v>
                </c:pt>
                <c:pt idx="7631">
                  <c:v>0.79</c:v>
                </c:pt>
                <c:pt idx="7632">
                  <c:v>0.36</c:v>
                </c:pt>
                <c:pt idx="7633">
                  <c:v>0.36</c:v>
                </c:pt>
                <c:pt idx="7634">
                  <c:v>0.36</c:v>
                </c:pt>
                <c:pt idx="7635">
                  <c:v>0.36</c:v>
                </c:pt>
                <c:pt idx="7636">
                  <c:v>0.38</c:v>
                </c:pt>
                <c:pt idx="7637">
                  <c:v>0.44</c:v>
                </c:pt>
                <c:pt idx="7638">
                  <c:v>0.66</c:v>
                </c:pt>
                <c:pt idx="7639">
                  <c:v>1.1100000000000001</c:v>
                </c:pt>
                <c:pt idx="7640">
                  <c:v>1.65</c:v>
                </c:pt>
                <c:pt idx="7641">
                  <c:v>1.92</c:v>
                </c:pt>
                <c:pt idx="7642">
                  <c:v>1.85</c:v>
                </c:pt>
                <c:pt idx="7643">
                  <c:v>1.66</c:v>
                </c:pt>
                <c:pt idx="7644">
                  <c:v>1.4</c:v>
                </c:pt>
                <c:pt idx="7645">
                  <c:v>0.47</c:v>
                </c:pt>
                <c:pt idx="7646">
                  <c:v>0.89</c:v>
                </c:pt>
                <c:pt idx="7647">
                  <c:v>1.98</c:v>
                </c:pt>
                <c:pt idx="7648">
                  <c:v>3.52</c:v>
                </c:pt>
                <c:pt idx="7649">
                  <c:v>4.3099999999999996</c:v>
                </c:pt>
                <c:pt idx="7650">
                  <c:v>4.07</c:v>
                </c:pt>
                <c:pt idx="7651">
                  <c:v>3.45</c:v>
                </c:pt>
                <c:pt idx="7652">
                  <c:v>2.64</c:v>
                </c:pt>
                <c:pt idx="7653">
                  <c:v>1.84</c:v>
                </c:pt>
                <c:pt idx="7654">
                  <c:v>1.21</c:v>
                </c:pt>
                <c:pt idx="7655">
                  <c:v>0.8</c:v>
                </c:pt>
                <c:pt idx="7656">
                  <c:v>0.36</c:v>
                </c:pt>
                <c:pt idx="7657">
                  <c:v>0.36</c:v>
                </c:pt>
                <c:pt idx="7658">
                  <c:v>0.36</c:v>
                </c:pt>
                <c:pt idx="7659">
                  <c:v>0.36</c:v>
                </c:pt>
                <c:pt idx="7660">
                  <c:v>0.38</c:v>
                </c:pt>
                <c:pt idx="7661">
                  <c:v>0.45</c:v>
                </c:pt>
                <c:pt idx="7662">
                  <c:v>0.7</c:v>
                </c:pt>
                <c:pt idx="7663">
                  <c:v>1.22</c:v>
                </c:pt>
                <c:pt idx="7664">
                  <c:v>1.85</c:v>
                </c:pt>
                <c:pt idx="7665">
                  <c:v>2.15</c:v>
                </c:pt>
                <c:pt idx="7666">
                  <c:v>2.0699999999999998</c:v>
                </c:pt>
                <c:pt idx="7667">
                  <c:v>1.86</c:v>
                </c:pt>
                <c:pt idx="7668">
                  <c:v>1.56</c:v>
                </c:pt>
                <c:pt idx="7669">
                  <c:v>0.47</c:v>
                </c:pt>
                <c:pt idx="7670">
                  <c:v>0.9</c:v>
                </c:pt>
                <c:pt idx="7671">
                  <c:v>1.99</c:v>
                </c:pt>
                <c:pt idx="7672">
                  <c:v>3.53</c:v>
                </c:pt>
                <c:pt idx="7673">
                  <c:v>4.32</c:v>
                </c:pt>
                <c:pt idx="7674">
                  <c:v>4.09</c:v>
                </c:pt>
                <c:pt idx="7675">
                  <c:v>3.46</c:v>
                </c:pt>
                <c:pt idx="7676">
                  <c:v>2.64</c:v>
                </c:pt>
                <c:pt idx="7677">
                  <c:v>1.85</c:v>
                </c:pt>
                <c:pt idx="7678">
                  <c:v>1.22</c:v>
                </c:pt>
                <c:pt idx="7679">
                  <c:v>0.8</c:v>
                </c:pt>
                <c:pt idx="7680">
                  <c:v>0.36</c:v>
                </c:pt>
                <c:pt idx="7681">
                  <c:v>0.36</c:v>
                </c:pt>
                <c:pt idx="7682">
                  <c:v>0.36</c:v>
                </c:pt>
                <c:pt idx="7683">
                  <c:v>0.36</c:v>
                </c:pt>
                <c:pt idx="7684">
                  <c:v>0.38</c:v>
                </c:pt>
                <c:pt idx="7685">
                  <c:v>0.46</c:v>
                </c:pt>
                <c:pt idx="7686">
                  <c:v>0.72</c:v>
                </c:pt>
                <c:pt idx="7687">
                  <c:v>1.25</c:v>
                </c:pt>
                <c:pt idx="7688">
                  <c:v>1.91</c:v>
                </c:pt>
                <c:pt idx="7689">
                  <c:v>2.23</c:v>
                </c:pt>
                <c:pt idx="7690">
                  <c:v>2.14</c:v>
                </c:pt>
                <c:pt idx="7691">
                  <c:v>1.92</c:v>
                </c:pt>
                <c:pt idx="7692">
                  <c:v>1.61</c:v>
                </c:pt>
                <c:pt idx="7693">
                  <c:v>0.47</c:v>
                </c:pt>
                <c:pt idx="7694">
                  <c:v>0.89</c:v>
                </c:pt>
                <c:pt idx="7695">
                  <c:v>1.97</c:v>
                </c:pt>
                <c:pt idx="7696">
                  <c:v>3.5</c:v>
                </c:pt>
                <c:pt idx="7697">
                  <c:v>4.28</c:v>
                </c:pt>
                <c:pt idx="7698">
                  <c:v>4.05</c:v>
                </c:pt>
                <c:pt idx="7699">
                  <c:v>3.43</c:v>
                </c:pt>
                <c:pt idx="7700">
                  <c:v>2.62</c:v>
                </c:pt>
                <c:pt idx="7701">
                  <c:v>1.83</c:v>
                </c:pt>
                <c:pt idx="7702">
                  <c:v>1.21</c:v>
                </c:pt>
                <c:pt idx="7703">
                  <c:v>0.79</c:v>
                </c:pt>
                <c:pt idx="7704">
                  <c:v>0.36</c:v>
                </c:pt>
                <c:pt idx="7705">
                  <c:v>0.36</c:v>
                </c:pt>
                <c:pt idx="7706">
                  <c:v>0.36</c:v>
                </c:pt>
                <c:pt idx="7707">
                  <c:v>0.36</c:v>
                </c:pt>
                <c:pt idx="7708">
                  <c:v>0.38</c:v>
                </c:pt>
                <c:pt idx="7709">
                  <c:v>0.45</c:v>
                </c:pt>
                <c:pt idx="7710">
                  <c:v>0.69</c:v>
                </c:pt>
                <c:pt idx="7711">
                  <c:v>1.2</c:v>
                </c:pt>
                <c:pt idx="7712">
                  <c:v>1.82</c:v>
                </c:pt>
                <c:pt idx="7713">
                  <c:v>2.11</c:v>
                </c:pt>
                <c:pt idx="7714">
                  <c:v>2.04</c:v>
                </c:pt>
                <c:pt idx="7715">
                  <c:v>1.83</c:v>
                </c:pt>
                <c:pt idx="7716">
                  <c:v>1.53</c:v>
                </c:pt>
                <c:pt idx="7717">
                  <c:v>0.47</c:v>
                </c:pt>
                <c:pt idx="7718">
                  <c:v>0.89</c:v>
                </c:pt>
                <c:pt idx="7719">
                  <c:v>1.98</c:v>
                </c:pt>
                <c:pt idx="7720">
                  <c:v>3.51</c:v>
                </c:pt>
                <c:pt idx="7721">
                  <c:v>4.3</c:v>
                </c:pt>
                <c:pt idx="7722">
                  <c:v>4.0599999999999996</c:v>
                </c:pt>
                <c:pt idx="7723">
                  <c:v>3.44</c:v>
                </c:pt>
                <c:pt idx="7724">
                  <c:v>2.63</c:v>
                </c:pt>
                <c:pt idx="7725">
                  <c:v>1.84</c:v>
                </c:pt>
                <c:pt idx="7726">
                  <c:v>1.21</c:v>
                </c:pt>
                <c:pt idx="7727">
                  <c:v>0.79</c:v>
                </c:pt>
                <c:pt idx="7728">
                  <c:v>0.36</c:v>
                </c:pt>
                <c:pt idx="7729">
                  <c:v>0.36</c:v>
                </c:pt>
                <c:pt idx="7730">
                  <c:v>0.37</c:v>
                </c:pt>
                <c:pt idx="7731">
                  <c:v>0.37</c:v>
                </c:pt>
                <c:pt idx="7732">
                  <c:v>0.41</c:v>
                </c:pt>
                <c:pt idx="7733">
                  <c:v>0.53</c:v>
                </c:pt>
                <c:pt idx="7734">
                  <c:v>0.82</c:v>
                </c:pt>
                <c:pt idx="7735">
                  <c:v>1.32</c:v>
                </c:pt>
                <c:pt idx="7736">
                  <c:v>1.84</c:v>
                </c:pt>
                <c:pt idx="7737">
                  <c:v>2.08</c:v>
                </c:pt>
                <c:pt idx="7738">
                  <c:v>1.89</c:v>
                </c:pt>
                <c:pt idx="7739">
                  <c:v>1.45</c:v>
                </c:pt>
                <c:pt idx="7740">
                  <c:v>0.98</c:v>
                </c:pt>
                <c:pt idx="7741">
                  <c:v>0.42</c:v>
                </c:pt>
                <c:pt idx="7742">
                  <c:v>0.69</c:v>
                </c:pt>
                <c:pt idx="7743">
                  <c:v>1.57</c:v>
                </c:pt>
                <c:pt idx="7744">
                  <c:v>3.02</c:v>
                </c:pt>
                <c:pt idx="7745">
                  <c:v>3.82</c:v>
                </c:pt>
                <c:pt idx="7746">
                  <c:v>3.33</c:v>
                </c:pt>
                <c:pt idx="7747">
                  <c:v>2.25</c:v>
                </c:pt>
                <c:pt idx="7748">
                  <c:v>1.25</c:v>
                </c:pt>
                <c:pt idx="7749">
                  <c:v>0.67</c:v>
                </c:pt>
                <c:pt idx="7750">
                  <c:v>0.44</c:v>
                </c:pt>
                <c:pt idx="7751">
                  <c:v>0.38</c:v>
                </c:pt>
                <c:pt idx="7752">
                  <c:v>0.36</c:v>
                </c:pt>
                <c:pt idx="7753">
                  <c:v>0.36</c:v>
                </c:pt>
                <c:pt idx="7754">
                  <c:v>0.37</c:v>
                </c:pt>
                <c:pt idx="7755">
                  <c:v>0.38</c:v>
                </c:pt>
                <c:pt idx="7756">
                  <c:v>0.44</c:v>
                </c:pt>
                <c:pt idx="7757">
                  <c:v>0.63</c:v>
                </c:pt>
                <c:pt idx="7758">
                  <c:v>1.1100000000000001</c:v>
                </c:pt>
                <c:pt idx="7759">
                  <c:v>1.92</c:v>
                </c:pt>
                <c:pt idx="7760">
                  <c:v>2.78</c:v>
                </c:pt>
                <c:pt idx="7761">
                  <c:v>3.16</c:v>
                </c:pt>
                <c:pt idx="7762">
                  <c:v>2.87</c:v>
                </c:pt>
                <c:pt idx="7763">
                  <c:v>2.15</c:v>
                </c:pt>
                <c:pt idx="7764">
                  <c:v>1.38</c:v>
                </c:pt>
                <c:pt idx="7765">
                  <c:v>0.42</c:v>
                </c:pt>
                <c:pt idx="7766">
                  <c:v>0.69</c:v>
                </c:pt>
                <c:pt idx="7767">
                  <c:v>1.57</c:v>
                </c:pt>
                <c:pt idx="7768">
                  <c:v>3.02</c:v>
                </c:pt>
                <c:pt idx="7769">
                  <c:v>3.82</c:v>
                </c:pt>
                <c:pt idx="7770">
                  <c:v>3.33</c:v>
                </c:pt>
                <c:pt idx="7771">
                  <c:v>2.25</c:v>
                </c:pt>
                <c:pt idx="7772">
                  <c:v>1.25</c:v>
                </c:pt>
                <c:pt idx="7773">
                  <c:v>0.67</c:v>
                </c:pt>
                <c:pt idx="7774">
                  <c:v>0.44</c:v>
                </c:pt>
                <c:pt idx="7775">
                  <c:v>0.38</c:v>
                </c:pt>
                <c:pt idx="7776">
                  <c:v>0.36</c:v>
                </c:pt>
                <c:pt idx="7777">
                  <c:v>0.36</c:v>
                </c:pt>
                <c:pt idx="7778">
                  <c:v>0.36</c:v>
                </c:pt>
                <c:pt idx="7779">
                  <c:v>0.37</c:v>
                </c:pt>
                <c:pt idx="7780">
                  <c:v>0.43</c:v>
                </c:pt>
                <c:pt idx="7781">
                  <c:v>0.72</c:v>
                </c:pt>
                <c:pt idx="7782">
                  <c:v>1.66</c:v>
                </c:pt>
                <c:pt idx="7783">
                  <c:v>3.62</c:v>
                </c:pt>
                <c:pt idx="7784">
                  <c:v>6.03</c:v>
                </c:pt>
                <c:pt idx="7785">
                  <c:v>7.17</c:v>
                </c:pt>
                <c:pt idx="7786">
                  <c:v>6.87</c:v>
                </c:pt>
                <c:pt idx="7787">
                  <c:v>6.05</c:v>
                </c:pt>
                <c:pt idx="7788">
                  <c:v>4.91</c:v>
                </c:pt>
                <c:pt idx="7789">
                  <c:v>0.47</c:v>
                </c:pt>
                <c:pt idx="7790">
                  <c:v>0.9</c:v>
                </c:pt>
                <c:pt idx="7791">
                  <c:v>2</c:v>
                </c:pt>
                <c:pt idx="7792">
                  <c:v>3.55</c:v>
                </c:pt>
                <c:pt idx="7793">
                  <c:v>4.34</c:v>
                </c:pt>
                <c:pt idx="7794">
                  <c:v>4.0999999999999996</c:v>
                </c:pt>
                <c:pt idx="7795">
                  <c:v>3.47</c:v>
                </c:pt>
                <c:pt idx="7796">
                  <c:v>2.65</c:v>
                </c:pt>
                <c:pt idx="7797">
                  <c:v>1.85</c:v>
                </c:pt>
                <c:pt idx="7798">
                  <c:v>1.22</c:v>
                </c:pt>
                <c:pt idx="7799">
                  <c:v>0.8</c:v>
                </c:pt>
                <c:pt idx="7800">
                  <c:v>0.36</c:v>
                </c:pt>
                <c:pt idx="7801">
                  <c:v>0.36</c:v>
                </c:pt>
                <c:pt idx="7802">
                  <c:v>0.36</c:v>
                </c:pt>
                <c:pt idx="7803">
                  <c:v>0.36</c:v>
                </c:pt>
                <c:pt idx="7804">
                  <c:v>0.39</c:v>
                </c:pt>
                <c:pt idx="7805">
                  <c:v>0.5</c:v>
                </c:pt>
                <c:pt idx="7806">
                  <c:v>0.86</c:v>
                </c:pt>
                <c:pt idx="7807">
                  <c:v>1.61</c:v>
                </c:pt>
                <c:pt idx="7808">
                  <c:v>2.5299999999999998</c:v>
                </c:pt>
                <c:pt idx="7809">
                  <c:v>2.97</c:v>
                </c:pt>
                <c:pt idx="7810">
                  <c:v>2.86</c:v>
                </c:pt>
                <c:pt idx="7811">
                  <c:v>2.54</c:v>
                </c:pt>
                <c:pt idx="7812">
                  <c:v>2.1</c:v>
                </c:pt>
                <c:pt idx="7813">
                  <c:v>0.47</c:v>
                </c:pt>
                <c:pt idx="7814">
                  <c:v>0.89</c:v>
                </c:pt>
                <c:pt idx="7815">
                  <c:v>1.97</c:v>
                </c:pt>
                <c:pt idx="7816">
                  <c:v>3.5</c:v>
                </c:pt>
                <c:pt idx="7817">
                  <c:v>4.29</c:v>
                </c:pt>
                <c:pt idx="7818">
                  <c:v>4.05</c:v>
                </c:pt>
                <c:pt idx="7819">
                  <c:v>3.43</c:v>
                </c:pt>
                <c:pt idx="7820">
                  <c:v>2.62</c:v>
                </c:pt>
                <c:pt idx="7821">
                  <c:v>1.83</c:v>
                </c:pt>
                <c:pt idx="7822">
                  <c:v>1.21</c:v>
                </c:pt>
                <c:pt idx="7823">
                  <c:v>0.79</c:v>
                </c:pt>
                <c:pt idx="7824">
                  <c:v>0.36</c:v>
                </c:pt>
                <c:pt idx="7825">
                  <c:v>0.36</c:v>
                </c:pt>
                <c:pt idx="7826">
                  <c:v>0.36</c:v>
                </c:pt>
                <c:pt idx="7827">
                  <c:v>0.36</c:v>
                </c:pt>
                <c:pt idx="7828">
                  <c:v>0.38</c:v>
                </c:pt>
                <c:pt idx="7829">
                  <c:v>0.46</c:v>
                </c:pt>
                <c:pt idx="7830">
                  <c:v>0.73</c:v>
                </c:pt>
                <c:pt idx="7831">
                  <c:v>1.29</c:v>
                </c:pt>
                <c:pt idx="7832">
                  <c:v>1.97</c:v>
                </c:pt>
                <c:pt idx="7833">
                  <c:v>2.2999999999999998</c:v>
                </c:pt>
                <c:pt idx="7834">
                  <c:v>2.21</c:v>
                </c:pt>
                <c:pt idx="7835">
                  <c:v>1.98</c:v>
                </c:pt>
                <c:pt idx="7836">
                  <c:v>1.65</c:v>
                </c:pt>
                <c:pt idx="7837">
                  <c:v>0.47</c:v>
                </c:pt>
                <c:pt idx="7838">
                  <c:v>0.89</c:v>
                </c:pt>
                <c:pt idx="7839">
                  <c:v>1.98</c:v>
                </c:pt>
                <c:pt idx="7840">
                  <c:v>3.51</c:v>
                </c:pt>
                <c:pt idx="7841">
                  <c:v>4.3</c:v>
                </c:pt>
                <c:pt idx="7842">
                  <c:v>4.0599999999999996</c:v>
                </c:pt>
                <c:pt idx="7843">
                  <c:v>3.44</c:v>
                </c:pt>
                <c:pt idx="7844">
                  <c:v>2.63</c:v>
                </c:pt>
                <c:pt idx="7845">
                  <c:v>1.84</c:v>
                </c:pt>
                <c:pt idx="7846">
                  <c:v>1.21</c:v>
                </c:pt>
                <c:pt idx="7847">
                  <c:v>0.79</c:v>
                </c:pt>
                <c:pt idx="7848">
                  <c:v>0.36</c:v>
                </c:pt>
                <c:pt idx="7849">
                  <c:v>0.36</c:v>
                </c:pt>
                <c:pt idx="7850">
                  <c:v>0.36</c:v>
                </c:pt>
                <c:pt idx="7851">
                  <c:v>0.37</c:v>
                </c:pt>
                <c:pt idx="7852">
                  <c:v>0.4</c:v>
                </c:pt>
                <c:pt idx="7853">
                  <c:v>0.56999999999999995</c:v>
                </c:pt>
                <c:pt idx="7854">
                  <c:v>1.1399999999999999</c:v>
                </c:pt>
                <c:pt idx="7855">
                  <c:v>2.31</c:v>
                </c:pt>
                <c:pt idx="7856">
                  <c:v>3.74</c:v>
                </c:pt>
                <c:pt idx="7857">
                  <c:v>4.43</c:v>
                </c:pt>
                <c:pt idx="7858">
                  <c:v>4.25</c:v>
                </c:pt>
                <c:pt idx="7859">
                  <c:v>3.76</c:v>
                </c:pt>
                <c:pt idx="7860">
                  <c:v>3.07</c:v>
                </c:pt>
                <c:pt idx="7861">
                  <c:v>0.47</c:v>
                </c:pt>
                <c:pt idx="7862">
                  <c:v>0.89</c:v>
                </c:pt>
                <c:pt idx="7863">
                  <c:v>1.98</c:v>
                </c:pt>
                <c:pt idx="7864">
                  <c:v>3.51</c:v>
                </c:pt>
                <c:pt idx="7865">
                  <c:v>4.29</c:v>
                </c:pt>
                <c:pt idx="7866">
                  <c:v>4.0599999999999996</c:v>
                </c:pt>
                <c:pt idx="7867">
                  <c:v>3.44</c:v>
                </c:pt>
                <c:pt idx="7868">
                  <c:v>2.62</c:v>
                </c:pt>
                <c:pt idx="7869">
                  <c:v>1.84</c:v>
                </c:pt>
                <c:pt idx="7870">
                  <c:v>1.21</c:v>
                </c:pt>
                <c:pt idx="7871">
                  <c:v>0.79</c:v>
                </c:pt>
                <c:pt idx="7872">
                  <c:v>0.36</c:v>
                </c:pt>
                <c:pt idx="7873">
                  <c:v>0.36</c:v>
                </c:pt>
                <c:pt idx="7874">
                  <c:v>0.36</c:v>
                </c:pt>
                <c:pt idx="7875">
                  <c:v>0.37</c:v>
                </c:pt>
                <c:pt idx="7876">
                  <c:v>0.4</c:v>
                </c:pt>
                <c:pt idx="7877">
                  <c:v>0.56000000000000005</c:v>
                </c:pt>
                <c:pt idx="7878">
                  <c:v>1.07</c:v>
                </c:pt>
                <c:pt idx="7879">
                  <c:v>2.16</c:v>
                </c:pt>
                <c:pt idx="7880">
                  <c:v>3.48</c:v>
                </c:pt>
                <c:pt idx="7881">
                  <c:v>4.1100000000000003</c:v>
                </c:pt>
                <c:pt idx="7882">
                  <c:v>3.95</c:v>
                </c:pt>
                <c:pt idx="7883">
                  <c:v>3.49</c:v>
                </c:pt>
                <c:pt idx="7884">
                  <c:v>2.86</c:v>
                </c:pt>
                <c:pt idx="7885">
                  <c:v>0.47</c:v>
                </c:pt>
                <c:pt idx="7886">
                  <c:v>0.89</c:v>
                </c:pt>
                <c:pt idx="7887">
                  <c:v>1.98</c:v>
                </c:pt>
                <c:pt idx="7888">
                  <c:v>3.52</c:v>
                </c:pt>
                <c:pt idx="7889">
                  <c:v>4.3</c:v>
                </c:pt>
                <c:pt idx="7890">
                  <c:v>4.07</c:v>
                </c:pt>
                <c:pt idx="7891">
                  <c:v>3.45</c:v>
                </c:pt>
                <c:pt idx="7892">
                  <c:v>2.63</c:v>
                </c:pt>
                <c:pt idx="7893">
                  <c:v>1.84</c:v>
                </c:pt>
                <c:pt idx="7894">
                  <c:v>1.21</c:v>
                </c:pt>
                <c:pt idx="7895">
                  <c:v>0.8</c:v>
                </c:pt>
                <c:pt idx="7896">
                  <c:v>0.36</c:v>
                </c:pt>
                <c:pt idx="7897">
                  <c:v>0.36</c:v>
                </c:pt>
                <c:pt idx="7898">
                  <c:v>0.37</c:v>
                </c:pt>
                <c:pt idx="7899">
                  <c:v>0.38</c:v>
                </c:pt>
                <c:pt idx="7900">
                  <c:v>0.43</c:v>
                </c:pt>
                <c:pt idx="7901">
                  <c:v>0.61</c:v>
                </c:pt>
                <c:pt idx="7902">
                  <c:v>1.04</c:v>
                </c:pt>
                <c:pt idx="7903">
                  <c:v>1.78</c:v>
                </c:pt>
                <c:pt idx="7904">
                  <c:v>2.56</c:v>
                </c:pt>
                <c:pt idx="7905">
                  <c:v>2.9</c:v>
                </c:pt>
                <c:pt idx="7906">
                  <c:v>2.63</c:v>
                </c:pt>
                <c:pt idx="7907">
                  <c:v>1.98</c:v>
                </c:pt>
                <c:pt idx="7908">
                  <c:v>1.28</c:v>
                </c:pt>
                <c:pt idx="7909">
                  <c:v>0.42</c:v>
                </c:pt>
                <c:pt idx="7910">
                  <c:v>0.69</c:v>
                </c:pt>
                <c:pt idx="7911">
                  <c:v>1.57</c:v>
                </c:pt>
                <c:pt idx="7912">
                  <c:v>3.02</c:v>
                </c:pt>
                <c:pt idx="7913">
                  <c:v>3.81</c:v>
                </c:pt>
                <c:pt idx="7914">
                  <c:v>3.33</c:v>
                </c:pt>
                <c:pt idx="7915">
                  <c:v>2.25</c:v>
                </c:pt>
                <c:pt idx="7916">
                  <c:v>1.25</c:v>
                </c:pt>
                <c:pt idx="7917">
                  <c:v>0.67</c:v>
                </c:pt>
                <c:pt idx="7918">
                  <c:v>0.44</c:v>
                </c:pt>
                <c:pt idx="7919">
                  <c:v>0.38</c:v>
                </c:pt>
                <c:pt idx="7920">
                  <c:v>0.36</c:v>
                </c:pt>
                <c:pt idx="7921">
                  <c:v>0.36</c:v>
                </c:pt>
                <c:pt idx="7922">
                  <c:v>0.37</c:v>
                </c:pt>
                <c:pt idx="7923">
                  <c:v>0.38</c:v>
                </c:pt>
                <c:pt idx="7924">
                  <c:v>0.45</c:v>
                </c:pt>
                <c:pt idx="7925">
                  <c:v>0.7</c:v>
                </c:pt>
                <c:pt idx="7926">
                  <c:v>1.3</c:v>
                </c:pt>
                <c:pt idx="7927">
                  <c:v>2.3199999999999998</c:v>
                </c:pt>
                <c:pt idx="7928">
                  <c:v>3.4</c:v>
                </c:pt>
                <c:pt idx="7929">
                  <c:v>3.88</c:v>
                </c:pt>
                <c:pt idx="7930">
                  <c:v>3.51</c:v>
                </c:pt>
                <c:pt idx="7931">
                  <c:v>2.61</c:v>
                </c:pt>
                <c:pt idx="7932">
                  <c:v>1.64</c:v>
                </c:pt>
                <c:pt idx="7933">
                  <c:v>0.42</c:v>
                </c:pt>
                <c:pt idx="7934">
                  <c:v>0.69</c:v>
                </c:pt>
                <c:pt idx="7935">
                  <c:v>1.57</c:v>
                </c:pt>
                <c:pt idx="7936">
                  <c:v>3.02</c:v>
                </c:pt>
                <c:pt idx="7937">
                  <c:v>3.82</c:v>
                </c:pt>
                <c:pt idx="7938">
                  <c:v>3.33</c:v>
                </c:pt>
                <c:pt idx="7939">
                  <c:v>2.25</c:v>
                </c:pt>
                <c:pt idx="7940">
                  <c:v>1.25</c:v>
                </c:pt>
                <c:pt idx="7941">
                  <c:v>0.67</c:v>
                </c:pt>
                <c:pt idx="7942">
                  <c:v>0.44</c:v>
                </c:pt>
                <c:pt idx="7943">
                  <c:v>0.38</c:v>
                </c:pt>
                <c:pt idx="7944">
                  <c:v>0.36</c:v>
                </c:pt>
                <c:pt idx="7945">
                  <c:v>0.36</c:v>
                </c:pt>
                <c:pt idx="7946">
                  <c:v>0.36</c:v>
                </c:pt>
                <c:pt idx="7947">
                  <c:v>0.36</c:v>
                </c:pt>
                <c:pt idx="7948">
                  <c:v>0.39</c:v>
                </c:pt>
                <c:pt idx="7949">
                  <c:v>0.5</c:v>
                </c:pt>
                <c:pt idx="7950">
                  <c:v>0.88</c:v>
                </c:pt>
                <c:pt idx="7951">
                  <c:v>1.67</c:v>
                </c:pt>
                <c:pt idx="7952">
                  <c:v>2.64</c:v>
                </c:pt>
                <c:pt idx="7953">
                  <c:v>3.11</c:v>
                </c:pt>
                <c:pt idx="7954">
                  <c:v>2.98</c:v>
                </c:pt>
                <c:pt idx="7955">
                  <c:v>2.65</c:v>
                </c:pt>
                <c:pt idx="7956">
                  <c:v>2.19</c:v>
                </c:pt>
                <c:pt idx="7957">
                  <c:v>0.47</c:v>
                </c:pt>
                <c:pt idx="7958">
                  <c:v>0.9</c:v>
                </c:pt>
                <c:pt idx="7959">
                  <c:v>1.99</c:v>
                </c:pt>
                <c:pt idx="7960">
                  <c:v>3.54</c:v>
                </c:pt>
                <c:pt idx="7961">
                  <c:v>4.33</c:v>
                </c:pt>
                <c:pt idx="7962">
                  <c:v>4.09</c:v>
                </c:pt>
                <c:pt idx="7963">
                  <c:v>3.46</c:v>
                </c:pt>
                <c:pt idx="7964">
                  <c:v>2.65</c:v>
                </c:pt>
                <c:pt idx="7965">
                  <c:v>1.85</c:v>
                </c:pt>
                <c:pt idx="7966">
                  <c:v>1.22</c:v>
                </c:pt>
                <c:pt idx="7967">
                  <c:v>0.8</c:v>
                </c:pt>
                <c:pt idx="7968">
                  <c:v>0.36</c:v>
                </c:pt>
                <c:pt idx="7969">
                  <c:v>0.36</c:v>
                </c:pt>
                <c:pt idx="7970">
                  <c:v>0.36</c:v>
                </c:pt>
                <c:pt idx="7971">
                  <c:v>0.37</c:v>
                </c:pt>
                <c:pt idx="7972">
                  <c:v>0.39</c:v>
                </c:pt>
                <c:pt idx="7973">
                  <c:v>0.53</c:v>
                </c:pt>
                <c:pt idx="7974">
                  <c:v>0.99</c:v>
                </c:pt>
                <c:pt idx="7975">
                  <c:v>1.94</c:v>
                </c:pt>
                <c:pt idx="7976">
                  <c:v>3.11</c:v>
                </c:pt>
                <c:pt idx="7977">
                  <c:v>3.67</c:v>
                </c:pt>
                <c:pt idx="7978">
                  <c:v>3.52</c:v>
                </c:pt>
                <c:pt idx="7979">
                  <c:v>3.12</c:v>
                </c:pt>
                <c:pt idx="7980">
                  <c:v>2.57</c:v>
                </c:pt>
                <c:pt idx="7981">
                  <c:v>0.47</c:v>
                </c:pt>
                <c:pt idx="7982">
                  <c:v>0.89</c:v>
                </c:pt>
                <c:pt idx="7983">
                  <c:v>1.98</c:v>
                </c:pt>
                <c:pt idx="7984">
                  <c:v>3.51</c:v>
                </c:pt>
                <c:pt idx="7985">
                  <c:v>4.3</c:v>
                </c:pt>
                <c:pt idx="7986">
                  <c:v>4.0599999999999996</c:v>
                </c:pt>
                <c:pt idx="7987">
                  <c:v>3.44</c:v>
                </c:pt>
                <c:pt idx="7988">
                  <c:v>2.63</c:v>
                </c:pt>
                <c:pt idx="7989">
                  <c:v>1.84</c:v>
                </c:pt>
                <c:pt idx="7990">
                  <c:v>1.21</c:v>
                </c:pt>
                <c:pt idx="7991">
                  <c:v>0.79</c:v>
                </c:pt>
                <c:pt idx="7992">
                  <c:v>0.36</c:v>
                </c:pt>
                <c:pt idx="7993">
                  <c:v>0.36</c:v>
                </c:pt>
                <c:pt idx="7994">
                  <c:v>0.36</c:v>
                </c:pt>
                <c:pt idx="7995">
                  <c:v>0.37</c:v>
                </c:pt>
                <c:pt idx="7996">
                  <c:v>0.39</c:v>
                </c:pt>
                <c:pt idx="7997">
                  <c:v>0.54</c:v>
                </c:pt>
                <c:pt idx="7998">
                  <c:v>1</c:v>
                </c:pt>
                <c:pt idx="7999">
                  <c:v>1.98</c:v>
                </c:pt>
                <c:pt idx="8000">
                  <c:v>3.17</c:v>
                </c:pt>
                <c:pt idx="8001">
                  <c:v>3.74</c:v>
                </c:pt>
                <c:pt idx="8002">
                  <c:v>3.59</c:v>
                </c:pt>
                <c:pt idx="8003">
                  <c:v>3.18</c:v>
                </c:pt>
                <c:pt idx="8004">
                  <c:v>2.61</c:v>
                </c:pt>
                <c:pt idx="8005">
                  <c:v>0.47</c:v>
                </c:pt>
                <c:pt idx="8006">
                  <c:v>0.89</c:v>
                </c:pt>
                <c:pt idx="8007">
                  <c:v>1.97</c:v>
                </c:pt>
                <c:pt idx="8008">
                  <c:v>3.49</c:v>
                </c:pt>
                <c:pt idx="8009">
                  <c:v>4.2699999999999996</c:v>
                </c:pt>
                <c:pt idx="8010">
                  <c:v>4.03</c:v>
                </c:pt>
                <c:pt idx="8011">
                  <c:v>3.42</c:v>
                </c:pt>
                <c:pt idx="8012">
                  <c:v>2.61</c:v>
                </c:pt>
                <c:pt idx="8013">
                  <c:v>1.83</c:v>
                </c:pt>
                <c:pt idx="8014">
                  <c:v>1.21</c:v>
                </c:pt>
                <c:pt idx="8015">
                  <c:v>0.79</c:v>
                </c:pt>
                <c:pt idx="8016">
                  <c:v>0.36</c:v>
                </c:pt>
                <c:pt idx="8017">
                  <c:v>0.36</c:v>
                </c:pt>
                <c:pt idx="8018">
                  <c:v>0.36</c:v>
                </c:pt>
                <c:pt idx="8019">
                  <c:v>0.37</c:v>
                </c:pt>
                <c:pt idx="8020">
                  <c:v>0.4</c:v>
                </c:pt>
                <c:pt idx="8021">
                  <c:v>0.56999999999999995</c:v>
                </c:pt>
                <c:pt idx="8022">
                  <c:v>1.1200000000000001</c:v>
                </c:pt>
                <c:pt idx="8023">
                  <c:v>2.2599999999999998</c:v>
                </c:pt>
                <c:pt idx="8024">
                  <c:v>3.66</c:v>
                </c:pt>
                <c:pt idx="8025">
                  <c:v>4.33</c:v>
                </c:pt>
                <c:pt idx="8026">
                  <c:v>4.16</c:v>
                </c:pt>
                <c:pt idx="8027">
                  <c:v>3.68</c:v>
                </c:pt>
                <c:pt idx="8028">
                  <c:v>3.01</c:v>
                </c:pt>
                <c:pt idx="8029">
                  <c:v>0.47</c:v>
                </c:pt>
                <c:pt idx="8030">
                  <c:v>0.89</c:v>
                </c:pt>
                <c:pt idx="8031">
                  <c:v>1.98</c:v>
                </c:pt>
                <c:pt idx="8032">
                  <c:v>3.52</c:v>
                </c:pt>
                <c:pt idx="8033">
                  <c:v>4.3099999999999996</c:v>
                </c:pt>
                <c:pt idx="8034">
                  <c:v>4.07</c:v>
                </c:pt>
                <c:pt idx="8035">
                  <c:v>3.45</c:v>
                </c:pt>
                <c:pt idx="8036">
                  <c:v>2.63</c:v>
                </c:pt>
                <c:pt idx="8037">
                  <c:v>1.84</c:v>
                </c:pt>
                <c:pt idx="8038">
                  <c:v>1.21</c:v>
                </c:pt>
                <c:pt idx="8039">
                  <c:v>0.8</c:v>
                </c:pt>
                <c:pt idx="8040">
                  <c:v>0.36</c:v>
                </c:pt>
                <c:pt idx="8041">
                  <c:v>0.36</c:v>
                </c:pt>
                <c:pt idx="8042">
                  <c:v>0.36</c:v>
                </c:pt>
                <c:pt idx="8043">
                  <c:v>0.36</c:v>
                </c:pt>
                <c:pt idx="8044">
                  <c:v>0.38</c:v>
                </c:pt>
                <c:pt idx="8045">
                  <c:v>0.44</c:v>
                </c:pt>
                <c:pt idx="8046">
                  <c:v>0.66</c:v>
                </c:pt>
                <c:pt idx="8047">
                  <c:v>1.1100000000000001</c:v>
                </c:pt>
                <c:pt idx="8048">
                  <c:v>1.66</c:v>
                </c:pt>
                <c:pt idx="8049">
                  <c:v>1.93</c:v>
                </c:pt>
                <c:pt idx="8050">
                  <c:v>1.86</c:v>
                </c:pt>
                <c:pt idx="8051">
                  <c:v>1.67</c:v>
                </c:pt>
                <c:pt idx="8052">
                  <c:v>1.41</c:v>
                </c:pt>
                <c:pt idx="8053">
                  <c:v>0.47</c:v>
                </c:pt>
                <c:pt idx="8054">
                  <c:v>0.89</c:v>
                </c:pt>
                <c:pt idx="8055">
                  <c:v>1.98</c:v>
                </c:pt>
                <c:pt idx="8056">
                  <c:v>3.51</c:v>
                </c:pt>
                <c:pt idx="8057">
                  <c:v>4.29</c:v>
                </c:pt>
                <c:pt idx="8058">
                  <c:v>4.0599999999999996</c:v>
                </c:pt>
                <c:pt idx="8059">
                  <c:v>3.44</c:v>
                </c:pt>
                <c:pt idx="8060">
                  <c:v>2.63</c:v>
                </c:pt>
                <c:pt idx="8061">
                  <c:v>1.84</c:v>
                </c:pt>
                <c:pt idx="8062">
                  <c:v>1.21</c:v>
                </c:pt>
                <c:pt idx="8063">
                  <c:v>0.79</c:v>
                </c:pt>
                <c:pt idx="8064">
                  <c:v>0.36</c:v>
                </c:pt>
                <c:pt idx="8065">
                  <c:v>0.36</c:v>
                </c:pt>
                <c:pt idx="8066">
                  <c:v>0.37</c:v>
                </c:pt>
                <c:pt idx="8067">
                  <c:v>0.38</c:v>
                </c:pt>
                <c:pt idx="8068">
                  <c:v>0.45</c:v>
                </c:pt>
                <c:pt idx="8069">
                  <c:v>0.7</c:v>
                </c:pt>
                <c:pt idx="8070">
                  <c:v>1.31</c:v>
                </c:pt>
                <c:pt idx="8071">
                  <c:v>2.33</c:v>
                </c:pt>
                <c:pt idx="8072">
                  <c:v>3.41</c:v>
                </c:pt>
                <c:pt idx="8073">
                  <c:v>3.89</c:v>
                </c:pt>
                <c:pt idx="8074">
                  <c:v>3.52</c:v>
                </c:pt>
                <c:pt idx="8075">
                  <c:v>2.61</c:v>
                </c:pt>
                <c:pt idx="8076">
                  <c:v>1.64</c:v>
                </c:pt>
                <c:pt idx="8077">
                  <c:v>0.42</c:v>
                </c:pt>
                <c:pt idx="8078">
                  <c:v>0.69</c:v>
                </c:pt>
                <c:pt idx="8079">
                  <c:v>1.57</c:v>
                </c:pt>
                <c:pt idx="8080">
                  <c:v>3.02</c:v>
                </c:pt>
                <c:pt idx="8081">
                  <c:v>3.82</c:v>
                </c:pt>
                <c:pt idx="8082">
                  <c:v>3.33</c:v>
                </c:pt>
                <c:pt idx="8083">
                  <c:v>2.25</c:v>
                </c:pt>
                <c:pt idx="8084">
                  <c:v>1.25</c:v>
                </c:pt>
                <c:pt idx="8085">
                  <c:v>0.67</c:v>
                </c:pt>
                <c:pt idx="8086">
                  <c:v>0.44</c:v>
                </c:pt>
                <c:pt idx="8087">
                  <c:v>0.38</c:v>
                </c:pt>
                <c:pt idx="8088">
                  <c:v>0.36</c:v>
                </c:pt>
                <c:pt idx="8089">
                  <c:v>0.36</c:v>
                </c:pt>
                <c:pt idx="8090">
                  <c:v>0.37</c:v>
                </c:pt>
                <c:pt idx="8091">
                  <c:v>0.38</c:v>
                </c:pt>
                <c:pt idx="8092">
                  <c:v>0.43</c:v>
                </c:pt>
                <c:pt idx="8093">
                  <c:v>0.63</c:v>
                </c:pt>
                <c:pt idx="8094">
                  <c:v>1.1000000000000001</c:v>
                </c:pt>
                <c:pt idx="8095">
                  <c:v>1.9</c:v>
                </c:pt>
                <c:pt idx="8096">
                  <c:v>2.75</c:v>
                </c:pt>
                <c:pt idx="8097">
                  <c:v>3.13</c:v>
                </c:pt>
                <c:pt idx="8098">
                  <c:v>2.83</c:v>
                </c:pt>
                <c:pt idx="8099">
                  <c:v>2.12</c:v>
                </c:pt>
                <c:pt idx="8100">
                  <c:v>1.36</c:v>
                </c:pt>
                <c:pt idx="8101">
                  <c:v>0.42</c:v>
                </c:pt>
                <c:pt idx="8102">
                  <c:v>0.69</c:v>
                </c:pt>
                <c:pt idx="8103">
                  <c:v>1.57</c:v>
                </c:pt>
                <c:pt idx="8104">
                  <c:v>3.02</c:v>
                </c:pt>
                <c:pt idx="8105">
                  <c:v>3.81</c:v>
                </c:pt>
                <c:pt idx="8106">
                  <c:v>3.33</c:v>
                </c:pt>
                <c:pt idx="8107">
                  <c:v>2.25</c:v>
                </c:pt>
                <c:pt idx="8108">
                  <c:v>1.25</c:v>
                </c:pt>
                <c:pt idx="8109">
                  <c:v>0.67</c:v>
                </c:pt>
                <c:pt idx="8110">
                  <c:v>0.44</c:v>
                </c:pt>
                <c:pt idx="8111">
                  <c:v>0.38</c:v>
                </c:pt>
                <c:pt idx="8112">
                  <c:v>0.36</c:v>
                </c:pt>
                <c:pt idx="8113">
                  <c:v>0.36</c:v>
                </c:pt>
                <c:pt idx="8114">
                  <c:v>0.36</c:v>
                </c:pt>
                <c:pt idx="8115">
                  <c:v>0.37</c:v>
                </c:pt>
                <c:pt idx="8116">
                  <c:v>0.4</c:v>
                </c:pt>
                <c:pt idx="8117">
                  <c:v>0.56999999999999995</c:v>
                </c:pt>
                <c:pt idx="8118">
                  <c:v>1.1100000000000001</c:v>
                </c:pt>
                <c:pt idx="8119">
                  <c:v>2.2400000000000002</c:v>
                </c:pt>
                <c:pt idx="8120">
                  <c:v>3.63</c:v>
                </c:pt>
                <c:pt idx="8121">
                  <c:v>4.29</c:v>
                </c:pt>
                <c:pt idx="8122">
                  <c:v>4.12</c:v>
                </c:pt>
                <c:pt idx="8123">
                  <c:v>3.64</c:v>
                </c:pt>
                <c:pt idx="8124">
                  <c:v>2.98</c:v>
                </c:pt>
                <c:pt idx="8125">
                  <c:v>0.47</c:v>
                </c:pt>
                <c:pt idx="8126">
                  <c:v>0.89</c:v>
                </c:pt>
                <c:pt idx="8127">
                  <c:v>1.98</c:v>
                </c:pt>
                <c:pt idx="8128">
                  <c:v>3.51</c:v>
                </c:pt>
                <c:pt idx="8129">
                  <c:v>4.3</c:v>
                </c:pt>
                <c:pt idx="8130">
                  <c:v>4.0599999999999996</c:v>
                </c:pt>
                <c:pt idx="8131">
                  <c:v>3.44</c:v>
                </c:pt>
                <c:pt idx="8132">
                  <c:v>2.63</c:v>
                </c:pt>
                <c:pt idx="8133">
                  <c:v>1.84</c:v>
                </c:pt>
                <c:pt idx="8134">
                  <c:v>1.21</c:v>
                </c:pt>
                <c:pt idx="8135">
                  <c:v>0.79</c:v>
                </c:pt>
                <c:pt idx="8136">
                  <c:v>0.36</c:v>
                </c:pt>
                <c:pt idx="8137">
                  <c:v>0.36</c:v>
                </c:pt>
                <c:pt idx="8138">
                  <c:v>0.36</c:v>
                </c:pt>
                <c:pt idx="8139">
                  <c:v>0.37</c:v>
                </c:pt>
                <c:pt idx="8140">
                  <c:v>0.41</c:v>
                </c:pt>
                <c:pt idx="8141">
                  <c:v>0.62</c:v>
                </c:pt>
                <c:pt idx="8142">
                  <c:v>1.29</c:v>
                </c:pt>
                <c:pt idx="8143">
                  <c:v>2.7</c:v>
                </c:pt>
                <c:pt idx="8144">
                  <c:v>4.43</c:v>
                </c:pt>
                <c:pt idx="8145">
                  <c:v>5.25</c:v>
                </c:pt>
                <c:pt idx="8146">
                  <c:v>5.04</c:v>
                </c:pt>
                <c:pt idx="8147">
                  <c:v>4.45</c:v>
                </c:pt>
                <c:pt idx="8148">
                  <c:v>3.62</c:v>
                </c:pt>
                <c:pt idx="8149">
                  <c:v>0.47</c:v>
                </c:pt>
                <c:pt idx="8150">
                  <c:v>0.89</c:v>
                </c:pt>
                <c:pt idx="8151">
                  <c:v>1.97</c:v>
                </c:pt>
                <c:pt idx="8152">
                  <c:v>3.5</c:v>
                </c:pt>
                <c:pt idx="8153">
                  <c:v>4.28</c:v>
                </c:pt>
                <c:pt idx="8154">
                  <c:v>4.04</c:v>
                </c:pt>
                <c:pt idx="8155">
                  <c:v>3.43</c:v>
                </c:pt>
                <c:pt idx="8156">
                  <c:v>2.62</c:v>
                </c:pt>
                <c:pt idx="8157">
                  <c:v>1.83</c:v>
                </c:pt>
                <c:pt idx="8158">
                  <c:v>1.21</c:v>
                </c:pt>
                <c:pt idx="8159">
                  <c:v>0.79</c:v>
                </c:pt>
                <c:pt idx="8160">
                  <c:v>0.36</c:v>
                </c:pt>
                <c:pt idx="8161">
                  <c:v>0.36</c:v>
                </c:pt>
                <c:pt idx="8162">
                  <c:v>0.36</c:v>
                </c:pt>
                <c:pt idx="8163">
                  <c:v>0.36</c:v>
                </c:pt>
                <c:pt idx="8164">
                  <c:v>0.38</c:v>
                </c:pt>
                <c:pt idx="8165">
                  <c:v>0.47</c:v>
                </c:pt>
                <c:pt idx="8166">
                  <c:v>0.75</c:v>
                </c:pt>
                <c:pt idx="8167">
                  <c:v>1.33</c:v>
                </c:pt>
                <c:pt idx="8168">
                  <c:v>2.0499999999999998</c:v>
                </c:pt>
                <c:pt idx="8169">
                  <c:v>2.39</c:v>
                </c:pt>
                <c:pt idx="8170">
                  <c:v>2.2999999999999998</c:v>
                </c:pt>
                <c:pt idx="8171">
                  <c:v>2.06</c:v>
                </c:pt>
                <c:pt idx="8172">
                  <c:v>1.71</c:v>
                </c:pt>
                <c:pt idx="8173">
                  <c:v>0.47</c:v>
                </c:pt>
                <c:pt idx="8174">
                  <c:v>0.89</c:v>
                </c:pt>
                <c:pt idx="8175">
                  <c:v>1.97</c:v>
                </c:pt>
                <c:pt idx="8176">
                  <c:v>3.49</c:v>
                </c:pt>
                <c:pt idx="8177">
                  <c:v>4.26</c:v>
                </c:pt>
                <c:pt idx="8178">
                  <c:v>4.03</c:v>
                </c:pt>
                <c:pt idx="8179">
                  <c:v>3.42</c:v>
                </c:pt>
                <c:pt idx="8180">
                  <c:v>2.61</c:v>
                </c:pt>
                <c:pt idx="8181">
                  <c:v>1.83</c:v>
                </c:pt>
                <c:pt idx="8182">
                  <c:v>1.2</c:v>
                </c:pt>
                <c:pt idx="8183">
                  <c:v>0.79</c:v>
                </c:pt>
                <c:pt idx="8184">
                  <c:v>0.36</c:v>
                </c:pt>
                <c:pt idx="8185">
                  <c:v>0.36</c:v>
                </c:pt>
                <c:pt idx="8186">
                  <c:v>0.36</c:v>
                </c:pt>
                <c:pt idx="8187">
                  <c:v>0.37</c:v>
                </c:pt>
                <c:pt idx="8188">
                  <c:v>0.39</c:v>
                </c:pt>
                <c:pt idx="8189">
                  <c:v>0.53</c:v>
                </c:pt>
                <c:pt idx="8190">
                  <c:v>0.97</c:v>
                </c:pt>
                <c:pt idx="8191">
                  <c:v>1.9</c:v>
                </c:pt>
                <c:pt idx="8192">
                  <c:v>3.04</c:v>
                </c:pt>
                <c:pt idx="8193">
                  <c:v>3.58</c:v>
                </c:pt>
                <c:pt idx="8194">
                  <c:v>3.44</c:v>
                </c:pt>
                <c:pt idx="8195">
                  <c:v>3.05</c:v>
                </c:pt>
                <c:pt idx="8196">
                  <c:v>2.5099999999999998</c:v>
                </c:pt>
                <c:pt idx="8197">
                  <c:v>0.47</c:v>
                </c:pt>
                <c:pt idx="8198">
                  <c:v>0.9</c:v>
                </c:pt>
                <c:pt idx="8199">
                  <c:v>1.99</c:v>
                </c:pt>
                <c:pt idx="8200">
                  <c:v>3.52</c:v>
                </c:pt>
                <c:pt idx="8201">
                  <c:v>4.3099999999999996</c:v>
                </c:pt>
                <c:pt idx="8202">
                  <c:v>4.08</c:v>
                </c:pt>
                <c:pt idx="8203">
                  <c:v>3.45</c:v>
                </c:pt>
                <c:pt idx="8204">
                  <c:v>2.64</c:v>
                </c:pt>
                <c:pt idx="8205">
                  <c:v>1.84</c:v>
                </c:pt>
                <c:pt idx="8206">
                  <c:v>1.22</c:v>
                </c:pt>
                <c:pt idx="8207">
                  <c:v>0.8</c:v>
                </c:pt>
                <c:pt idx="8208">
                  <c:v>0.36</c:v>
                </c:pt>
                <c:pt idx="8209">
                  <c:v>0.36</c:v>
                </c:pt>
                <c:pt idx="8210">
                  <c:v>0.36</c:v>
                </c:pt>
                <c:pt idx="8211">
                  <c:v>0.37</c:v>
                </c:pt>
                <c:pt idx="8212">
                  <c:v>0.39</c:v>
                </c:pt>
                <c:pt idx="8213">
                  <c:v>0.53</c:v>
                </c:pt>
                <c:pt idx="8214">
                  <c:v>0.98</c:v>
                </c:pt>
                <c:pt idx="8215">
                  <c:v>1.92</c:v>
                </c:pt>
                <c:pt idx="8216">
                  <c:v>3.07</c:v>
                </c:pt>
                <c:pt idx="8217">
                  <c:v>3.62</c:v>
                </c:pt>
                <c:pt idx="8218">
                  <c:v>3.48</c:v>
                </c:pt>
                <c:pt idx="8219">
                  <c:v>3.08</c:v>
                </c:pt>
                <c:pt idx="8220">
                  <c:v>2.5299999999999998</c:v>
                </c:pt>
                <c:pt idx="8221">
                  <c:v>0.47</c:v>
                </c:pt>
                <c:pt idx="8222">
                  <c:v>0.9</c:v>
                </c:pt>
                <c:pt idx="8223">
                  <c:v>1.99</c:v>
                </c:pt>
                <c:pt idx="8224">
                  <c:v>3.53</c:v>
                </c:pt>
                <c:pt idx="8225">
                  <c:v>4.3099999999999996</c:v>
                </c:pt>
                <c:pt idx="8226">
                  <c:v>4.08</c:v>
                </c:pt>
                <c:pt idx="8227">
                  <c:v>3.46</c:v>
                </c:pt>
                <c:pt idx="8228">
                  <c:v>2.64</c:v>
                </c:pt>
                <c:pt idx="8229">
                  <c:v>1.84</c:v>
                </c:pt>
                <c:pt idx="8230">
                  <c:v>1.22</c:v>
                </c:pt>
                <c:pt idx="8231">
                  <c:v>0.8</c:v>
                </c:pt>
                <c:pt idx="8232">
                  <c:v>0.36</c:v>
                </c:pt>
                <c:pt idx="8233">
                  <c:v>0.36</c:v>
                </c:pt>
                <c:pt idx="8234">
                  <c:v>0.37</c:v>
                </c:pt>
                <c:pt idx="8235">
                  <c:v>0.38</c:v>
                </c:pt>
                <c:pt idx="8236">
                  <c:v>0.46</c:v>
                </c:pt>
                <c:pt idx="8237">
                  <c:v>0.74</c:v>
                </c:pt>
                <c:pt idx="8238">
                  <c:v>1.4</c:v>
                </c:pt>
                <c:pt idx="8239">
                  <c:v>2.5299999999999998</c:v>
                </c:pt>
                <c:pt idx="8240">
                  <c:v>3.72</c:v>
                </c:pt>
                <c:pt idx="8241">
                  <c:v>4.25</c:v>
                </c:pt>
                <c:pt idx="8242">
                  <c:v>3.84</c:v>
                </c:pt>
                <c:pt idx="8243">
                  <c:v>2.84</c:v>
                </c:pt>
                <c:pt idx="8244">
                  <c:v>1.77</c:v>
                </c:pt>
                <c:pt idx="8245">
                  <c:v>0.42</c:v>
                </c:pt>
                <c:pt idx="8246">
                  <c:v>0.69</c:v>
                </c:pt>
                <c:pt idx="8247">
                  <c:v>1.57</c:v>
                </c:pt>
                <c:pt idx="8248">
                  <c:v>3.01</c:v>
                </c:pt>
                <c:pt idx="8249">
                  <c:v>3.81</c:v>
                </c:pt>
                <c:pt idx="8250">
                  <c:v>3.33</c:v>
                </c:pt>
                <c:pt idx="8251">
                  <c:v>2.25</c:v>
                </c:pt>
                <c:pt idx="8252">
                  <c:v>1.25</c:v>
                </c:pt>
                <c:pt idx="8253">
                  <c:v>0.67</c:v>
                </c:pt>
                <c:pt idx="8254">
                  <c:v>0.44</c:v>
                </c:pt>
                <c:pt idx="8255">
                  <c:v>0.38</c:v>
                </c:pt>
                <c:pt idx="8256">
                  <c:v>0.36</c:v>
                </c:pt>
                <c:pt idx="8257">
                  <c:v>0.36</c:v>
                </c:pt>
                <c:pt idx="8258">
                  <c:v>0.37</c:v>
                </c:pt>
                <c:pt idx="8259">
                  <c:v>0.38</c:v>
                </c:pt>
                <c:pt idx="8260">
                  <c:v>0.43</c:v>
                </c:pt>
                <c:pt idx="8261">
                  <c:v>0.62</c:v>
                </c:pt>
                <c:pt idx="8262">
                  <c:v>1.08</c:v>
                </c:pt>
                <c:pt idx="8263">
                  <c:v>1.85</c:v>
                </c:pt>
                <c:pt idx="8264">
                  <c:v>2.67</c:v>
                </c:pt>
                <c:pt idx="8265">
                  <c:v>3.04</c:v>
                </c:pt>
                <c:pt idx="8266">
                  <c:v>2.75</c:v>
                </c:pt>
                <c:pt idx="8267">
                  <c:v>2.0699999999999998</c:v>
                </c:pt>
                <c:pt idx="8268">
                  <c:v>1.33</c:v>
                </c:pt>
                <c:pt idx="8269">
                  <c:v>0.42</c:v>
                </c:pt>
                <c:pt idx="8270">
                  <c:v>0.69</c:v>
                </c:pt>
                <c:pt idx="8271">
                  <c:v>1.57</c:v>
                </c:pt>
                <c:pt idx="8272">
                  <c:v>3.01</c:v>
                </c:pt>
                <c:pt idx="8273">
                  <c:v>3.81</c:v>
                </c:pt>
                <c:pt idx="8274">
                  <c:v>3.33</c:v>
                </c:pt>
                <c:pt idx="8275">
                  <c:v>2.25</c:v>
                </c:pt>
                <c:pt idx="8276">
                  <c:v>1.25</c:v>
                </c:pt>
                <c:pt idx="8277">
                  <c:v>0.67</c:v>
                </c:pt>
                <c:pt idx="8278">
                  <c:v>0.44</c:v>
                </c:pt>
                <c:pt idx="8279">
                  <c:v>0.38</c:v>
                </c:pt>
                <c:pt idx="8280">
                  <c:v>0.36</c:v>
                </c:pt>
                <c:pt idx="8281">
                  <c:v>0.36</c:v>
                </c:pt>
                <c:pt idx="8282">
                  <c:v>0.36</c:v>
                </c:pt>
                <c:pt idx="8283">
                  <c:v>0.36</c:v>
                </c:pt>
                <c:pt idx="8284">
                  <c:v>0.39</c:v>
                </c:pt>
                <c:pt idx="8285">
                  <c:v>0.52</c:v>
                </c:pt>
                <c:pt idx="8286">
                  <c:v>0.92</c:v>
                </c:pt>
                <c:pt idx="8287">
                  <c:v>1.78</c:v>
                </c:pt>
                <c:pt idx="8288">
                  <c:v>2.82</c:v>
                </c:pt>
                <c:pt idx="8289">
                  <c:v>3.32</c:v>
                </c:pt>
                <c:pt idx="8290">
                  <c:v>3.19</c:v>
                </c:pt>
                <c:pt idx="8291">
                  <c:v>2.83</c:v>
                </c:pt>
                <c:pt idx="8292">
                  <c:v>2.34</c:v>
                </c:pt>
                <c:pt idx="8293">
                  <c:v>0.47</c:v>
                </c:pt>
                <c:pt idx="8294">
                  <c:v>0.89</c:v>
                </c:pt>
                <c:pt idx="8295">
                  <c:v>1.98</c:v>
                </c:pt>
                <c:pt idx="8296">
                  <c:v>3.52</c:v>
                </c:pt>
                <c:pt idx="8297">
                  <c:v>4.3</c:v>
                </c:pt>
                <c:pt idx="8298">
                  <c:v>4.07</c:v>
                </c:pt>
                <c:pt idx="8299">
                  <c:v>3.44</c:v>
                </c:pt>
                <c:pt idx="8300">
                  <c:v>2.63</c:v>
                </c:pt>
                <c:pt idx="8301">
                  <c:v>1.84</c:v>
                </c:pt>
                <c:pt idx="8302">
                  <c:v>1.21</c:v>
                </c:pt>
                <c:pt idx="8303">
                  <c:v>0.8</c:v>
                </c:pt>
                <c:pt idx="8304">
                  <c:v>0.36</c:v>
                </c:pt>
                <c:pt idx="8305">
                  <c:v>0.36</c:v>
                </c:pt>
                <c:pt idx="8306">
                  <c:v>0.36</c:v>
                </c:pt>
                <c:pt idx="8307">
                  <c:v>0.36</c:v>
                </c:pt>
                <c:pt idx="8308">
                  <c:v>0.38</c:v>
                </c:pt>
                <c:pt idx="8309">
                  <c:v>0.44</c:v>
                </c:pt>
                <c:pt idx="8310">
                  <c:v>0.66</c:v>
                </c:pt>
                <c:pt idx="8311">
                  <c:v>1.1100000000000001</c:v>
                </c:pt>
                <c:pt idx="8312">
                  <c:v>1.66</c:v>
                </c:pt>
                <c:pt idx="8313">
                  <c:v>1.93</c:v>
                </c:pt>
                <c:pt idx="8314">
                  <c:v>1.86</c:v>
                </c:pt>
                <c:pt idx="8315">
                  <c:v>1.67</c:v>
                </c:pt>
                <c:pt idx="8316">
                  <c:v>1.4</c:v>
                </c:pt>
                <c:pt idx="8317">
                  <c:v>0.47</c:v>
                </c:pt>
                <c:pt idx="8318">
                  <c:v>0.9</c:v>
                </c:pt>
                <c:pt idx="8319">
                  <c:v>1.99</c:v>
                </c:pt>
                <c:pt idx="8320">
                  <c:v>3.54</c:v>
                </c:pt>
                <c:pt idx="8321">
                  <c:v>4.32</c:v>
                </c:pt>
                <c:pt idx="8322">
                  <c:v>4.09</c:v>
                </c:pt>
                <c:pt idx="8323">
                  <c:v>3.46</c:v>
                </c:pt>
                <c:pt idx="8324">
                  <c:v>2.65</c:v>
                </c:pt>
                <c:pt idx="8325">
                  <c:v>1.85</c:v>
                </c:pt>
                <c:pt idx="8326">
                  <c:v>1.22</c:v>
                </c:pt>
                <c:pt idx="8327">
                  <c:v>0.8</c:v>
                </c:pt>
                <c:pt idx="8328">
                  <c:v>0.36</c:v>
                </c:pt>
                <c:pt idx="8329">
                  <c:v>0.36</c:v>
                </c:pt>
                <c:pt idx="8330">
                  <c:v>0.36</c:v>
                </c:pt>
                <c:pt idx="8331">
                  <c:v>0.36</c:v>
                </c:pt>
                <c:pt idx="8332">
                  <c:v>0.38</c:v>
                </c:pt>
                <c:pt idx="8333">
                  <c:v>0.45</c:v>
                </c:pt>
                <c:pt idx="8334">
                  <c:v>0.7</c:v>
                </c:pt>
                <c:pt idx="8335">
                  <c:v>1.22</c:v>
                </c:pt>
                <c:pt idx="8336">
                  <c:v>1.85</c:v>
                </c:pt>
                <c:pt idx="8337">
                  <c:v>2.15</c:v>
                </c:pt>
                <c:pt idx="8338">
                  <c:v>2.0699999999999998</c:v>
                </c:pt>
                <c:pt idx="8339">
                  <c:v>1.85</c:v>
                </c:pt>
                <c:pt idx="8340">
                  <c:v>1.55</c:v>
                </c:pt>
                <c:pt idx="8341">
                  <c:v>0.47</c:v>
                </c:pt>
                <c:pt idx="8342">
                  <c:v>0.9</c:v>
                </c:pt>
                <c:pt idx="8343">
                  <c:v>2</c:v>
                </c:pt>
                <c:pt idx="8344">
                  <c:v>3.55</c:v>
                </c:pt>
                <c:pt idx="8345">
                  <c:v>4.34</c:v>
                </c:pt>
                <c:pt idx="8346">
                  <c:v>4.0999999999999996</c:v>
                </c:pt>
                <c:pt idx="8347">
                  <c:v>3.48</c:v>
                </c:pt>
                <c:pt idx="8348">
                  <c:v>2.65</c:v>
                </c:pt>
                <c:pt idx="8349">
                  <c:v>1.85</c:v>
                </c:pt>
                <c:pt idx="8350">
                  <c:v>1.22</c:v>
                </c:pt>
                <c:pt idx="8351">
                  <c:v>0.8</c:v>
                </c:pt>
                <c:pt idx="8352">
                  <c:v>0.36</c:v>
                </c:pt>
                <c:pt idx="8353">
                  <c:v>0.36</c:v>
                </c:pt>
                <c:pt idx="8354">
                  <c:v>0.36</c:v>
                </c:pt>
                <c:pt idx="8355">
                  <c:v>0.37</c:v>
                </c:pt>
                <c:pt idx="8356">
                  <c:v>0.4</c:v>
                </c:pt>
                <c:pt idx="8357">
                  <c:v>0.59</c:v>
                </c:pt>
                <c:pt idx="8358">
                  <c:v>1.18</c:v>
                </c:pt>
                <c:pt idx="8359">
                  <c:v>2.42</c:v>
                </c:pt>
                <c:pt idx="8360">
                  <c:v>3.95</c:v>
                </c:pt>
                <c:pt idx="8361">
                  <c:v>4.67</c:v>
                </c:pt>
                <c:pt idx="8362">
                  <c:v>4.4800000000000004</c:v>
                </c:pt>
                <c:pt idx="8363">
                  <c:v>3.96</c:v>
                </c:pt>
                <c:pt idx="8364">
                  <c:v>3.24</c:v>
                </c:pt>
                <c:pt idx="8365">
                  <c:v>0.47</c:v>
                </c:pt>
                <c:pt idx="8366">
                  <c:v>0.9</c:v>
                </c:pt>
                <c:pt idx="8367">
                  <c:v>1.99</c:v>
                </c:pt>
                <c:pt idx="8368">
                  <c:v>3.53</c:v>
                </c:pt>
                <c:pt idx="8369">
                  <c:v>4.3099999999999996</c:v>
                </c:pt>
                <c:pt idx="8370">
                  <c:v>4.08</c:v>
                </c:pt>
                <c:pt idx="8371">
                  <c:v>3.45</c:v>
                </c:pt>
                <c:pt idx="8372">
                  <c:v>2.64</c:v>
                </c:pt>
                <c:pt idx="8373">
                  <c:v>1.84</c:v>
                </c:pt>
                <c:pt idx="8374">
                  <c:v>1.22</c:v>
                </c:pt>
                <c:pt idx="8375">
                  <c:v>0.8</c:v>
                </c:pt>
                <c:pt idx="8376">
                  <c:v>0.36</c:v>
                </c:pt>
                <c:pt idx="8377">
                  <c:v>0.36</c:v>
                </c:pt>
                <c:pt idx="8378">
                  <c:v>0.36</c:v>
                </c:pt>
                <c:pt idx="8379">
                  <c:v>0.37</c:v>
                </c:pt>
                <c:pt idx="8380">
                  <c:v>0.41</c:v>
                </c:pt>
                <c:pt idx="8381">
                  <c:v>0.62</c:v>
                </c:pt>
                <c:pt idx="8382">
                  <c:v>1.31</c:v>
                </c:pt>
                <c:pt idx="8383">
                  <c:v>2.75</c:v>
                </c:pt>
                <c:pt idx="8384">
                  <c:v>4.51</c:v>
                </c:pt>
                <c:pt idx="8385">
                  <c:v>5.35</c:v>
                </c:pt>
                <c:pt idx="8386">
                  <c:v>5.13</c:v>
                </c:pt>
                <c:pt idx="8387">
                  <c:v>4.53</c:v>
                </c:pt>
                <c:pt idx="8388">
                  <c:v>3.69</c:v>
                </c:pt>
                <c:pt idx="8389">
                  <c:v>0.47</c:v>
                </c:pt>
                <c:pt idx="8390">
                  <c:v>0.89</c:v>
                </c:pt>
                <c:pt idx="8391">
                  <c:v>1.98</c:v>
                </c:pt>
                <c:pt idx="8392">
                  <c:v>3.51</c:v>
                </c:pt>
                <c:pt idx="8393">
                  <c:v>4.3</c:v>
                </c:pt>
                <c:pt idx="8394">
                  <c:v>4.0599999999999996</c:v>
                </c:pt>
                <c:pt idx="8395">
                  <c:v>3.44</c:v>
                </c:pt>
                <c:pt idx="8396">
                  <c:v>2.63</c:v>
                </c:pt>
                <c:pt idx="8397">
                  <c:v>1.84</c:v>
                </c:pt>
                <c:pt idx="8398">
                  <c:v>1.21</c:v>
                </c:pt>
                <c:pt idx="8399">
                  <c:v>0.79</c:v>
                </c:pt>
                <c:pt idx="8400">
                  <c:v>0.36</c:v>
                </c:pt>
                <c:pt idx="8401">
                  <c:v>0.36</c:v>
                </c:pt>
                <c:pt idx="8402">
                  <c:v>0.37</c:v>
                </c:pt>
                <c:pt idx="8403">
                  <c:v>0.38</c:v>
                </c:pt>
                <c:pt idx="8404">
                  <c:v>0.42</c:v>
                </c:pt>
                <c:pt idx="8405">
                  <c:v>0.57999999999999996</c:v>
                </c:pt>
                <c:pt idx="8406">
                  <c:v>0.97</c:v>
                </c:pt>
                <c:pt idx="8407">
                  <c:v>1.62</c:v>
                </c:pt>
                <c:pt idx="8408">
                  <c:v>2.31</c:v>
                </c:pt>
                <c:pt idx="8409">
                  <c:v>2.62</c:v>
                </c:pt>
                <c:pt idx="8410">
                  <c:v>2.38</c:v>
                </c:pt>
                <c:pt idx="8411">
                  <c:v>1.8</c:v>
                </c:pt>
                <c:pt idx="8412">
                  <c:v>1.18</c:v>
                </c:pt>
                <c:pt idx="8413">
                  <c:v>0.42</c:v>
                </c:pt>
                <c:pt idx="8414">
                  <c:v>0.69</c:v>
                </c:pt>
                <c:pt idx="8415">
                  <c:v>1.57</c:v>
                </c:pt>
                <c:pt idx="8416">
                  <c:v>3.01</c:v>
                </c:pt>
                <c:pt idx="8417">
                  <c:v>3.81</c:v>
                </c:pt>
                <c:pt idx="8418">
                  <c:v>3.33</c:v>
                </c:pt>
                <c:pt idx="8419">
                  <c:v>2.25</c:v>
                </c:pt>
                <c:pt idx="8420">
                  <c:v>1.25</c:v>
                </c:pt>
                <c:pt idx="8421">
                  <c:v>0.67</c:v>
                </c:pt>
                <c:pt idx="8422">
                  <c:v>0.44</c:v>
                </c:pt>
                <c:pt idx="8423">
                  <c:v>0.38</c:v>
                </c:pt>
                <c:pt idx="8424">
                  <c:v>0.36</c:v>
                </c:pt>
                <c:pt idx="8425">
                  <c:v>0.36</c:v>
                </c:pt>
                <c:pt idx="8426">
                  <c:v>0.37</c:v>
                </c:pt>
                <c:pt idx="8427">
                  <c:v>0.38</c:v>
                </c:pt>
                <c:pt idx="8428">
                  <c:v>0.44</c:v>
                </c:pt>
                <c:pt idx="8429">
                  <c:v>0.64</c:v>
                </c:pt>
                <c:pt idx="8430">
                  <c:v>1.1299999999999999</c:v>
                </c:pt>
                <c:pt idx="8431">
                  <c:v>1.96</c:v>
                </c:pt>
                <c:pt idx="8432">
                  <c:v>2.84</c:v>
                </c:pt>
                <c:pt idx="8433">
                  <c:v>3.23</c:v>
                </c:pt>
                <c:pt idx="8434">
                  <c:v>2.92</c:v>
                </c:pt>
                <c:pt idx="8435">
                  <c:v>2.19</c:v>
                </c:pt>
                <c:pt idx="8436">
                  <c:v>1.4</c:v>
                </c:pt>
                <c:pt idx="8437">
                  <c:v>0.42</c:v>
                </c:pt>
                <c:pt idx="8438">
                  <c:v>0.69</c:v>
                </c:pt>
                <c:pt idx="8439">
                  <c:v>1.57</c:v>
                </c:pt>
                <c:pt idx="8440">
                  <c:v>3.02</c:v>
                </c:pt>
                <c:pt idx="8441">
                  <c:v>3.82</c:v>
                </c:pt>
                <c:pt idx="8442">
                  <c:v>3.34</c:v>
                </c:pt>
                <c:pt idx="8443">
                  <c:v>2.25</c:v>
                </c:pt>
                <c:pt idx="8444">
                  <c:v>1.25</c:v>
                </c:pt>
                <c:pt idx="8445">
                  <c:v>0.67</c:v>
                </c:pt>
                <c:pt idx="8446">
                  <c:v>0.44</c:v>
                </c:pt>
                <c:pt idx="8447">
                  <c:v>0.38</c:v>
                </c:pt>
                <c:pt idx="8448">
                  <c:v>0.36</c:v>
                </c:pt>
                <c:pt idx="8449">
                  <c:v>0.36</c:v>
                </c:pt>
                <c:pt idx="8450">
                  <c:v>0.36</c:v>
                </c:pt>
                <c:pt idx="8451">
                  <c:v>0.37</c:v>
                </c:pt>
                <c:pt idx="8452">
                  <c:v>0.4</c:v>
                </c:pt>
                <c:pt idx="8453">
                  <c:v>0.56000000000000005</c:v>
                </c:pt>
                <c:pt idx="8454">
                  <c:v>1.08</c:v>
                </c:pt>
                <c:pt idx="8455">
                  <c:v>2.16</c:v>
                </c:pt>
                <c:pt idx="8456">
                  <c:v>3.49</c:v>
                </c:pt>
                <c:pt idx="8457">
                  <c:v>4.12</c:v>
                </c:pt>
                <c:pt idx="8458">
                  <c:v>3.95</c:v>
                </c:pt>
                <c:pt idx="8459">
                  <c:v>3.5</c:v>
                </c:pt>
                <c:pt idx="8460">
                  <c:v>2.87</c:v>
                </c:pt>
                <c:pt idx="8461">
                  <c:v>0.47</c:v>
                </c:pt>
                <c:pt idx="8462">
                  <c:v>0.9</c:v>
                </c:pt>
                <c:pt idx="8463">
                  <c:v>1.98</c:v>
                </c:pt>
                <c:pt idx="8464">
                  <c:v>3.52</c:v>
                </c:pt>
                <c:pt idx="8465">
                  <c:v>4.3099999999999996</c:v>
                </c:pt>
                <c:pt idx="8466">
                  <c:v>4.08</c:v>
                </c:pt>
                <c:pt idx="8467">
                  <c:v>3.45</c:v>
                </c:pt>
                <c:pt idx="8468">
                  <c:v>2.64</c:v>
                </c:pt>
                <c:pt idx="8469">
                  <c:v>1.84</c:v>
                </c:pt>
                <c:pt idx="8470">
                  <c:v>1.21</c:v>
                </c:pt>
                <c:pt idx="8471">
                  <c:v>0.8</c:v>
                </c:pt>
                <c:pt idx="8472">
                  <c:v>0.36</c:v>
                </c:pt>
                <c:pt idx="8473">
                  <c:v>0.36</c:v>
                </c:pt>
                <c:pt idx="8474">
                  <c:v>0.36</c:v>
                </c:pt>
                <c:pt idx="8475">
                  <c:v>0.37</c:v>
                </c:pt>
                <c:pt idx="8476">
                  <c:v>0.39</c:v>
                </c:pt>
                <c:pt idx="8477">
                  <c:v>0.53</c:v>
                </c:pt>
                <c:pt idx="8478">
                  <c:v>0.97</c:v>
                </c:pt>
                <c:pt idx="8479">
                  <c:v>1.89</c:v>
                </c:pt>
                <c:pt idx="8480">
                  <c:v>3.02</c:v>
                </c:pt>
                <c:pt idx="8481">
                  <c:v>3.56</c:v>
                </c:pt>
                <c:pt idx="8482">
                  <c:v>3.42</c:v>
                </c:pt>
                <c:pt idx="8483">
                  <c:v>3.03</c:v>
                </c:pt>
                <c:pt idx="8484">
                  <c:v>2.4900000000000002</c:v>
                </c:pt>
                <c:pt idx="8485">
                  <c:v>0.47</c:v>
                </c:pt>
                <c:pt idx="8486">
                  <c:v>0.89</c:v>
                </c:pt>
                <c:pt idx="8487">
                  <c:v>1.98</c:v>
                </c:pt>
                <c:pt idx="8488">
                  <c:v>3.5</c:v>
                </c:pt>
                <c:pt idx="8489">
                  <c:v>4.29</c:v>
                </c:pt>
                <c:pt idx="8490">
                  <c:v>4.05</c:v>
                </c:pt>
                <c:pt idx="8491">
                  <c:v>3.43</c:v>
                </c:pt>
                <c:pt idx="8492">
                  <c:v>2.62</c:v>
                </c:pt>
                <c:pt idx="8493">
                  <c:v>1.83</c:v>
                </c:pt>
                <c:pt idx="8494">
                  <c:v>1.21</c:v>
                </c:pt>
                <c:pt idx="8495">
                  <c:v>0.79</c:v>
                </c:pt>
                <c:pt idx="8496">
                  <c:v>0.36</c:v>
                </c:pt>
                <c:pt idx="8497">
                  <c:v>0.36</c:v>
                </c:pt>
                <c:pt idx="8498">
                  <c:v>0.36</c:v>
                </c:pt>
                <c:pt idx="8499">
                  <c:v>0.37</c:v>
                </c:pt>
                <c:pt idx="8500">
                  <c:v>0.4</c:v>
                </c:pt>
                <c:pt idx="8501">
                  <c:v>0.54</c:v>
                </c:pt>
                <c:pt idx="8502">
                  <c:v>1.02</c:v>
                </c:pt>
                <c:pt idx="8503">
                  <c:v>2.02</c:v>
                </c:pt>
                <c:pt idx="8504">
                  <c:v>3.24</c:v>
                </c:pt>
                <c:pt idx="8505">
                  <c:v>3.82</c:v>
                </c:pt>
                <c:pt idx="8506">
                  <c:v>3.67</c:v>
                </c:pt>
                <c:pt idx="8507">
                  <c:v>3.25</c:v>
                </c:pt>
                <c:pt idx="8508">
                  <c:v>2.67</c:v>
                </c:pt>
                <c:pt idx="8509">
                  <c:v>0.47</c:v>
                </c:pt>
                <c:pt idx="8510">
                  <c:v>0.89</c:v>
                </c:pt>
                <c:pt idx="8511">
                  <c:v>1.95</c:v>
                </c:pt>
                <c:pt idx="8512">
                  <c:v>3.47</c:v>
                </c:pt>
                <c:pt idx="8513">
                  <c:v>4.24</c:v>
                </c:pt>
                <c:pt idx="8514">
                  <c:v>4.01</c:v>
                </c:pt>
                <c:pt idx="8515">
                  <c:v>3.4</c:v>
                </c:pt>
                <c:pt idx="8516">
                  <c:v>2.59</c:v>
                </c:pt>
                <c:pt idx="8517">
                  <c:v>1.82</c:v>
                </c:pt>
                <c:pt idx="8518">
                  <c:v>1.2</c:v>
                </c:pt>
                <c:pt idx="8519">
                  <c:v>0.79</c:v>
                </c:pt>
                <c:pt idx="8520">
                  <c:v>0.36</c:v>
                </c:pt>
                <c:pt idx="8521">
                  <c:v>0.36</c:v>
                </c:pt>
                <c:pt idx="8522">
                  <c:v>0.36</c:v>
                </c:pt>
                <c:pt idx="8523">
                  <c:v>0.37</c:v>
                </c:pt>
                <c:pt idx="8524">
                  <c:v>0.41</c:v>
                </c:pt>
                <c:pt idx="8525">
                  <c:v>0.63</c:v>
                </c:pt>
                <c:pt idx="8526">
                  <c:v>1.34</c:v>
                </c:pt>
                <c:pt idx="8527">
                  <c:v>2.82</c:v>
                </c:pt>
                <c:pt idx="8528">
                  <c:v>4.63</c:v>
                </c:pt>
                <c:pt idx="8529">
                  <c:v>5.5</c:v>
                </c:pt>
                <c:pt idx="8530">
                  <c:v>5.27</c:v>
                </c:pt>
                <c:pt idx="8531">
                  <c:v>4.6500000000000004</c:v>
                </c:pt>
                <c:pt idx="8532">
                  <c:v>3.79</c:v>
                </c:pt>
                <c:pt idx="8533">
                  <c:v>0.47</c:v>
                </c:pt>
                <c:pt idx="8534">
                  <c:v>0.9</c:v>
                </c:pt>
                <c:pt idx="8535">
                  <c:v>1.99</c:v>
                </c:pt>
                <c:pt idx="8536">
                  <c:v>3.53</c:v>
                </c:pt>
                <c:pt idx="8537">
                  <c:v>4.32</c:v>
                </c:pt>
                <c:pt idx="8538">
                  <c:v>4.08</c:v>
                </c:pt>
                <c:pt idx="8539">
                  <c:v>3.46</c:v>
                </c:pt>
                <c:pt idx="8540">
                  <c:v>2.64</c:v>
                </c:pt>
                <c:pt idx="8541">
                  <c:v>1.85</c:v>
                </c:pt>
                <c:pt idx="8542">
                  <c:v>1.22</c:v>
                </c:pt>
                <c:pt idx="8543">
                  <c:v>0.8</c:v>
                </c:pt>
                <c:pt idx="8544">
                  <c:v>0.36</c:v>
                </c:pt>
                <c:pt idx="8545">
                  <c:v>0.36</c:v>
                </c:pt>
                <c:pt idx="8546">
                  <c:v>0.36</c:v>
                </c:pt>
                <c:pt idx="8547">
                  <c:v>0.36</c:v>
                </c:pt>
                <c:pt idx="8548">
                  <c:v>0.38</c:v>
                </c:pt>
                <c:pt idx="8549">
                  <c:v>0.44</c:v>
                </c:pt>
                <c:pt idx="8550">
                  <c:v>0.65</c:v>
                </c:pt>
                <c:pt idx="8551">
                  <c:v>1.0900000000000001</c:v>
                </c:pt>
                <c:pt idx="8552">
                  <c:v>1.63</c:v>
                </c:pt>
                <c:pt idx="8553">
                  <c:v>1.89</c:v>
                </c:pt>
                <c:pt idx="8554">
                  <c:v>1.83</c:v>
                </c:pt>
                <c:pt idx="8555">
                  <c:v>1.64</c:v>
                </c:pt>
                <c:pt idx="8556">
                  <c:v>1.38</c:v>
                </c:pt>
                <c:pt idx="8557">
                  <c:v>0.47</c:v>
                </c:pt>
                <c:pt idx="8558">
                  <c:v>0.89</c:v>
                </c:pt>
                <c:pt idx="8559">
                  <c:v>1.97</c:v>
                </c:pt>
                <c:pt idx="8560">
                  <c:v>3.5</c:v>
                </c:pt>
                <c:pt idx="8561">
                  <c:v>4.28</c:v>
                </c:pt>
                <c:pt idx="8562">
                  <c:v>4.05</c:v>
                </c:pt>
                <c:pt idx="8563">
                  <c:v>3.43</c:v>
                </c:pt>
                <c:pt idx="8564">
                  <c:v>2.62</c:v>
                </c:pt>
                <c:pt idx="8565">
                  <c:v>1.83</c:v>
                </c:pt>
                <c:pt idx="8566">
                  <c:v>1.21</c:v>
                </c:pt>
                <c:pt idx="8567">
                  <c:v>0.79</c:v>
                </c:pt>
                <c:pt idx="8568">
                  <c:v>0.36</c:v>
                </c:pt>
                <c:pt idx="8569">
                  <c:v>0.36</c:v>
                </c:pt>
                <c:pt idx="8570">
                  <c:v>0.37</c:v>
                </c:pt>
                <c:pt idx="8571">
                  <c:v>0.38</c:v>
                </c:pt>
                <c:pt idx="8572">
                  <c:v>0.45</c:v>
                </c:pt>
                <c:pt idx="8573">
                  <c:v>0.69</c:v>
                </c:pt>
                <c:pt idx="8574">
                  <c:v>1.29</c:v>
                </c:pt>
                <c:pt idx="8575">
                  <c:v>2.2799999999999998</c:v>
                </c:pt>
                <c:pt idx="8576">
                  <c:v>3.34</c:v>
                </c:pt>
                <c:pt idx="8577">
                  <c:v>3.81</c:v>
                </c:pt>
                <c:pt idx="8578">
                  <c:v>3.45</c:v>
                </c:pt>
                <c:pt idx="8579">
                  <c:v>2.56</c:v>
                </c:pt>
                <c:pt idx="8580">
                  <c:v>1.61</c:v>
                </c:pt>
                <c:pt idx="8581">
                  <c:v>0.42</c:v>
                </c:pt>
                <c:pt idx="8582">
                  <c:v>0.69</c:v>
                </c:pt>
                <c:pt idx="8583">
                  <c:v>1.57</c:v>
                </c:pt>
                <c:pt idx="8584">
                  <c:v>3.02</c:v>
                </c:pt>
                <c:pt idx="8585">
                  <c:v>3.81</c:v>
                </c:pt>
                <c:pt idx="8586">
                  <c:v>3.33</c:v>
                </c:pt>
                <c:pt idx="8587">
                  <c:v>2.25</c:v>
                </c:pt>
                <c:pt idx="8588">
                  <c:v>1.25</c:v>
                </c:pt>
                <c:pt idx="8589">
                  <c:v>0.67</c:v>
                </c:pt>
                <c:pt idx="8590">
                  <c:v>0.44</c:v>
                </c:pt>
                <c:pt idx="8591">
                  <c:v>0.38</c:v>
                </c:pt>
                <c:pt idx="8592">
                  <c:v>0.36</c:v>
                </c:pt>
                <c:pt idx="8593">
                  <c:v>0.36</c:v>
                </c:pt>
                <c:pt idx="8594">
                  <c:v>0.37</c:v>
                </c:pt>
                <c:pt idx="8595">
                  <c:v>0.38</c:v>
                </c:pt>
                <c:pt idx="8596">
                  <c:v>0.43</c:v>
                </c:pt>
                <c:pt idx="8597">
                  <c:v>0.61</c:v>
                </c:pt>
                <c:pt idx="8598">
                  <c:v>1.05</c:v>
                </c:pt>
                <c:pt idx="8599">
                  <c:v>1.79</c:v>
                </c:pt>
                <c:pt idx="8600">
                  <c:v>2.58</c:v>
                </c:pt>
                <c:pt idx="8601">
                  <c:v>2.93</c:v>
                </c:pt>
                <c:pt idx="8602">
                  <c:v>2.66</c:v>
                </c:pt>
                <c:pt idx="8603">
                  <c:v>2</c:v>
                </c:pt>
                <c:pt idx="8604">
                  <c:v>1.29</c:v>
                </c:pt>
                <c:pt idx="8605">
                  <c:v>0.42</c:v>
                </c:pt>
                <c:pt idx="8606">
                  <c:v>0.69</c:v>
                </c:pt>
                <c:pt idx="8607">
                  <c:v>1.57</c:v>
                </c:pt>
                <c:pt idx="8608">
                  <c:v>3.01</c:v>
                </c:pt>
                <c:pt idx="8609">
                  <c:v>3.81</c:v>
                </c:pt>
                <c:pt idx="8610">
                  <c:v>3.32</c:v>
                </c:pt>
                <c:pt idx="8611">
                  <c:v>2.2400000000000002</c:v>
                </c:pt>
                <c:pt idx="8612">
                  <c:v>1.25</c:v>
                </c:pt>
                <c:pt idx="8613">
                  <c:v>0.67</c:v>
                </c:pt>
                <c:pt idx="8614">
                  <c:v>0.44</c:v>
                </c:pt>
                <c:pt idx="8615">
                  <c:v>0.38</c:v>
                </c:pt>
                <c:pt idx="8616">
                  <c:v>0.36</c:v>
                </c:pt>
                <c:pt idx="8617">
                  <c:v>0.36</c:v>
                </c:pt>
                <c:pt idx="8618">
                  <c:v>0.36</c:v>
                </c:pt>
                <c:pt idx="8619">
                  <c:v>0.36</c:v>
                </c:pt>
                <c:pt idx="8620">
                  <c:v>0.39</c:v>
                </c:pt>
                <c:pt idx="8621">
                  <c:v>0.51</c:v>
                </c:pt>
                <c:pt idx="8622">
                  <c:v>0.89</c:v>
                </c:pt>
                <c:pt idx="8623">
                  <c:v>1.69</c:v>
                </c:pt>
                <c:pt idx="8624">
                  <c:v>2.67</c:v>
                </c:pt>
                <c:pt idx="8625">
                  <c:v>3.14</c:v>
                </c:pt>
                <c:pt idx="8626">
                  <c:v>3.01</c:v>
                </c:pt>
                <c:pt idx="8627">
                  <c:v>2.68</c:v>
                </c:pt>
                <c:pt idx="8628">
                  <c:v>2.21</c:v>
                </c:pt>
                <c:pt idx="8629">
                  <c:v>0.47</c:v>
                </c:pt>
                <c:pt idx="8630">
                  <c:v>0.9</c:v>
                </c:pt>
                <c:pt idx="8631">
                  <c:v>1.99</c:v>
                </c:pt>
                <c:pt idx="8632">
                  <c:v>3.52</c:v>
                </c:pt>
                <c:pt idx="8633">
                  <c:v>4.3099999999999996</c:v>
                </c:pt>
                <c:pt idx="8634">
                  <c:v>4.08</c:v>
                </c:pt>
                <c:pt idx="8635">
                  <c:v>3.45</c:v>
                </c:pt>
                <c:pt idx="8636">
                  <c:v>2.64</c:v>
                </c:pt>
                <c:pt idx="8637">
                  <c:v>1.84</c:v>
                </c:pt>
                <c:pt idx="8638">
                  <c:v>1.22</c:v>
                </c:pt>
                <c:pt idx="8639">
                  <c:v>0.8</c:v>
                </c:pt>
                <c:pt idx="8640">
                  <c:v>0.36</c:v>
                </c:pt>
                <c:pt idx="8641">
                  <c:v>0.36</c:v>
                </c:pt>
                <c:pt idx="8642">
                  <c:v>0.36</c:v>
                </c:pt>
                <c:pt idx="8643">
                  <c:v>0.36</c:v>
                </c:pt>
                <c:pt idx="8644">
                  <c:v>0.38</c:v>
                </c:pt>
                <c:pt idx="8645">
                  <c:v>0.46</c:v>
                </c:pt>
                <c:pt idx="8646">
                  <c:v>0.71</c:v>
                </c:pt>
                <c:pt idx="8647">
                  <c:v>1.24</c:v>
                </c:pt>
                <c:pt idx="8648">
                  <c:v>1.89</c:v>
                </c:pt>
                <c:pt idx="8649">
                  <c:v>2.2000000000000002</c:v>
                </c:pt>
                <c:pt idx="8650">
                  <c:v>2.12</c:v>
                </c:pt>
                <c:pt idx="8651">
                  <c:v>1.9</c:v>
                </c:pt>
                <c:pt idx="8652">
                  <c:v>1.59</c:v>
                </c:pt>
                <c:pt idx="8653">
                  <c:v>0.47</c:v>
                </c:pt>
                <c:pt idx="8654">
                  <c:v>0.89</c:v>
                </c:pt>
                <c:pt idx="8655">
                  <c:v>1.98</c:v>
                </c:pt>
                <c:pt idx="8656">
                  <c:v>3.52</c:v>
                </c:pt>
                <c:pt idx="8657">
                  <c:v>4.3099999999999996</c:v>
                </c:pt>
                <c:pt idx="8658">
                  <c:v>4.07</c:v>
                </c:pt>
                <c:pt idx="8659">
                  <c:v>3.45</c:v>
                </c:pt>
                <c:pt idx="8660">
                  <c:v>2.63</c:v>
                </c:pt>
                <c:pt idx="8661">
                  <c:v>1.84</c:v>
                </c:pt>
                <c:pt idx="8662">
                  <c:v>1.21</c:v>
                </c:pt>
                <c:pt idx="8663">
                  <c:v>0.8</c:v>
                </c:pt>
                <c:pt idx="8664">
                  <c:v>0.36</c:v>
                </c:pt>
                <c:pt idx="8665">
                  <c:v>0.36</c:v>
                </c:pt>
                <c:pt idx="8666">
                  <c:v>0.36</c:v>
                </c:pt>
                <c:pt idx="8667">
                  <c:v>0.37</c:v>
                </c:pt>
                <c:pt idx="8668">
                  <c:v>0.42</c:v>
                </c:pt>
                <c:pt idx="8669">
                  <c:v>0.65</c:v>
                </c:pt>
                <c:pt idx="8670">
                  <c:v>1.4</c:v>
                </c:pt>
                <c:pt idx="8671">
                  <c:v>2.98</c:v>
                </c:pt>
                <c:pt idx="8672">
                  <c:v>4.91</c:v>
                </c:pt>
                <c:pt idx="8673">
                  <c:v>5.83</c:v>
                </c:pt>
                <c:pt idx="8674">
                  <c:v>5.59</c:v>
                </c:pt>
                <c:pt idx="8675">
                  <c:v>4.93</c:v>
                </c:pt>
                <c:pt idx="8676">
                  <c:v>4.01</c:v>
                </c:pt>
                <c:pt idx="8677">
                  <c:v>0.47</c:v>
                </c:pt>
                <c:pt idx="8678">
                  <c:v>0.89</c:v>
                </c:pt>
                <c:pt idx="8679">
                  <c:v>1.98</c:v>
                </c:pt>
                <c:pt idx="8680">
                  <c:v>3.51</c:v>
                </c:pt>
                <c:pt idx="8681">
                  <c:v>4.3</c:v>
                </c:pt>
                <c:pt idx="8682">
                  <c:v>4.0599999999999996</c:v>
                </c:pt>
                <c:pt idx="8683">
                  <c:v>3.44</c:v>
                </c:pt>
                <c:pt idx="8684">
                  <c:v>2.63</c:v>
                </c:pt>
                <c:pt idx="8685">
                  <c:v>1.84</c:v>
                </c:pt>
                <c:pt idx="8686">
                  <c:v>1.21</c:v>
                </c:pt>
                <c:pt idx="8687">
                  <c:v>0.79</c:v>
                </c:pt>
                <c:pt idx="8688">
                  <c:v>0.36</c:v>
                </c:pt>
                <c:pt idx="8689">
                  <c:v>0.36</c:v>
                </c:pt>
                <c:pt idx="8690">
                  <c:v>0.36</c:v>
                </c:pt>
                <c:pt idx="8691">
                  <c:v>0.36</c:v>
                </c:pt>
                <c:pt idx="8692">
                  <c:v>0.38</c:v>
                </c:pt>
                <c:pt idx="8693">
                  <c:v>0.46</c:v>
                </c:pt>
                <c:pt idx="8694">
                  <c:v>0.71</c:v>
                </c:pt>
                <c:pt idx="8695">
                  <c:v>1.23</c:v>
                </c:pt>
                <c:pt idx="8696">
                  <c:v>1.87</c:v>
                </c:pt>
                <c:pt idx="8697">
                  <c:v>2.1800000000000002</c:v>
                </c:pt>
                <c:pt idx="8698">
                  <c:v>2.1</c:v>
                </c:pt>
                <c:pt idx="8699">
                  <c:v>1.88</c:v>
                </c:pt>
                <c:pt idx="8700">
                  <c:v>1.57</c:v>
                </c:pt>
                <c:pt idx="8701">
                  <c:v>0.47</c:v>
                </c:pt>
                <c:pt idx="8702">
                  <c:v>0.9</c:v>
                </c:pt>
                <c:pt idx="8703">
                  <c:v>1.98</c:v>
                </c:pt>
                <c:pt idx="8704">
                  <c:v>3.52</c:v>
                </c:pt>
                <c:pt idx="8705">
                  <c:v>4.3099999999999996</c:v>
                </c:pt>
                <c:pt idx="8706">
                  <c:v>4.08</c:v>
                </c:pt>
                <c:pt idx="8707">
                  <c:v>3.45</c:v>
                </c:pt>
                <c:pt idx="8708">
                  <c:v>2.64</c:v>
                </c:pt>
                <c:pt idx="8709">
                  <c:v>1.84</c:v>
                </c:pt>
                <c:pt idx="8710">
                  <c:v>1.22</c:v>
                </c:pt>
                <c:pt idx="8711">
                  <c:v>0.8</c:v>
                </c:pt>
                <c:pt idx="8712">
                  <c:v>0.36</c:v>
                </c:pt>
                <c:pt idx="8713">
                  <c:v>0.36</c:v>
                </c:pt>
                <c:pt idx="8714">
                  <c:v>0.36</c:v>
                </c:pt>
                <c:pt idx="8715">
                  <c:v>0.36</c:v>
                </c:pt>
                <c:pt idx="8716">
                  <c:v>0.39</c:v>
                </c:pt>
                <c:pt idx="8717">
                  <c:v>0.52</c:v>
                </c:pt>
                <c:pt idx="8718">
                  <c:v>0.94</c:v>
                </c:pt>
                <c:pt idx="8719">
                  <c:v>1.82</c:v>
                </c:pt>
                <c:pt idx="8720">
                  <c:v>2.9</c:v>
                </c:pt>
                <c:pt idx="8721">
                  <c:v>3.41</c:v>
                </c:pt>
                <c:pt idx="8722">
                  <c:v>3.28</c:v>
                </c:pt>
                <c:pt idx="8723">
                  <c:v>2.91</c:v>
                </c:pt>
                <c:pt idx="8724">
                  <c:v>2.4</c:v>
                </c:pt>
                <c:pt idx="8725">
                  <c:v>0.47</c:v>
                </c:pt>
                <c:pt idx="8726">
                  <c:v>0.9</c:v>
                </c:pt>
                <c:pt idx="8727">
                  <c:v>1.99</c:v>
                </c:pt>
                <c:pt idx="8728">
                  <c:v>3.53</c:v>
                </c:pt>
                <c:pt idx="8729">
                  <c:v>4.32</c:v>
                </c:pt>
                <c:pt idx="8730">
                  <c:v>4.08</c:v>
                </c:pt>
                <c:pt idx="8731">
                  <c:v>3.46</c:v>
                </c:pt>
                <c:pt idx="8732">
                  <c:v>2.64</c:v>
                </c:pt>
                <c:pt idx="8733">
                  <c:v>1.84</c:v>
                </c:pt>
                <c:pt idx="8734">
                  <c:v>1.22</c:v>
                </c:pt>
                <c:pt idx="8735">
                  <c:v>0.8</c:v>
                </c:pt>
                <c:pt idx="8736">
                  <c:v>0.36</c:v>
                </c:pt>
                <c:pt idx="8737">
                  <c:v>0.36</c:v>
                </c:pt>
                <c:pt idx="8738">
                  <c:v>0.37</c:v>
                </c:pt>
                <c:pt idx="8739">
                  <c:v>0.37</c:v>
                </c:pt>
                <c:pt idx="8740">
                  <c:v>0.41</c:v>
                </c:pt>
                <c:pt idx="8741">
                  <c:v>0.54</c:v>
                </c:pt>
                <c:pt idx="8742">
                  <c:v>0.86</c:v>
                </c:pt>
                <c:pt idx="8743">
                  <c:v>1.39</c:v>
                </c:pt>
                <c:pt idx="8744">
                  <c:v>1.96</c:v>
                </c:pt>
                <c:pt idx="8745">
                  <c:v>2.21</c:v>
                </c:pt>
                <c:pt idx="8746">
                  <c:v>2.0099999999999998</c:v>
                </c:pt>
                <c:pt idx="8747">
                  <c:v>1.54</c:v>
                </c:pt>
                <c:pt idx="8748">
                  <c:v>1.03</c:v>
                </c:pt>
                <c:pt idx="8749">
                  <c:v>0.42</c:v>
                </c:pt>
                <c:pt idx="8750">
                  <c:v>0.69</c:v>
                </c:pt>
                <c:pt idx="8751">
                  <c:v>1.57</c:v>
                </c:pt>
                <c:pt idx="8752">
                  <c:v>3.02</c:v>
                </c:pt>
                <c:pt idx="8753">
                  <c:v>3.82</c:v>
                </c:pt>
                <c:pt idx="8754">
                  <c:v>3.33</c:v>
                </c:pt>
                <c:pt idx="8755">
                  <c:v>2.25</c:v>
                </c:pt>
                <c:pt idx="8756">
                  <c:v>1.25</c:v>
                </c:pt>
                <c:pt idx="8757">
                  <c:v>0.67</c:v>
                </c:pt>
                <c:pt idx="8758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7-4CF4-8967-52AE03D609E6}"/>
            </c:ext>
          </c:extLst>
        </c:ser>
        <c:ser>
          <c:idx val="1"/>
          <c:order val="1"/>
          <c:tx>
            <c:v>Utilized</c:v>
          </c:tx>
          <c:spPr>
            <a:solidFill>
              <a:schemeClr val="accent2"/>
            </a:solidFill>
            <a:ln>
              <a:noFill/>
              <a:prstDash val="solid"/>
            </a:ln>
          </c:spPr>
          <c:invertIfNegative val="0"/>
          <c:val>
            <c:numRef>
              <c:f>'Design 3(SAM)'!$F$2:$F$8761</c:f>
              <c:numCache>
                <c:formatCode>0.00</c:formatCode>
                <c:ptCount val="87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0.06</c:v>
                </c:pt>
                <c:pt idx="8">
                  <c:v>0.31</c:v>
                </c:pt>
                <c:pt idx="9">
                  <c:v>0.42</c:v>
                </c:pt>
                <c:pt idx="10">
                  <c:v>0.26</c:v>
                </c:pt>
                <c:pt idx="11">
                  <c:v>0.19</c:v>
                </c:pt>
                <c:pt idx="12">
                  <c:v>0.44</c:v>
                </c:pt>
                <c:pt idx="13">
                  <c:v>0.42</c:v>
                </c:pt>
                <c:pt idx="14">
                  <c:v>0.26</c:v>
                </c:pt>
                <c:pt idx="15">
                  <c:v>0.63</c:v>
                </c:pt>
                <c:pt idx="16">
                  <c:v>0.59</c:v>
                </c:pt>
                <c:pt idx="17">
                  <c:v>0.41</c:v>
                </c:pt>
                <c:pt idx="18">
                  <c:v>0.21</c:v>
                </c:pt>
                <c:pt idx="19">
                  <c:v>0.04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0.18</c:v>
                </c:pt>
                <c:pt idx="37">
                  <c:v>0</c:v>
                </c:pt>
                <c:pt idx="38">
                  <c:v>0.22</c:v>
                </c:pt>
                <c:pt idx="39">
                  <c:v>0</c:v>
                </c:pt>
                <c:pt idx="40">
                  <c:v>0.55000000000000004</c:v>
                </c:pt>
                <c:pt idx="41">
                  <c:v>0</c:v>
                </c:pt>
                <c:pt idx="42">
                  <c:v>0.21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0.3</c:v>
                </c:pt>
                <c:pt idx="57">
                  <c:v>0</c:v>
                </c:pt>
                <c:pt idx="58">
                  <c:v>0.65</c:v>
                </c:pt>
                <c:pt idx="59">
                  <c:v>0</c:v>
                </c:pt>
                <c:pt idx="60">
                  <c:v>0.44</c:v>
                </c:pt>
                <c:pt idx="61">
                  <c:v>0</c:v>
                </c:pt>
                <c:pt idx="62">
                  <c:v>0.13</c:v>
                </c:pt>
                <c:pt idx="63">
                  <c:v>0</c:v>
                </c:pt>
                <c:pt idx="64">
                  <c:v>0.61</c:v>
                </c:pt>
                <c:pt idx="65">
                  <c:v>0</c:v>
                </c:pt>
                <c:pt idx="66">
                  <c:v>0.22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0.3</c:v>
                </c:pt>
                <c:pt idx="81">
                  <c:v>0</c:v>
                </c:pt>
                <c:pt idx="82">
                  <c:v>0.67</c:v>
                </c:pt>
                <c:pt idx="83">
                  <c:v>0</c:v>
                </c:pt>
                <c:pt idx="84">
                  <c:v>0.68</c:v>
                </c:pt>
                <c:pt idx="85">
                  <c:v>0</c:v>
                </c:pt>
                <c:pt idx="86">
                  <c:v>0.79</c:v>
                </c:pt>
                <c:pt idx="87">
                  <c:v>0</c:v>
                </c:pt>
                <c:pt idx="88">
                  <c:v>0.59</c:v>
                </c:pt>
                <c:pt idx="89">
                  <c:v>0</c:v>
                </c:pt>
                <c:pt idx="90">
                  <c:v>0.22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0.3</c:v>
                </c:pt>
                <c:pt idx="105">
                  <c:v>0</c:v>
                </c:pt>
                <c:pt idx="106">
                  <c:v>0.64</c:v>
                </c:pt>
                <c:pt idx="107">
                  <c:v>0</c:v>
                </c:pt>
                <c:pt idx="108">
                  <c:v>0.71</c:v>
                </c:pt>
                <c:pt idx="109">
                  <c:v>0</c:v>
                </c:pt>
                <c:pt idx="110">
                  <c:v>0.8</c:v>
                </c:pt>
                <c:pt idx="111">
                  <c:v>0</c:v>
                </c:pt>
                <c:pt idx="112">
                  <c:v>0.61</c:v>
                </c:pt>
                <c:pt idx="113">
                  <c:v>0</c:v>
                </c:pt>
                <c:pt idx="114">
                  <c:v>0.19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0.28000000000000003</c:v>
                </c:pt>
                <c:pt idx="129">
                  <c:v>0</c:v>
                </c:pt>
                <c:pt idx="130">
                  <c:v>0.52</c:v>
                </c:pt>
                <c:pt idx="131">
                  <c:v>0</c:v>
                </c:pt>
                <c:pt idx="132">
                  <c:v>0.5</c:v>
                </c:pt>
                <c:pt idx="133">
                  <c:v>0</c:v>
                </c:pt>
                <c:pt idx="134">
                  <c:v>0.57999999999999996</c:v>
                </c:pt>
                <c:pt idx="135">
                  <c:v>0</c:v>
                </c:pt>
                <c:pt idx="136">
                  <c:v>0.54</c:v>
                </c:pt>
                <c:pt idx="137">
                  <c:v>0</c:v>
                </c:pt>
                <c:pt idx="138">
                  <c:v>0.22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0.28000000000000003</c:v>
                </c:pt>
                <c:pt idx="153">
                  <c:v>0</c:v>
                </c:pt>
                <c:pt idx="154">
                  <c:v>0.3</c:v>
                </c:pt>
                <c:pt idx="155">
                  <c:v>0</c:v>
                </c:pt>
                <c:pt idx="156">
                  <c:v>0.63</c:v>
                </c:pt>
                <c:pt idx="157">
                  <c:v>0</c:v>
                </c:pt>
                <c:pt idx="158">
                  <c:v>0.81</c:v>
                </c:pt>
                <c:pt idx="159">
                  <c:v>0</c:v>
                </c:pt>
                <c:pt idx="160">
                  <c:v>0.61</c:v>
                </c:pt>
                <c:pt idx="161">
                  <c:v>0</c:v>
                </c:pt>
                <c:pt idx="162">
                  <c:v>0.22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0.15</c:v>
                </c:pt>
                <c:pt idx="177">
                  <c:v>0</c:v>
                </c:pt>
                <c:pt idx="178">
                  <c:v>0.67</c:v>
                </c:pt>
                <c:pt idx="179">
                  <c:v>0</c:v>
                </c:pt>
                <c:pt idx="180">
                  <c:v>0.79</c:v>
                </c:pt>
                <c:pt idx="181">
                  <c:v>0</c:v>
                </c:pt>
                <c:pt idx="182">
                  <c:v>0.69</c:v>
                </c:pt>
                <c:pt idx="183">
                  <c:v>0</c:v>
                </c:pt>
                <c:pt idx="184">
                  <c:v>0.6</c:v>
                </c:pt>
                <c:pt idx="185">
                  <c:v>0</c:v>
                </c:pt>
                <c:pt idx="186">
                  <c:v>0.22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0.13</c:v>
                </c:pt>
                <c:pt idx="201">
                  <c:v>0</c:v>
                </c:pt>
                <c:pt idx="202">
                  <c:v>0.42</c:v>
                </c:pt>
                <c:pt idx="203">
                  <c:v>0</c:v>
                </c:pt>
                <c:pt idx="204">
                  <c:v>0.7</c:v>
                </c:pt>
                <c:pt idx="205">
                  <c:v>0</c:v>
                </c:pt>
                <c:pt idx="206">
                  <c:v>0.62</c:v>
                </c:pt>
                <c:pt idx="207">
                  <c:v>0</c:v>
                </c:pt>
                <c:pt idx="208">
                  <c:v>0.48</c:v>
                </c:pt>
                <c:pt idx="209">
                  <c:v>0</c:v>
                </c:pt>
                <c:pt idx="210">
                  <c:v>0.21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0.28999999999999998</c:v>
                </c:pt>
                <c:pt idx="225">
                  <c:v>0</c:v>
                </c:pt>
                <c:pt idx="226">
                  <c:v>0.53</c:v>
                </c:pt>
                <c:pt idx="227">
                  <c:v>0</c:v>
                </c:pt>
                <c:pt idx="228">
                  <c:v>0.83</c:v>
                </c:pt>
                <c:pt idx="229">
                  <c:v>0</c:v>
                </c:pt>
                <c:pt idx="230">
                  <c:v>0.83</c:v>
                </c:pt>
                <c:pt idx="231">
                  <c:v>0</c:v>
                </c:pt>
                <c:pt idx="232">
                  <c:v>0.63</c:v>
                </c:pt>
                <c:pt idx="233">
                  <c:v>0</c:v>
                </c:pt>
                <c:pt idx="234">
                  <c:v>0.22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0.28999999999999998</c:v>
                </c:pt>
                <c:pt idx="249">
                  <c:v>0</c:v>
                </c:pt>
                <c:pt idx="250">
                  <c:v>0.64</c:v>
                </c:pt>
                <c:pt idx="251">
                  <c:v>0</c:v>
                </c:pt>
                <c:pt idx="252">
                  <c:v>0.8</c:v>
                </c:pt>
                <c:pt idx="253">
                  <c:v>0</c:v>
                </c:pt>
                <c:pt idx="254">
                  <c:v>0.8</c:v>
                </c:pt>
                <c:pt idx="255">
                  <c:v>0</c:v>
                </c:pt>
                <c:pt idx="256">
                  <c:v>0.61</c:v>
                </c:pt>
                <c:pt idx="257">
                  <c:v>0</c:v>
                </c:pt>
                <c:pt idx="258">
                  <c:v>0.22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0.28000000000000003</c:v>
                </c:pt>
                <c:pt idx="273">
                  <c:v>0</c:v>
                </c:pt>
                <c:pt idx="274">
                  <c:v>0.63</c:v>
                </c:pt>
                <c:pt idx="275">
                  <c:v>0.74</c:v>
                </c:pt>
                <c:pt idx="276">
                  <c:v>0.81</c:v>
                </c:pt>
                <c:pt idx="277">
                  <c:v>0.47</c:v>
                </c:pt>
                <c:pt idx="278">
                  <c:v>0.81</c:v>
                </c:pt>
                <c:pt idx="279">
                  <c:v>0.73</c:v>
                </c:pt>
                <c:pt idx="280">
                  <c:v>0.61</c:v>
                </c:pt>
                <c:pt idx="281">
                  <c:v>0.44</c:v>
                </c:pt>
                <c:pt idx="282">
                  <c:v>0.22</c:v>
                </c:pt>
                <c:pt idx="283">
                  <c:v>0.04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0.08</c:v>
                </c:pt>
                <c:pt idx="296">
                  <c:v>0.28000000000000003</c:v>
                </c:pt>
                <c:pt idx="297">
                  <c:v>0.48</c:v>
                </c:pt>
                <c:pt idx="298">
                  <c:v>0.4</c:v>
                </c:pt>
                <c:pt idx="299">
                  <c:v>0.16</c:v>
                </c:pt>
                <c:pt idx="300">
                  <c:v>0.17</c:v>
                </c:pt>
                <c:pt idx="301">
                  <c:v>0.12</c:v>
                </c:pt>
                <c:pt idx="302">
                  <c:v>0.16</c:v>
                </c:pt>
                <c:pt idx="303">
                  <c:v>0.13</c:v>
                </c:pt>
                <c:pt idx="304">
                  <c:v>0.09</c:v>
                </c:pt>
                <c:pt idx="305">
                  <c:v>0.17</c:v>
                </c:pt>
                <c:pt idx="306">
                  <c:v>0.22</c:v>
                </c:pt>
                <c:pt idx="307">
                  <c:v>0.05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0.08</c:v>
                </c:pt>
                <c:pt idx="320">
                  <c:v>0.2</c:v>
                </c:pt>
                <c:pt idx="321">
                  <c:v>0.24</c:v>
                </c:pt>
                <c:pt idx="322">
                  <c:v>0.37</c:v>
                </c:pt>
                <c:pt idx="323">
                  <c:v>0.74</c:v>
                </c:pt>
                <c:pt idx="324">
                  <c:v>0.79</c:v>
                </c:pt>
                <c:pt idx="325">
                  <c:v>0.47</c:v>
                </c:pt>
                <c:pt idx="326">
                  <c:v>0.83</c:v>
                </c:pt>
                <c:pt idx="327">
                  <c:v>0.75</c:v>
                </c:pt>
                <c:pt idx="328">
                  <c:v>0.63</c:v>
                </c:pt>
                <c:pt idx="329">
                  <c:v>0.45</c:v>
                </c:pt>
                <c:pt idx="330">
                  <c:v>0.23</c:v>
                </c:pt>
                <c:pt idx="331">
                  <c:v>0.04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7.0000000000000007E-2</c:v>
                </c:pt>
                <c:pt idx="344">
                  <c:v>0.28000000000000003</c:v>
                </c:pt>
                <c:pt idx="345">
                  <c:v>0.49</c:v>
                </c:pt>
                <c:pt idx="346">
                  <c:v>0.65</c:v>
                </c:pt>
                <c:pt idx="347">
                  <c:v>0.76</c:v>
                </c:pt>
                <c:pt idx="348">
                  <c:v>0.83</c:v>
                </c:pt>
                <c:pt idx="349">
                  <c:v>0.42</c:v>
                </c:pt>
                <c:pt idx="350">
                  <c:v>0.69</c:v>
                </c:pt>
                <c:pt idx="351">
                  <c:v>0.75</c:v>
                </c:pt>
                <c:pt idx="352">
                  <c:v>0.62</c:v>
                </c:pt>
                <c:pt idx="353">
                  <c:v>0.45</c:v>
                </c:pt>
                <c:pt idx="354">
                  <c:v>0.23</c:v>
                </c:pt>
                <c:pt idx="355">
                  <c:v>0.04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7.0000000000000007E-2</c:v>
                </c:pt>
                <c:pt idx="368">
                  <c:v>0.28000000000000003</c:v>
                </c:pt>
                <c:pt idx="369">
                  <c:v>0.49</c:v>
                </c:pt>
                <c:pt idx="370">
                  <c:v>0.66</c:v>
                </c:pt>
                <c:pt idx="371">
                  <c:v>0.78</c:v>
                </c:pt>
                <c:pt idx="372">
                  <c:v>0.83</c:v>
                </c:pt>
                <c:pt idx="373">
                  <c:v>0.42</c:v>
                </c:pt>
                <c:pt idx="374">
                  <c:v>0.69</c:v>
                </c:pt>
                <c:pt idx="375">
                  <c:v>0.76</c:v>
                </c:pt>
                <c:pt idx="376">
                  <c:v>0.63</c:v>
                </c:pt>
                <c:pt idx="377">
                  <c:v>0.45</c:v>
                </c:pt>
                <c:pt idx="378">
                  <c:v>0.23</c:v>
                </c:pt>
                <c:pt idx="379">
                  <c:v>0.04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7.0000000000000007E-2</c:v>
                </c:pt>
                <c:pt idx="392">
                  <c:v>0.28000000000000003</c:v>
                </c:pt>
                <c:pt idx="393">
                  <c:v>0.49</c:v>
                </c:pt>
                <c:pt idx="394">
                  <c:v>0.65</c:v>
                </c:pt>
                <c:pt idx="395">
                  <c:v>0.79</c:v>
                </c:pt>
                <c:pt idx="396">
                  <c:v>0.83</c:v>
                </c:pt>
                <c:pt idx="397">
                  <c:v>0.47</c:v>
                </c:pt>
                <c:pt idx="398">
                  <c:v>0.83</c:v>
                </c:pt>
                <c:pt idx="399">
                  <c:v>0.76</c:v>
                </c:pt>
                <c:pt idx="400">
                  <c:v>0.63</c:v>
                </c:pt>
                <c:pt idx="401">
                  <c:v>0.45</c:v>
                </c:pt>
                <c:pt idx="402">
                  <c:v>0.23</c:v>
                </c:pt>
                <c:pt idx="403">
                  <c:v>0.04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7.0000000000000007E-2</c:v>
                </c:pt>
                <c:pt idx="416">
                  <c:v>0.28000000000000003</c:v>
                </c:pt>
                <c:pt idx="417">
                  <c:v>0.49</c:v>
                </c:pt>
                <c:pt idx="418">
                  <c:v>0.65</c:v>
                </c:pt>
                <c:pt idx="419">
                  <c:v>0.77</c:v>
                </c:pt>
                <c:pt idx="420">
                  <c:v>0.83</c:v>
                </c:pt>
                <c:pt idx="421">
                  <c:v>0.47</c:v>
                </c:pt>
                <c:pt idx="422">
                  <c:v>0.83</c:v>
                </c:pt>
                <c:pt idx="423">
                  <c:v>0.76</c:v>
                </c:pt>
                <c:pt idx="424">
                  <c:v>0.63</c:v>
                </c:pt>
                <c:pt idx="425">
                  <c:v>0.45</c:v>
                </c:pt>
                <c:pt idx="426">
                  <c:v>0.23</c:v>
                </c:pt>
                <c:pt idx="427">
                  <c:v>0.04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7.0000000000000007E-2</c:v>
                </c:pt>
                <c:pt idx="440">
                  <c:v>0.28000000000000003</c:v>
                </c:pt>
                <c:pt idx="441">
                  <c:v>0.49</c:v>
                </c:pt>
                <c:pt idx="442">
                  <c:v>0.66</c:v>
                </c:pt>
                <c:pt idx="443">
                  <c:v>0.77</c:v>
                </c:pt>
                <c:pt idx="444">
                  <c:v>0.83</c:v>
                </c:pt>
                <c:pt idx="445">
                  <c:v>0.47</c:v>
                </c:pt>
                <c:pt idx="446">
                  <c:v>0.83</c:v>
                </c:pt>
                <c:pt idx="447">
                  <c:v>0.75</c:v>
                </c:pt>
                <c:pt idx="448">
                  <c:v>0.62</c:v>
                </c:pt>
                <c:pt idx="449">
                  <c:v>0.45</c:v>
                </c:pt>
                <c:pt idx="450">
                  <c:v>0.23</c:v>
                </c:pt>
                <c:pt idx="451">
                  <c:v>0.04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0.06</c:v>
                </c:pt>
                <c:pt idx="464">
                  <c:v>0.27</c:v>
                </c:pt>
                <c:pt idx="465">
                  <c:v>0.48</c:v>
                </c:pt>
                <c:pt idx="466">
                  <c:v>0.64</c:v>
                </c:pt>
                <c:pt idx="467">
                  <c:v>0.75</c:v>
                </c:pt>
                <c:pt idx="468">
                  <c:v>0.81</c:v>
                </c:pt>
                <c:pt idx="469">
                  <c:v>0.47</c:v>
                </c:pt>
                <c:pt idx="470">
                  <c:v>0.79</c:v>
                </c:pt>
                <c:pt idx="471">
                  <c:v>0.72</c:v>
                </c:pt>
                <c:pt idx="472">
                  <c:v>0.6</c:v>
                </c:pt>
                <c:pt idx="473">
                  <c:v>0.44</c:v>
                </c:pt>
                <c:pt idx="474">
                  <c:v>0.23</c:v>
                </c:pt>
                <c:pt idx="475">
                  <c:v>0.04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7.0000000000000007E-2</c:v>
                </c:pt>
                <c:pt idx="488">
                  <c:v>0.27</c:v>
                </c:pt>
                <c:pt idx="489">
                  <c:v>0.47</c:v>
                </c:pt>
                <c:pt idx="490">
                  <c:v>0.63</c:v>
                </c:pt>
                <c:pt idx="491">
                  <c:v>0.72</c:v>
                </c:pt>
                <c:pt idx="492">
                  <c:v>0.77</c:v>
                </c:pt>
                <c:pt idx="493">
                  <c:v>0.47</c:v>
                </c:pt>
                <c:pt idx="494">
                  <c:v>0.8</c:v>
                </c:pt>
                <c:pt idx="495">
                  <c:v>0.72</c:v>
                </c:pt>
                <c:pt idx="496">
                  <c:v>0.6</c:v>
                </c:pt>
                <c:pt idx="497">
                  <c:v>0.43</c:v>
                </c:pt>
                <c:pt idx="498">
                  <c:v>0.22</c:v>
                </c:pt>
                <c:pt idx="499">
                  <c:v>0.05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7.0000000000000007E-2</c:v>
                </c:pt>
                <c:pt idx="512">
                  <c:v>0.13</c:v>
                </c:pt>
                <c:pt idx="513">
                  <c:v>0.25</c:v>
                </c:pt>
                <c:pt idx="514">
                  <c:v>0.49</c:v>
                </c:pt>
                <c:pt idx="515">
                  <c:v>0.15</c:v>
                </c:pt>
                <c:pt idx="516">
                  <c:v>0.71</c:v>
                </c:pt>
                <c:pt idx="517">
                  <c:v>0.42</c:v>
                </c:pt>
                <c:pt idx="518">
                  <c:v>0.62</c:v>
                </c:pt>
                <c:pt idx="519">
                  <c:v>0.67</c:v>
                </c:pt>
                <c:pt idx="520">
                  <c:v>0.6</c:v>
                </c:pt>
                <c:pt idx="521">
                  <c:v>0.45</c:v>
                </c:pt>
                <c:pt idx="522">
                  <c:v>0.23</c:v>
                </c:pt>
                <c:pt idx="523">
                  <c:v>0.04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7.0000000000000007E-2</c:v>
                </c:pt>
                <c:pt idx="536">
                  <c:v>0.26</c:v>
                </c:pt>
                <c:pt idx="537">
                  <c:v>0.48</c:v>
                </c:pt>
                <c:pt idx="538">
                  <c:v>0.63</c:v>
                </c:pt>
                <c:pt idx="539">
                  <c:v>0.75</c:v>
                </c:pt>
                <c:pt idx="540">
                  <c:v>0.83</c:v>
                </c:pt>
                <c:pt idx="541">
                  <c:v>0.42</c:v>
                </c:pt>
                <c:pt idx="542">
                  <c:v>0.69</c:v>
                </c:pt>
                <c:pt idx="543">
                  <c:v>0.74</c:v>
                </c:pt>
                <c:pt idx="544">
                  <c:v>0.62</c:v>
                </c:pt>
                <c:pt idx="545">
                  <c:v>0.45</c:v>
                </c:pt>
                <c:pt idx="546">
                  <c:v>0.23</c:v>
                </c:pt>
                <c:pt idx="547">
                  <c:v>0.04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0.06</c:v>
                </c:pt>
                <c:pt idx="560">
                  <c:v>0.26</c:v>
                </c:pt>
                <c:pt idx="561">
                  <c:v>0.46</c:v>
                </c:pt>
                <c:pt idx="562">
                  <c:v>0.54</c:v>
                </c:pt>
                <c:pt idx="563">
                  <c:v>0.72</c:v>
                </c:pt>
                <c:pt idx="564">
                  <c:v>0.81</c:v>
                </c:pt>
                <c:pt idx="565">
                  <c:v>0.47</c:v>
                </c:pt>
                <c:pt idx="566">
                  <c:v>0.81</c:v>
                </c:pt>
                <c:pt idx="567">
                  <c:v>0.74</c:v>
                </c:pt>
                <c:pt idx="568">
                  <c:v>0.62</c:v>
                </c:pt>
                <c:pt idx="569">
                  <c:v>0.44</c:v>
                </c:pt>
                <c:pt idx="570">
                  <c:v>0.23</c:v>
                </c:pt>
                <c:pt idx="571">
                  <c:v>0.04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7.0000000000000007E-2</c:v>
                </c:pt>
                <c:pt idx="584">
                  <c:v>0.21</c:v>
                </c:pt>
                <c:pt idx="585">
                  <c:v>0.38</c:v>
                </c:pt>
                <c:pt idx="586">
                  <c:v>0.56999999999999995</c:v>
                </c:pt>
                <c:pt idx="587">
                  <c:v>0.69</c:v>
                </c:pt>
                <c:pt idx="588">
                  <c:v>0.8</c:v>
                </c:pt>
                <c:pt idx="589">
                  <c:v>0.47</c:v>
                </c:pt>
                <c:pt idx="590">
                  <c:v>0.81</c:v>
                </c:pt>
                <c:pt idx="591">
                  <c:v>0.74</c:v>
                </c:pt>
                <c:pt idx="592">
                  <c:v>0.62</c:v>
                </c:pt>
                <c:pt idx="593">
                  <c:v>0.44</c:v>
                </c:pt>
                <c:pt idx="594">
                  <c:v>0.23</c:v>
                </c:pt>
                <c:pt idx="595">
                  <c:v>0.04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0.06</c:v>
                </c:pt>
                <c:pt idx="608">
                  <c:v>0.26</c:v>
                </c:pt>
                <c:pt idx="609">
                  <c:v>0.48</c:v>
                </c:pt>
                <c:pt idx="610">
                  <c:v>0.63</c:v>
                </c:pt>
                <c:pt idx="611">
                  <c:v>0.68</c:v>
                </c:pt>
                <c:pt idx="612">
                  <c:v>0.56999999999999995</c:v>
                </c:pt>
                <c:pt idx="613">
                  <c:v>0.47</c:v>
                </c:pt>
                <c:pt idx="614">
                  <c:v>0.79</c:v>
                </c:pt>
                <c:pt idx="615">
                  <c:v>0.7</c:v>
                </c:pt>
                <c:pt idx="616">
                  <c:v>0.62</c:v>
                </c:pt>
                <c:pt idx="617">
                  <c:v>0.4</c:v>
                </c:pt>
                <c:pt idx="618">
                  <c:v>0.24</c:v>
                </c:pt>
                <c:pt idx="619">
                  <c:v>0.04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0.05</c:v>
                </c:pt>
                <c:pt idx="632">
                  <c:v>0.08</c:v>
                </c:pt>
                <c:pt idx="633">
                  <c:v>0.11</c:v>
                </c:pt>
                <c:pt idx="634">
                  <c:v>0.34</c:v>
                </c:pt>
                <c:pt idx="635">
                  <c:v>0.32</c:v>
                </c:pt>
                <c:pt idx="636">
                  <c:v>0.46</c:v>
                </c:pt>
                <c:pt idx="637">
                  <c:v>0.36</c:v>
                </c:pt>
                <c:pt idx="638">
                  <c:v>0.52</c:v>
                </c:pt>
                <c:pt idx="639">
                  <c:v>0.74</c:v>
                </c:pt>
                <c:pt idx="640">
                  <c:v>0.56000000000000005</c:v>
                </c:pt>
                <c:pt idx="641">
                  <c:v>0.38</c:v>
                </c:pt>
                <c:pt idx="642">
                  <c:v>0.23</c:v>
                </c:pt>
                <c:pt idx="643">
                  <c:v>0.04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0.05</c:v>
                </c:pt>
                <c:pt idx="656">
                  <c:v>0.26</c:v>
                </c:pt>
                <c:pt idx="657">
                  <c:v>0.48</c:v>
                </c:pt>
                <c:pt idx="658">
                  <c:v>0.65</c:v>
                </c:pt>
                <c:pt idx="659">
                  <c:v>0.76</c:v>
                </c:pt>
                <c:pt idx="660">
                  <c:v>0.82</c:v>
                </c:pt>
                <c:pt idx="661">
                  <c:v>0.47</c:v>
                </c:pt>
                <c:pt idx="662">
                  <c:v>0.81</c:v>
                </c:pt>
                <c:pt idx="663">
                  <c:v>0.74</c:v>
                </c:pt>
                <c:pt idx="664">
                  <c:v>0.62</c:v>
                </c:pt>
                <c:pt idx="665">
                  <c:v>0.44</c:v>
                </c:pt>
                <c:pt idx="666">
                  <c:v>0.23</c:v>
                </c:pt>
                <c:pt idx="667">
                  <c:v>0.04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0.05</c:v>
                </c:pt>
                <c:pt idx="680">
                  <c:v>0.25</c:v>
                </c:pt>
                <c:pt idx="681">
                  <c:v>0.46</c:v>
                </c:pt>
                <c:pt idx="682">
                  <c:v>0.62</c:v>
                </c:pt>
                <c:pt idx="683">
                  <c:v>0.74</c:v>
                </c:pt>
                <c:pt idx="684">
                  <c:v>0.82</c:v>
                </c:pt>
                <c:pt idx="685">
                  <c:v>0.42</c:v>
                </c:pt>
                <c:pt idx="686">
                  <c:v>0.69</c:v>
                </c:pt>
                <c:pt idx="687">
                  <c:v>0.74</c:v>
                </c:pt>
                <c:pt idx="688">
                  <c:v>0.62</c:v>
                </c:pt>
                <c:pt idx="689">
                  <c:v>0.45</c:v>
                </c:pt>
                <c:pt idx="690">
                  <c:v>0.23</c:v>
                </c:pt>
                <c:pt idx="691">
                  <c:v>0.04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0.05</c:v>
                </c:pt>
                <c:pt idx="704">
                  <c:v>0.25</c:v>
                </c:pt>
                <c:pt idx="705">
                  <c:v>0.47</c:v>
                </c:pt>
                <c:pt idx="706">
                  <c:v>0.64</c:v>
                </c:pt>
                <c:pt idx="707">
                  <c:v>0.76</c:v>
                </c:pt>
                <c:pt idx="708">
                  <c:v>0.83</c:v>
                </c:pt>
                <c:pt idx="709">
                  <c:v>0.42</c:v>
                </c:pt>
                <c:pt idx="710">
                  <c:v>0.69</c:v>
                </c:pt>
                <c:pt idx="711">
                  <c:v>0.75</c:v>
                </c:pt>
                <c:pt idx="712">
                  <c:v>0.62</c:v>
                </c:pt>
                <c:pt idx="713">
                  <c:v>0.44</c:v>
                </c:pt>
                <c:pt idx="714">
                  <c:v>0.23</c:v>
                </c:pt>
                <c:pt idx="715">
                  <c:v>0.04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0.05</c:v>
                </c:pt>
                <c:pt idx="728">
                  <c:v>0.25</c:v>
                </c:pt>
                <c:pt idx="729">
                  <c:v>0.47</c:v>
                </c:pt>
                <c:pt idx="730">
                  <c:v>0.64</c:v>
                </c:pt>
                <c:pt idx="731">
                  <c:v>0.75</c:v>
                </c:pt>
                <c:pt idx="732">
                  <c:v>0.82</c:v>
                </c:pt>
                <c:pt idx="733">
                  <c:v>0.47</c:v>
                </c:pt>
                <c:pt idx="734">
                  <c:v>0.81</c:v>
                </c:pt>
                <c:pt idx="735">
                  <c:v>0.74</c:v>
                </c:pt>
                <c:pt idx="736">
                  <c:v>0.62</c:v>
                </c:pt>
                <c:pt idx="737">
                  <c:v>0.45</c:v>
                </c:pt>
                <c:pt idx="738">
                  <c:v>0.23</c:v>
                </c:pt>
                <c:pt idx="739">
                  <c:v>0.04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0.05</c:v>
                </c:pt>
                <c:pt idx="752">
                  <c:v>0.26</c:v>
                </c:pt>
                <c:pt idx="753">
                  <c:v>0.47</c:v>
                </c:pt>
                <c:pt idx="754">
                  <c:v>0.62</c:v>
                </c:pt>
                <c:pt idx="755">
                  <c:v>0.74</c:v>
                </c:pt>
                <c:pt idx="756">
                  <c:v>0.81</c:v>
                </c:pt>
                <c:pt idx="757">
                  <c:v>0.47</c:v>
                </c:pt>
                <c:pt idx="758">
                  <c:v>0.8</c:v>
                </c:pt>
                <c:pt idx="759">
                  <c:v>0.73</c:v>
                </c:pt>
                <c:pt idx="760">
                  <c:v>0.61</c:v>
                </c:pt>
                <c:pt idx="761">
                  <c:v>0.44</c:v>
                </c:pt>
                <c:pt idx="762">
                  <c:v>0.23</c:v>
                </c:pt>
                <c:pt idx="763">
                  <c:v>0.04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0.05</c:v>
                </c:pt>
                <c:pt idx="776">
                  <c:v>0.17</c:v>
                </c:pt>
                <c:pt idx="777">
                  <c:v>0.24</c:v>
                </c:pt>
                <c:pt idx="778">
                  <c:v>0.3</c:v>
                </c:pt>
                <c:pt idx="779">
                  <c:v>0.42</c:v>
                </c:pt>
                <c:pt idx="780">
                  <c:v>0.76</c:v>
                </c:pt>
                <c:pt idx="781">
                  <c:v>0.47</c:v>
                </c:pt>
                <c:pt idx="782">
                  <c:v>0.83</c:v>
                </c:pt>
                <c:pt idx="783">
                  <c:v>0.75</c:v>
                </c:pt>
                <c:pt idx="784">
                  <c:v>0.63</c:v>
                </c:pt>
                <c:pt idx="785">
                  <c:v>0.45</c:v>
                </c:pt>
                <c:pt idx="786">
                  <c:v>0.23</c:v>
                </c:pt>
                <c:pt idx="787">
                  <c:v>0.04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0.05</c:v>
                </c:pt>
                <c:pt idx="800">
                  <c:v>0.25</c:v>
                </c:pt>
                <c:pt idx="801">
                  <c:v>0.47</c:v>
                </c:pt>
                <c:pt idx="802">
                  <c:v>0.64</c:v>
                </c:pt>
                <c:pt idx="803">
                  <c:v>0.75</c:v>
                </c:pt>
                <c:pt idx="804">
                  <c:v>0.82</c:v>
                </c:pt>
                <c:pt idx="805">
                  <c:v>0.47</c:v>
                </c:pt>
                <c:pt idx="806">
                  <c:v>0.81</c:v>
                </c:pt>
                <c:pt idx="807">
                  <c:v>0.74</c:v>
                </c:pt>
                <c:pt idx="808">
                  <c:v>0.62</c:v>
                </c:pt>
                <c:pt idx="809">
                  <c:v>0.45</c:v>
                </c:pt>
                <c:pt idx="810">
                  <c:v>0.23</c:v>
                </c:pt>
                <c:pt idx="811">
                  <c:v>0.03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0.04</c:v>
                </c:pt>
                <c:pt idx="824">
                  <c:v>0.25</c:v>
                </c:pt>
                <c:pt idx="825">
                  <c:v>0.47</c:v>
                </c:pt>
                <c:pt idx="826">
                  <c:v>0.63</c:v>
                </c:pt>
                <c:pt idx="827">
                  <c:v>0.76</c:v>
                </c:pt>
                <c:pt idx="828">
                  <c:v>0.83</c:v>
                </c:pt>
                <c:pt idx="829">
                  <c:v>0.47</c:v>
                </c:pt>
                <c:pt idx="830">
                  <c:v>0.81</c:v>
                </c:pt>
                <c:pt idx="831">
                  <c:v>0.73</c:v>
                </c:pt>
                <c:pt idx="832">
                  <c:v>0.62</c:v>
                </c:pt>
                <c:pt idx="833">
                  <c:v>0.44</c:v>
                </c:pt>
                <c:pt idx="834">
                  <c:v>0.22</c:v>
                </c:pt>
                <c:pt idx="835">
                  <c:v>0.03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0.04</c:v>
                </c:pt>
                <c:pt idx="848">
                  <c:v>0.24</c:v>
                </c:pt>
                <c:pt idx="849">
                  <c:v>0.46</c:v>
                </c:pt>
                <c:pt idx="850">
                  <c:v>0.6</c:v>
                </c:pt>
                <c:pt idx="851">
                  <c:v>0.71</c:v>
                </c:pt>
                <c:pt idx="852">
                  <c:v>0.78</c:v>
                </c:pt>
                <c:pt idx="853">
                  <c:v>0.42</c:v>
                </c:pt>
                <c:pt idx="854">
                  <c:v>0.69</c:v>
                </c:pt>
                <c:pt idx="855">
                  <c:v>0.71</c:v>
                </c:pt>
                <c:pt idx="856">
                  <c:v>0.6</c:v>
                </c:pt>
                <c:pt idx="857">
                  <c:v>0.43</c:v>
                </c:pt>
                <c:pt idx="858">
                  <c:v>0.22</c:v>
                </c:pt>
                <c:pt idx="859">
                  <c:v>0.03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0.04</c:v>
                </c:pt>
                <c:pt idx="872">
                  <c:v>0.08</c:v>
                </c:pt>
                <c:pt idx="873">
                  <c:v>0.13</c:v>
                </c:pt>
                <c:pt idx="874">
                  <c:v>0.56000000000000005</c:v>
                </c:pt>
                <c:pt idx="875">
                  <c:v>0.66</c:v>
                </c:pt>
                <c:pt idx="876">
                  <c:v>0.66</c:v>
                </c:pt>
                <c:pt idx="877">
                  <c:v>0.42</c:v>
                </c:pt>
                <c:pt idx="878">
                  <c:v>0.38</c:v>
                </c:pt>
                <c:pt idx="879">
                  <c:v>0.71</c:v>
                </c:pt>
                <c:pt idx="880">
                  <c:v>0.6</c:v>
                </c:pt>
                <c:pt idx="881">
                  <c:v>0.42</c:v>
                </c:pt>
                <c:pt idx="882">
                  <c:v>0.22</c:v>
                </c:pt>
                <c:pt idx="883">
                  <c:v>0.03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0.04</c:v>
                </c:pt>
                <c:pt idx="896">
                  <c:v>0.24</c:v>
                </c:pt>
                <c:pt idx="897">
                  <c:v>0.46</c:v>
                </c:pt>
                <c:pt idx="898">
                  <c:v>0.62</c:v>
                </c:pt>
                <c:pt idx="899">
                  <c:v>0.73</c:v>
                </c:pt>
                <c:pt idx="900">
                  <c:v>0.8</c:v>
                </c:pt>
                <c:pt idx="901">
                  <c:v>0.47</c:v>
                </c:pt>
                <c:pt idx="902">
                  <c:v>0.78</c:v>
                </c:pt>
                <c:pt idx="903">
                  <c:v>0.71</c:v>
                </c:pt>
                <c:pt idx="904">
                  <c:v>0.6</c:v>
                </c:pt>
                <c:pt idx="905">
                  <c:v>0.42</c:v>
                </c:pt>
                <c:pt idx="906">
                  <c:v>0.22</c:v>
                </c:pt>
                <c:pt idx="907">
                  <c:v>0.03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0.04</c:v>
                </c:pt>
                <c:pt idx="920">
                  <c:v>0.22</c:v>
                </c:pt>
                <c:pt idx="921">
                  <c:v>0.44</c:v>
                </c:pt>
                <c:pt idx="922">
                  <c:v>0.61</c:v>
                </c:pt>
                <c:pt idx="923">
                  <c:v>0.72</c:v>
                </c:pt>
                <c:pt idx="924">
                  <c:v>0.67</c:v>
                </c:pt>
                <c:pt idx="925">
                  <c:v>0.47</c:v>
                </c:pt>
                <c:pt idx="926">
                  <c:v>0.78</c:v>
                </c:pt>
                <c:pt idx="927">
                  <c:v>0.7</c:v>
                </c:pt>
                <c:pt idx="928">
                  <c:v>0.51</c:v>
                </c:pt>
                <c:pt idx="929">
                  <c:v>0.23</c:v>
                </c:pt>
                <c:pt idx="930">
                  <c:v>0.06</c:v>
                </c:pt>
                <c:pt idx="931">
                  <c:v>0.03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0.04</c:v>
                </c:pt>
                <c:pt idx="944">
                  <c:v>0.16</c:v>
                </c:pt>
                <c:pt idx="945">
                  <c:v>0.36</c:v>
                </c:pt>
                <c:pt idx="946">
                  <c:v>0.55000000000000004</c:v>
                </c:pt>
                <c:pt idx="947">
                  <c:v>0.73</c:v>
                </c:pt>
                <c:pt idx="948">
                  <c:v>0.81</c:v>
                </c:pt>
                <c:pt idx="949">
                  <c:v>0.47</c:v>
                </c:pt>
                <c:pt idx="950">
                  <c:v>0.81</c:v>
                </c:pt>
                <c:pt idx="951">
                  <c:v>0.74</c:v>
                </c:pt>
                <c:pt idx="952">
                  <c:v>0.62</c:v>
                </c:pt>
                <c:pt idx="953">
                  <c:v>0.44</c:v>
                </c:pt>
                <c:pt idx="954">
                  <c:v>0.22</c:v>
                </c:pt>
                <c:pt idx="955">
                  <c:v>0.02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0.03</c:v>
                </c:pt>
                <c:pt idx="968">
                  <c:v>0.24</c:v>
                </c:pt>
                <c:pt idx="969">
                  <c:v>0.45</c:v>
                </c:pt>
                <c:pt idx="970">
                  <c:v>0.57999999999999996</c:v>
                </c:pt>
                <c:pt idx="971">
                  <c:v>0.64</c:v>
                </c:pt>
                <c:pt idx="972">
                  <c:v>0.74</c:v>
                </c:pt>
                <c:pt idx="973">
                  <c:v>0.47</c:v>
                </c:pt>
                <c:pt idx="974">
                  <c:v>0.78</c:v>
                </c:pt>
                <c:pt idx="975">
                  <c:v>0.75</c:v>
                </c:pt>
                <c:pt idx="976">
                  <c:v>0.63</c:v>
                </c:pt>
                <c:pt idx="977">
                  <c:v>0.44</c:v>
                </c:pt>
                <c:pt idx="978">
                  <c:v>0.22</c:v>
                </c:pt>
                <c:pt idx="979">
                  <c:v>0.03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0.04</c:v>
                </c:pt>
                <c:pt idx="992">
                  <c:v>0.24</c:v>
                </c:pt>
                <c:pt idx="993">
                  <c:v>0.47</c:v>
                </c:pt>
                <c:pt idx="994">
                  <c:v>0.64</c:v>
                </c:pt>
                <c:pt idx="995">
                  <c:v>0.75</c:v>
                </c:pt>
                <c:pt idx="996">
                  <c:v>0.81</c:v>
                </c:pt>
                <c:pt idx="997">
                  <c:v>0.47</c:v>
                </c:pt>
                <c:pt idx="998">
                  <c:v>0.79</c:v>
                </c:pt>
                <c:pt idx="999">
                  <c:v>0.72</c:v>
                </c:pt>
                <c:pt idx="1000">
                  <c:v>0.61</c:v>
                </c:pt>
                <c:pt idx="1001">
                  <c:v>0.41</c:v>
                </c:pt>
                <c:pt idx="1002">
                  <c:v>0.2</c:v>
                </c:pt>
                <c:pt idx="1003">
                  <c:v>0.03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0.04</c:v>
                </c:pt>
                <c:pt idx="1016">
                  <c:v>0.1</c:v>
                </c:pt>
                <c:pt idx="1017">
                  <c:v>0.43</c:v>
                </c:pt>
                <c:pt idx="1018">
                  <c:v>0.6</c:v>
                </c:pt>
                <c:pt idx="1019">
                  <c:v>0.7</c:v>
                </c:pt>
                <c:pt idx="1020">
                  <c:v>0.73</c:v>
                </c:pt>
                <c:pt idx="1021">
                  <c:v>0.42</c:v>
                </c:pt>
                <c:pt idx="1022">
                  <c:v>0.34</c:v>
                </c:pt>
                <c:pt idx="1023">
                  <c:v>0.24</c:v>
                </c:pt>
                <c:pt idx="1024">
                  <c:v>0.28000000000000003</c:v>
                </c:pt>
                <c:pt idx="1025">
                  <c:v>0.18</c:v>
                </c:pt>
                <c:pt idx="1026">
                  <c:v>0.21</c:v>
                </c:pt>
                <c:pt idx="1027">
                  <c:v>0.03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0.03</c:v>
                </c:pt>
                <c:pt idx="1040">
                  <c:v>0.22</c:v>
                </c:pt>
                <c:pt idx="1041">
                  <c:v>0.43</c:v>
                </c:pt>
                <c:pt idx="1042">
                  <c:v>0.6</c:v>
                </c:pt>
                <c:pt idx="1043">
                  <c:v>0.71</c:v>
                </c:pt>
                <c:pt idx="1044">
                  <c:v>0.76</c:v>
                </c:pt>
                <c:pt idx="1045">
                  <c:v>0.42</c:v>
                </c:pt>
                <c:pt idx="1046">
                  <c:v>0.69</c:v>
                </c:pt>
                <c:pt idx="1047">
                  <c:v>0.69</c:v>
                </c:pt>
                <c:pt idx="1048">
                  <c:v>0.11</c:v>
                </c:pt>
                <c:pt idx="1049">
                  <c:v>0.04</c:v>
                </c:pt>
                <c:pt idx="1050">
                  <c:v>0.16</c:v>
                </c:pt>
                <c:pt idx="1051">
                  <c:v>0.03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0.04</c:v>
                </c:pt>
                <c:pt idx="1064">
                  <c:v>0.18</c:v>
                </c:pt>
                <c:pt idx="1065">
                  <c:v>0.37</c:v>
                </c:pt>
                <c:pt idx="1066">
                  <c:v>0.6</c:v>
                </c:pt>
                <c:pt idx="1067">
                  <c:v>0.71</c:v>
                </c:pt>
                <c:pt idx="1068">
                  <c:v>0.75</c:v>
                </c:pt>
                <c:pt idx="1069">
                  <c:v>0.47</c:v>
                </c:pt>
                <c:pt idx="1070">
                  <c:v>0.77</c:v>
                </c:pt>
                <c:pt idx="1071">
                  <c:v>0.71</c:v>
                </c:pt>
                <c:pt idx="1072">
                  <c:v>0.6</c:v>
                </c:pt>
                <c:pt idx="1073">
                  <c:v>0.42</c:v>
                </c:pt>
                <c:pt idx="1074">
                  <c:v>0.21</c:v>
                </c:pt>
                <c:pt idx="1075">
                  <c:v>0.03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0.03</c:v>
                </c:pt>
                <c:pt idx="1088">
                  <c:v>0.22</c:v>
                </c:pt>
                <c:pt idx="1089">
                  <c:v>0.44</c:v>
                </c:pt>
                <c:pt idx="1090">
                  <c:v>0.61</c:v>
                </c:pt>
                <c:pt idx="1091">
                  <c:v>0.72</c:v>
                </c:pt>
                <c:pt idx="1092">
                  <c:v>0.79</c:v>
                </c:pt>
                <c:pt idx="1093">
                  <c:v>0.47</c:v>
                </c:pt>
                <c:pt idx="1094">
                  <c:v>0.79</c:v>
                </c:pt>
                <c:pt idx="1095">
                  <c:v>0.72</c:v>
                </c:pt>
                <c:pt idx="1096">
                  <c:v>0.6</c:v>
                </c:pt>
                <c:pt idx="1097">
                  <c:v>0.43</c:v>
                </c:pt>
                <c:pt idx="1098">
                  <c:v>0.21</c:v>
                </c:pt>
                <c:pt idx="1099">
                  <c:v>0.02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0.03</c:v>
                </c:pt>
                <c:pt idx="1112">
                  <c:v>0.22</c:v>
                </c:pt>
                <c:pt idx="1113">
                  <c:v>0.44</c:v>
                </c:pt>
                <c:pt idx="1114">
                  <c:v>0.61</c:v>
                </c:pt>
                <c:pt idx="1115">
                  <c:v>0.73</c:v>
                </c:pt>
                <c:pt idx="1116">
                  <c:v>0.81</c:v>
                </c:pt>
                <c:pt idx="1117">
                  <c:v>0.47</c:v>
                </c:pt>
                <c:pt idx="1118">
                  <c:v>0.79</c:v>
                </c:pt>
                <c:pt idx="1119">
                  <c:v>0.73</c:v>
                </c:pt>
                <c:pt idx="1120">
                  <c:v>0.61</c:v>
                </c:pt>
                <c:pt idx="1121">
                  <c:v>0.43</c:v>
                </c:pt>
                <c:pt idx="1122">
                  <c:v>0.21</c:v>
                </c:pt>
                <c:pt idx="1123">
                  <c:v>0.02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0.03</c:v>
                </c:pt>
                <c:pt idx="1136">
                  <c:v>0.23</c:v>
                </c:pt>
                <c:pt idx="1137">
                  <c:v>0.45</c:v>
                </c:pt>
                <c:pt idx="1138">
                  <c:v>0.61</c:v>
                </c:pt>
                <c:pt idx="1139">
                  <c:v>0.7</c:v>
                </c:pt>
                <c:pt idx="1140">
                  <c:v>0.77</c:v>
                </c:pt>
                <c:pt idx="1141">
                  <c:v>0.47</c:v>
                </c:pt>
                <c:pt idx="1142">
                  <c:v>0.79</c:v>
                </c:pt>
                <c:pt idx="1143">
                  <c:v>0.72</c:v>
                </c:pt>
                <c:pt idx="1144">
                  <c:v>0.6</c:v>
                </c:pt>
                <c:pt idx="1145">
                  <c:v>0.42</c:v>
                </c:pt>
                <c:pt idx="1146">
                  <c:v>0.2</c:v>
                </c:pt>
                <c:pt idx="1147">
                  <c:v>0.02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0.03</c:v>
                </c:pt>
                <c:pt idx="1160">
                  <c:v>0.22</c:v>
                </c:pt>
                <c:pt idx="1161">
                  <c:v>0.44</c:v>
                </c:pt>
                <c:pt idx="1162">
                  <c:v>0.62</c:v>
                </c:pt>
                <c:pt idx="1163">
                  <c:v>0.69</c:v>
                </c:pt>
                <c:pt idx="1164">
                  <c:v>0.74</c:v>
                </c:pt>
                <c:pt idx="1165">
                  <c:v>0.47</c:v>
                </c:pt>
                <c:pt idx="1166">
                  <c:v>0.81</c:v>
                </c:pt>
                <c:pt idx="1167">
                  <c:v>0.73</c:v>
                </c:pt>
                <c:pt idx="1168">
                  <c:v>0.61</c:v>
                </c:pt>
                <c:pt idx="1169">
                  <c:v>0.43</c:v>
                </c:pt>
                <c:pt idx="1170">
                  <c:v>0.21</c:v>
                </c:pt>
                <c:pt idx="1171">
                  <c:v>0.02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0.03</c:v>
                </c:pt>
                <c:pt idx="1184">
                  <c:v>0.22</c:v>
                </c:pt>
                <c:pt idx="1185">
                  <c:v>0.44</c:v>
                </c:pt>
                <c:pt idx="1186">
                  <c:v>0.61</c:v>
                </c:pt>
                <c:pt idx="1187">
                  <c:v>0.74</c:v>
                </c:pt>
                <c:pt idx="1188">
                  <c:v>0.8</c:v>
                </c:pt>
                <c:pt idx="1189">
                  <c:v>0.42</c:v>
                </c:pt>
                <c:pt idx="1190">
                  <c:v>0.69</c:v>
                </c:pt>
                <c:pt idx="1191">
                  <c:v>0.73</c:v>
                </c:pt>
                <c:pt idx="1192">
                  <c:v>0.61</c:v>
                </c:pt>
                <c:pt idx="1193">
                  <c:v>0.43</c:v>
                </c:pt>
                <c:pt idx="1194">
                  <c:v>0.2</c:v>
                </c:pt>
                <c:pt idx="1195">
                  <c:v>0.02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0.03</c:v>
                </c:pt>
                <c:pt idx="1208">
                  <c:v>0.22</c:v>
                </c:pt>
                <c:pt idx="1209">
                  <c:v>0.44</c:v>
                </c:pt>
                <c:pt idx="1210">
                  <c:v>0.61</c:v>
                </c:pt>
                <c:pt idx="1211">
                  <c:v>0.73</c:v>
                </c:pt>
                <c:pt idx="1212">
                  <c:v>0.81</c:v>
                </c:pt>
                <c:pt idx="1213">
                  <c:v>0.42</c:v>
                </c:pt>
                <c:pt idx="1214">
                  <c:v>0.69</c:v>
                </c:pt>
                <c:pt idx="1215">
                  <c:v>0.73</c:v>
                </c:pt>
                <c:pt idx="1216">
                  <c:v>0.6</c:v>
                </c:pt>
                <c:pt idx="1217">
                  <c:v>0.42</c:v>
                </c:pt>
                <c:pt idx="1218">
                  <c:v>0.2</c:v>
                </c:pt>
                <c:pt idx="1219">
                  <c:v>0.02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0.03</c:v>
                </c:pt>
                <c:pt idx="1232">
                  <c:v>0.22</c:v>
                </c:pt>
                <c:pt idx="1233">
                  <c:v>0.44</c:v>
                </c:pt>
                <c:pt idx="1234">
                  <c:v>0.62</c:v>
                </c:pt>
                <c:pt idx="1235">
                  <c:v>0.73</c:v>
                </c:pt>
                <c:pt idx="1236">
                  <c:v>0.8</c:v>
                </c:pt>
                <c:pt idx="1237">
                  <c:v>0.47</c:v>
                </c:pt>
                <c:pt idx="1238">
                  <c:v>0.79</c:v>
                </c:pt>
                <c:pt idx="1239">
                  <c:v>0.72</c:v>
                </c:pt>
                <c:pt idx="1240">
                  <c:v>0.59</c:v>
                </c:pt>
                <c:pt idx="1241">
                  <c:v>0.41</c:v>
                </c:pt>
                <c:pt idx="1242">
                  <c:v>0.19</c:v>
                </c:pt>
                <c:pt idx="1243">
                  <c:v>0.02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0.03</c:v>
                </c:pt>
                <c:pt idx="1256">
                  <c:v>0.22</c:v>
                </c:pt>
                <c:pt idx="1257">
                  <c:v>0.44</c:v>
                </c:pt>
                <c:pt idx="1258">
                  <c:v>0.59</c:v>
                </c:pt>
                <c:pt idx="1259">
                  <c:v>0.68</c:v>
                </c:pt>
                <c:pt idx="1260">
                  <c:v>0.77</c:v>
                </c:pt>
                <c:pt idx="1261">
                  <c:v>0.47</c:v>
                </c:pt>
                <c:pt idx="1262">
                  <c:v>0.77</c:v>
                </c:pt>
                <c:pt idx="1263">
                  <c:v>0.7</c:v>
                </c:pt>
                <c:pt idx="1264">
                  <c:v>0.57999999999999996</c:v>
                </c:pt>
                <c:pt idx="1265">
                  <c:v>0.4</c:v>
                </c:pt>
                <c:pt idx="1266">
                  <c:v>0.19</c:v>
                </c:pt>
                <c:pt idx="1267">
                  <c:v>0.02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0.02</c:v>
                </c:pt>
                <c:pt idx="1280">
                  <c:v>0.1</c:v>
                </c:pt>
                <c:pt idx="1281">
                  <c:v>0.28999999999999998</c:v>
                </c:pt>
                <c:pt idx="1282">
                  <c:v>0.43</c:v>
                </c:pt>
                <c:pt idx="1283">
                  <c:v>0.5</c:v>
                </c:pt>
                <c:pt idx="1284">
                  <c:v>0.15</c:v>
                </c:pt>
                <c:pt idx="1285">
                  <c:v>0.42</c:v>
                </c:pt>
                <c:pt idx="1286">
                  <c:v>0.81</c:v>
                </c:pt>
                <c:pt idx="1287">
                  <c:v>0.73</c:v>
                </c:pt>
                <c:pt idx="1288">
                  <c:v>0.59</c:v>
                </c:pt>
                <c:pt idx="1289">
                  <c:v>0.17</c:v>
                </c:pt>
                <c:pt idx="1290">
                  <c:v>0.1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0.02</c:v>
                </c:pt>
                <c:pt idx="1304">
                  <c:v>0.1</c:v>
                </c:pt>
                <c:pt idx="1305">
                  <c:v>0.39</c:v>
                </c:pt>
                <c:pt idx="1306">
                  <c:v>0.18</c:v>
                </c:pt>
                <c:pt idx="1307">
                  <c:v>0.22</c:v>
                </c:pt>
                <c:pt idx="1308">
                  <c:v>0.65</c:v>
                </c:pt>
                <c:pt idx="1309">
                  <c:v>0.16</c:v>
                </c:pt>
                <c:pt idx="1310">
                  <c:v>0.22</c:v>
                </c:pt>
                <c:pt idx="1311">
                  <c:v>0.32</c:v>
                </c:pt>
                <c:pt idx="1312">
                  <c:v>0.56999999999999995</c:v>
                </c:pt>
                <c:pt idx="1313">
                  <c:v>0.13</c:v>
                </c:pt>
                <c:pt idx="1314">
                  <c:v>0.2</c:v>
                </c:pt>
                <c:pt idx="1315">
                  <c:v>0.01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0.02</c:v>
                </c:pt>
                <c:pt idx="1328">
                  <c:v>0.22</c:v>
                </c:pt>
                <c:pt idx="1329">
                  <c:v>0.46</c:v>
                </c:pt>
                <c:pt idx="1330">
                  <c:v>0.63</c:v>
                </c:pt>
                <c:pt idx="1331">
                  <c:v>0.75</c:v>
                </c:pt>
                <c:pt idx="1332">
                  <c:v>0.82</c:v>
                </c:pt>
                <c:pt idx="1333">
                  <c:v>0.47</c:v>
                </c:pt>
                <c:pt idx="1334">
                  <c:v>0.81</c:v>
                </c:pt>
                <c:pt idx="1335">
                  <c:v>0.72</c:v>
                </c:pt>
                <c:pt idx="1336">
                  <c:v>0.6</c:v>
                </c:pt>
                <c:pt idx="1337">
                  <c:v>0.41</c:v>
                </c:pt>
                <c:pt idx="1338">
                  <c:v>0.2</c:v>
                </c:pt>
                <c:pt idx="1339">
                  <c:v>0.01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0.02</c:v>
                </c:pt>
                <c:pt idx="1352">
                  <c:v>0.22</c:v>
                </c:pt>
                <c:pt idx="1353">
                  <c:v>0.44</c:v>
                </c:pt>
                <c:pt idx="1354">
                  <c:v>0.59</c:v>
                </c:pt>
                <c:pt idx="1355">
                  <c:v>0.7</c:v>
                </c:pt>
                <c:pt idx="1356">
                  <c:v>0.78</c:v>
                </c:pt>
                <c:pt idx="1357">
                  <c:v>0.42</c:v>
                </c:pt>
                <c:pt idx="1358">
                  <c:v>0.69</c:v>
                </c:pt>
                <c:pt idx="1359">
                  <c:v>0.71</c:v>
                </c:pt>
                <c:pt idx="1360">
                  <c:v>0.57999999999999996</c:v>
                </c:pt>
                <c:pt idx="1361">
                  <c:v>0.41</c:v>
                </c:pt>
                <c:pt idx="1362">
                  <c:v>0.19</c:v>
                </c:pt>
                <c:pt idx="1363">
                  <c:v>0.01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0.02</c:v>
                </c:pt>
                <c:pt idx="1376">
                  <c:v>0.22</c:v>
                </c:pt>
                <c:pt idx="1377">
                  <c:v>0.45</c:v>
                </c:pt>
                <c:pt idx="1378">
                  <c:v>0.63</c:v>
                </c:pt>
                <c:pt idx="1379">
                  <c:v>0.74</c:v>
                </c:pt>
                <c:pt idx="1380">
                  <c:v>0.81</c:v>
                </c:pt>
                <c:pt idx="1381">
                  <c:v>0.42</c:v>
                </c:pt>
                <c:pt idx="1382">
                  <c:v>0.69</c:v>
                </c:pt>
                <c:pt idx="1383">
                  <c:v>0.73</c:v>
                </c:pt>
                <c:pt idx="1384">
                  <c:v>0.6</c:v>
                </c:pt>
                <c:pt idx="1385">
                  <c:v>0.42</c:v>
                </c:pt>
                <c:pt idx="1386">
                  <c:v>0.19</c:v>
                </c:pt>
                <c:pt idx="1387">
                  <c:v>0.01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0.02</c:v>
                </c:pt>
                <c:pt idx="1400">
                  <c:v>0.21</c:v>
                </c:pt>
                <c:pt idx="1401">
                  <c:v>0.44</c:v>
                </c:pt>
                <c:pt idx="1402">
                  <c:v>0.61</c:v>
                </c:pt>
                <c:pt idx="1403">
                  <c:v>0.73</c:v>
                </c:pt>
                <c:pt idx="1404">
                  <c:v>0.81</c:v>
                </c:pt>
                <c:pt idx="1405">
                  <c:v>0.47</c:v>
                </c:pt>
                <c:pt idx="1406">
                  <c:v>0.8</c:v>
                </c:pt>
                <c:pt idx="1407">
                  <c:v>0.72</c:v>
                </c:pt>
                <c:pt idx="1408">
                  <c:v>0.59</c:v>
                </c:pt>
                <c:pt idx="1409">
                  <c:v>0.41</c:v>
                </c:pt>
                <c:pt idx="1410">
                  <c:v>0.18</c:v>
                </c:pt>
                <c:pt idx="1411">
                  <c:v>0.01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0.02</c:v>
                </c:pt>
                <c:pt idx="1424">
                  <c:v>0.19</c:v>
                </c:pt>
                <c:pt idx="1425">
                  <c:v>0.44</c:v>
                </c:pt>
                <c:pt idx="1426">
                  <c:v>0.61</c:v>
                </c:pt>
                <c:pt idx="1427">
                  <c:v>0.73</c:v>
                </c:pt>
                <c:pt idx="1428">
                  <c:v>0.8</c:v>
                </c:pt>
                <c:pt idx="1429">
                  <c:v>0.47</c:v>
                </c:pt>
                <c:pt idx="1430">
                  <c:v>0.62</c:v>
                </c:pt>
                <c:pt idx="1431">
                  <c:v>0.6</c:v>
                </c:pt>
                <c:pt idx="1432">
                  <c:v>0.59</c:v>
                </c:pt>
                <c:pt idx="1433">
                  <c:v>0.4</c:v>
                </c:pt>
                <c:pt idx="1434">
                  <c:v>0.18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0.02</c:v>
                </c:pt>
                <c:pt idx="1448">
                  <c:v>0.21</c:v>
                </c:pt>
                <c:pt idx="1449">
                  <c:v>0.43</c:v>
                </c:pt>
                <c:pt idx="1450">
                  <c:v>0.61</c:v>
                </c:pt>
                <c:pt idx="1451">
                  <c:v>0.73</c:v>
                </c:pt>
                <c:pt idx="1452">
                  <c:v>0.8</c:v>
                </c:pt>
                <c:pt idx="1453">
                  <c:v>0.47</c:v>
                </c:pt>
                <c:pt idx="1454">
                  <c:v>0.79</c:v>
                </c:pt>
                <c:pt idx="1455">
                  <c:v>0.71</c:v>
                </c:pt>
                <c:pt idx="1456">
                  <c:v>0.57999999999999996</c:v>
                </c:pt>
                <c:pt idx="1457">
                  <c:v>0.4</c:v>
                </c:pt>
                <c:pt idx="1458">
                  <c:v>0.17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0.02</c:v>
                </c:pt>
                <c:pt idx="1472">
                  <c:v>0.21</c:v>
                </c:pt>
                <c:pt idx="1473">
                  <c:v>0.43</c:v>
                </c:pt>
                <c:pt idx="1474">
                  <c:v>0.61</c:v>
                </c:pt>
                <c:pt idx="1475">
                  <c:v>0.72</c:v>
                </c:pt>
                <c:pt idx="1476">
                  <c:v>0.79</c:v>
                </c:pt>
                <c:pt idx="1477">
                  <c:v>0.47</c:v>
                </c:pt>
                <c:pt idx="1478">
                  <c:v>0.77</c:v>
                </c:pt>
                <c:pt idx="1479">
                  <c:v>0.7</c:v>
                </c:pt>
                <c:pt idx="1480">
                  <c:v>0.57999999999999996</c:v>
                </c:pt>
                <c:pt idx="1481">
                  <c:v>0.4</c:v>
                </c:pt>
                <c:pt idx="1482">
                  <c:v>0.17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0.01</c:v>
                </c:pt>
                <c:pt idx="1496">
                  <c:v>0.2</c:v>
                </c:pt>
                <c:pt idx="1497">
                  <c:v>0.42</c:v>
                </c:pt>
                <c:pt idx="1498">
                  <c:v>0.6</c:v>
                </c:pt>
                <c:pt idx="1499">
                  <c:v>0.72</c:v>
                </c:pt>
                <c:pt idx="1500">
                  <c:v>0.79</c:v>
                </c:pt>
                <c:pt idx="1501">
                  <c:v>0.47</c:v>
                </c:pt>
                <c:pt idx="1502">
                  <c:v>0.72</c:v>
                </c:pt>
                <c:pt idx="1503">
                  <c:v>0.5</c:v>
                </c:pt>
                <c:pt idx="1504">
                  <c:v>0.43</c:v>
                </c:pt>
                <c:pt idx="1505">
                  <c:v>0.42</c:v>
                </c:pt>
                <c:pt idx="1506">
                  <c:v>0.17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0.01</c:v>
                </c:pt>
                <c:pt idx="1520">
                  <c:v>0.19</c:v>
                </c:pt>
                <c:pt idx="1521">
                  <c:v>0.42</c:v>
                </c:pt>
                <c:pt idx="1522">
                  <c:v>0.56999999999999995</c:v>
                </c:pt>
                <c:pt idx="1523">
                  <c:v>0.6</c:v>
                </c:pt>
                <c:pt idx="1524">
                  <c:v>0.78</c:v>
                </c:pt>
                <c:pt idx="1525">
                  <c:v>0.42</c:v>
                </c:pt>
                <c:pt idx="1526">
                  <c:v>0.69</c:v>
                </c:pt>
                <c:pt idx="1527">
                  <c:v>0.68</c:v>
                </c:pt>
                <c:pt idx="1528">
                  <c:v>0.56999999999999995</c:v>
                </c:pt>
                <c:pt idx="1529">
                  <c:v>0.38</c:v>
                </c:pt>
                <c:pt idx="1530">
                  <c:v>0.17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0.01</c:v>
                </c:pt>
                <c:pt idx="1544">
                  <c:v>0.16</c:v>
                </c:pt>
                <c:pt idx="1545">
                  <c:v>0.27</c:v>
                </c:pt>
                <c:pt idx="1546">
                  <c:v>0.45</c:v>
                </c:pt>
                <c:pt idx="1547">
                  <c:v>0.47</c:v>
                </c:pt>
                <c:pt idx="1548">
                  <c:v>0.39</c:v>
                </c:pt>
                <c:pt idx="1549">
                  <c:v>0.42</c:v>
                </c:pt>
                <c:pt idx="1550">
                  <c:v>0.69</c:v>
                </c:pt>
                <c:pt idx="1551">
                  <c:v>0.66</c:v>
                </c:pt>
                <c:pt idx="1552">
                  <c:v>0.55000000000000004</c:v>
                </c:pt>
                <c:pt idx="1553">
                  <c:v>0.38</c:v>
                </c:pt>
                <c:pt idx="1554">
                  <c:v>0.16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0.01</c:v>
                </c:pt>
                <c:pt idx="1568">
                  <c:v>0.2</c:v>
                </c:pt>
                <c:pt idx="1569">
                  <c:v>0.43</c:v>
                </c:pt>
                <c:pt idx="1570">
                  <c:v>0.6</c:v>
                </c:pt>
                <c:pt idx="1571">
                  <c:v>0.7</c:v>
                </c:pt>
                <c:pt idx="1572">
                  <c:v>0.46</c:v>
                </c:pt>
                <c:pt idx="1573">
                  <c:v>0.47</c:v>
                </c:pt>
                <c:pt idx="1574">
                  <c:v>0.77</c:v>
                </c:pt>
                <c:pt idx="1575">
                  <c:v>0.68</c:v>
                </c:pt>
                <c:pt idx="1576">
                  <c:v>0.56999999999999995</c:v>
                </c:pt>
                <c:pt idx="1577">
                  <c:v>0.38</c:v>
                </c:pt>
                <c:pt idx="1578">
                  <c:v>0.16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0.01</c:v>
                </c:pt>
                <c:pt idx="1592">
                  <c:v>0.2</c:v>
                </c:pt>
                <c:pt idx="1593">
                  <c:v>0.4</c:v>
                </c:pt>
                <c:pt idx="1594">
                  <c:v>0.51</c:v>
                </c:pt>
                <c:pt idx="1595">
                  <c:v>0.73</c:v>
                </c:pt>
                <c:pt idx="1596">
                  <c:v>0.68</c:v>
                </c:pt>
                <c:pt idx="1597">
                  <c:v>0.47</c:v>
                </c:pt>
                <c:pt idx="1598">
                  <c:v>0.78</c:v>
                </c:pt>
                <c:pt idx="1599">
                  <c:v>0.69</c:v>
                </c:pt>
                <c:pt idx="1600">
                  <c:v>0.53</c:v>
                </c:pt>
                <c:pt idx="1601">
                  <c:v>0.35</c:v>
                </c:pt>
                <c:pt idx="1602">
                  <c:v>0.16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0.19</c:v>
                </c:pt>
                <c:pt idx="1617">
                  <c:v>0.27</c:v>
                </c:pt>
                <c:pt idx="1618">
                  <c:v>0.39</c:v>
                </c:pt>
                <c:pt idx="1619">
                  <c:v>0.69</c:v>
                </c:pt>
                <c:pt idx="1620">
                  <c:v>0.77</c:v>
                </c:pt>
                <c:pt idx="1621">
                  <c:v>0.47</c:v>
                </c:pt>
                <c:pt idx="1622">
                  <c:v>0.77</c:v>
                </c:pt>
                <c:pt idx="1623">
                  <c:v>0.6</c:v>
                </c:pt>
                <c:pt idx="1624">
                  <c:v>0.43</c:v>
                </c:pt>
                <c:pt idx="1625">
                  <c:v>0.17</c:v>
                </c:pt>
                <c:pt idx="1626">
                  <c:v>0.1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0.05</c:v>
                </c:pt>
                <c:pt idx="1641">
                  <c:v>0.22</c:v>
                </c:pt>
                <c:pt idx="1642">
                  <c:v>0.31</c:v>
                </c:pt>
                <c:pt idx="1643">
                  <c:v>0.43</c:v>
                </c:pt>
                <c:pt idx="1644">
                  <c:v>0.35</c:v>
                </c:pt>
                <c:pt idx="1645">
                  <c:v>0.15</c:v>
                </c:pt>
                <c:pt idx="1646">
                  <c:v>0.22</c:v>
                </c:pt>
                <c:pt idx="1647">
                  <c:v>0.11</c:v>
                </c:pt>
                <c:pt idx="1648">
                  <c:v>0.13</c:v>
                </c:pt>
                <c:pt idx="1649">
                  <c:v>0.2</c:v>
                </c:pt>
                <c:pt idx="1650">
                  <c:v>0.12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0.19</c:v>
                </c:pt>
                <c:pt idx="1665">
                  <c:v>0.35</c:v>
                </c:pt>
                <c:pt idx="1666">
                  <c:v>0.6</c:v>
                </c:pt>
                <c:pt idx="1667">
                  <c:v>0.53</c:v>
                </c:pt>
                <c:pt idx="1668">
                  <c:v>0.74</c:v>
                </c:pt>
                <c:pt idx="1669">
                  <c:v>0.47</c:v>
                </c:pt>
                <c:pt idx="1670">
                  <c:v>0.74</c:v>
                </c:pt>
                <c:pt idx="1671">
                  <c:v>0.56000000000000005</c:v>
                </c:pt>
                <c:pt idx="1672">
                  <c:v>0.22</c:v>
                </c:pt>
                <c:pt idx="1673">
                  <c:v>0.18</c:v>
                </c:pt>
                <c:pt idx="1674">
                  <c:v>0.15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0.19</c:v>
                </c:pt>
                <c:pt idx="1689">
                  <c:v>0.4</c:v>
                </c:pt>
                <c:pt idx="1690">
                  <c:v>0.56000000000000005</c:v>
                </c:pt>
                <c:pt idx="1691">
                  <c:v>0.68</c:v>
                </c:pt>
                <c:pt idx="1692">
                  <c:v>0.74</c:v>
                </c:pt>
                <c:pt idx="1693">
                  <c:v>0.42</c:v>
                </c:pt>
                <c:pt idx="1694">
                  <c:v>0.69</c:v>
                </c:pt>
                <c:pt idx="1695">
                  <c:v>0.66</c:v>
                </c:pt>
                <c:pt idx="1696">
                  <c:v>0.54</c:v>
                </c:pt>
                <c:pt idx="1697">
                  <c:v>0.36</c:v>
                </c:pt>
                <c:pt idx="1698">
                  <c:v>0.14000000000000001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0.19</c:v>
                </c:pt>
                <c:pt idx="1713">
                  <c:v>0.19</c:v>
                </c:pt>
                <c:pt idx="1714">
                  <c:v>0.3</c:v>
                </c:pt>
                <c:pt idx="1715">
                  <c:v>0.2</c:v>
                </c:pt>
                <c:pt idx="1716">
                  <c:v>0.39</c:v>
                </c:pt>
                <c:pt idx="1717">
                  <c:v>0.31</c:v>
                </c:pt>
                <c:pt idx="1718">
                  <c:v>0.52</c:v>
                </c:pt>
                <c:pt idx="1719">
                  <c:v>0.32</c:v>
                </c:pt>
                <c:pt idx="1720">
                  <c:v>0.46</c:v>
                </c:pt>
                <c:pt idx="1721">
                  <c:v>0.28000000000000003</c:v>
                </c:pt>
                <c:pt idx="1722">
                  <c:v>0.02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0.16</c:v>
                </c:pt>
                <c:pt idx="1737">
                  <c:v>0.23</c:v>
                </c:pt>
                <c:pt idx="1738">
                  <c:v>0.22</c:v>
                </c:pt>
                <c:pt idx="1739">
                  <c:v>0.33</c:v>
                </c:pt>
                <c:pt idx="1740">
                  <c:v>0.33</c:v>
                </c:pt>
                <c:pt idx="1741">
                  <c:v>0.1</c:v>
                </c:pt>
                <c:pt idx="1742">
                  <c:v>0.38</c:v>
                </c:pt>
                <c:pt idx="1743">
                  <c:v>0.4</c:v>
                </c:pt>
                <c:pt idx="1744">
                  <c:v>0.28999999999999998</c:v>
                </c:pt>
                <c:pt idx="1745">
                  <c:v>0.11</c:v>
                </c:pt>
                <c:pt idx="1746">
                  <c:v>0.02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0.15</c:v>
                </c:pt>
                <c:pt idx="1761">
                  <c:v>0.13</c:v>
                </c:pt>
                <c:pt idx="1762">
                  <c:v>0.3</c:v>
                </c:pt>
                <c:pt idx="1763">
                  <c:v>0.21</c:v>
                </c:pt>
                <c:pt idx="1764">
                  <c:v>0.28999999999999998</c:v>
                </c:pt>
                <c:pt idx="1765">
                  <c:v>0.31</c:v>
                </c:pt>
                <c:pt idx="1766">
                  <c:v>0.5</c:v>
                </c:pt>
                <c:pt idx="1767">
                  <c:v>0.47</c:v>
                </c:pt>
                <c:pt idx="1768">
                  <c:v>0.48</c:v>
                </c:pt>
                <c:pt idx="1769">
                  <c:v>0.36</c:v>
                </c:pt>
                <c:pt idx="1770">
                  <c:v>0.14000000000000001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0.2</c:v>
                </c:pt>
                <c:pt idx="1785">
                  <c:v>0.44</c:v>
                </c:pt>
                <c:pt idx="1786">
                  <c:v>0.63</c:v>
                </c:pt>
                <c:pt idx="1787">
                  <c:v>0.75</c:v>
                </c:pt>
                <c:pt idx="1788">
                  <c:v>0.82</c:v>
                </c:pt>
                <c:pt idx="1789">
                  <c:v>0.47</c:v>
                </c:pt>
                <c:pt idx="1790">
                  <c:v>0.79</c:v>
                </c:pt>
                <c:pt idx="1791">
                  <c:v>0.7</c:v>
                </c:pt>
                <c:pt idx="1792">
                  <c:v>0.56999999999999995</c:v>
                </c:pt>
                <c:pt idx="1793">
                  <c:v>0.37</c:v>
                </c:pt>
                <c:pt idx="1794">
                  <c:v>0.14000000000000001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0.19</c:v>
                </c:pt>
                <c:pt idx="1809">
                  <c:v>0.42</c:v>
                </c:pt>
                <c:pt idx="1810">
                  <c:v>0.6</c:v>
                </c:pt>
                <c:pt idx="1811">
                  <c:v>0.72</c:v>
                </c:pt>
                <c:pt idx="1812">
                  <c:v>0.78</c:v>
                </c:pt>
                <c:pt idx="1813">
                  <c:v>0.47</c:v>
                </c:pt>
                <c:pt idx="1814">
                  <c:v>0.74</c:v>
                </c:pt>
                <c:pt idx="1815">
                  <c:v>0.66</c:v>
                </c:pt>
                <c:pt idx="1816">
                  <c:v>0.54</c:v>
                </c:pt>
                <c:pt idx="1817">
                  <c:v>0.35</c:v>
                </c:pt>
                <c:pt idx="1818">
                  <c:v>0.13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0.19</c:v>
                </c:pt>
                <c:pt idx="1833">
                  <c:v>0.42</c:v>
                </c:pt>
                <c:pt idx="1834">
                  <c:v>0.59</c:v>
                </c:pt>
                <c:pt idx="1835">
                  <c:v>0.71</c:v>
                </c:pt>
                <c:pt idx="1836">
                  <c:v>0.77</c:v>
                </c:pt>
                <c:pt idx="1837">
                  <c:v>0.47</c:v>
                </c:pt>
                <c:pt idx="1838">
                  <c:v>0.75</c:v>
                </c:pt>
                <c:pt idx="1839">
                  <c:v>0.68</c:v>
                </c:pt>
                <c:pt idx="1840">
                  <c:v>0.55000000000000004</c:v>
                </c:pt>
                <c:pt idx="1841">
                  <c:v>0.35</c:v>
                </c:pt>
                <c:pt idx="1842">
                  <c:v>0.13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0.19</c:v>
                </c:pt>
                <c:pt idx="1857">
                  <c:v>0.42</c:v>
                </c:pt>
                <c:pt idx="1858">
                  <c:v>0.61</c:v>
                </c:pt>
                <c:pt idx="1859">
                  <c:v>0.73</c:v>
                </c:pt>
                <c:pt idx="1860">
                  <c:v>0.79</c:v>
                </c:pt>
                <c:pt idx="1861">
                  <c:v>0.42</c:v>
                </c:pt>
                <c:pt idx="1862">
                  <c:v>0.69</c:v>
                </c:pt>
                <c:pt idx="1863">
                  <c:v>0.69</c:v>
                </c:pt>
                <c:pt idx="1864">
                  <c:v>0.55000000000000004</c:v>
                </c:pt>
                <c:pt idx="1865">
                  <c:v>0.36</c:v>
                </c:pt>
                <c:pt idx="1866">
                  <c:v>0.13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0.19</c:v>
                </c:pt>
                <c:pt idx="1881">
                  <c:v>0.43</c:v>
                </c:pt>
                <c:pt idx="1882">
                  <c:v>0.6</c:v>
                </c:pt>
                <c:pt idx="1883">
                  <c:v>0.73</c:v>
                </c:pt>
                <c:pt idx="1884">
                  <c:v>0.79</c:v>
                </c:pt>
                <c:pt idx="1885">
                  <c:v>0.42</c:v>
                </c:pt>
                <c:pt idx="1886">
                  <c:v>0.69</c:v>
                </c:pt>
                <c:pt idx="1887">
                  <c:v>0.69</c:v>
                </c:pt>
                <c:pt idx="1888">
                  <c:v>0.55000000000000004</c:v>
                </c:pt>
                <c:pt idx="1889">
                  <c:v>0.36</c:v>
                </c:pt>
                <c:pt idx="1890">
                  <c:v>0.12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0.19</c:v>
                </c:pt>
                <c:pt idx="1905">
                  <c:v>0.42</c:v>
                </c:pt>
                <c:pt idx="1906">
                  <c:v>0.61</c:v>
                </c:pt>
                <c:pt idx="1907">
                  <c:v>0.73</c:v>
                </c:pt>
                <c:pt idx="1908">
                  <c:v>0.79</c:v>
                </c:pt>
                <c:pt idx="1909">
                  <c:v>0.47</c:v>
                </c:pt>
                <c:pt idx="1910">
                  <c:v>0.76</c:v>
                </c:pt>
                <c:pt idx="1911">
                  <c:v>0.68</c:v>
                </c:pt>
                <c:pt idx="1912">
                  <c:v>0.55000000000000004</c:v>
                </c:pt>
                <c:pt idx="1913">
                  <c:v>0.35</c:v>
                </c:pt>
                <c:pt idx="1914">
                  <c:v>0.12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0.19</c:v>
                </c:pt>
                <c:pt idx="1929">
                  <c:v>0.42</c:v>
                </c:pt>
                <c:pt idx="1930">
                  <c:v>0.6</c:v>
                </c:pt>
                <c:pt idx="1931">
                  <c:v>0.72</c:v>
                </c:pt>
                <c:pt idx="1932">
                  <c:v>0.78</c:v>
                </c:pt>
                <c:pt idx="1933">
                  <c:v>0.47</c:v>
                </c:pt>
                <c:pt idx="1934">
                  <c:v>0.73</c:v>
                </c:pt>
                <c:pt idx="1935">
                  <c:v>0.66</c:v>
                </c:pt>
                <c:pt idx="1936">
                  <c:v>0.53</c:v>
                </c:pt>
                <c:pt idx="1937">
                  <c:v>0.34</c:v>
                </c:pt>
                <c:pt idx="1938">
                  <c:v>0.11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0.18</c:v>
                </c:pt>
                <c:pt idx="1953">
                  <c:v>0.4</c:v>
                </c:pt>
                <c:pt idx="1954">
                  <c:v>0.56000000000000005</c:v>
                </c:pt>
                <c:pt idx="1955">
                  <c:v>0.68</c:v>
                </c:pt>
                <c:pt idx="1956">
                  <c:v>0.75</c:v>
                </c:pt>
                <c:pt idx="1957">
                  <c:v>0.47</c:v>
                </c:pt>
                <c:pt idx="1958">
                  <c:v>0.73</c:v>
                </c:pt>
                <c:pt idx="1959">
                  <c:v>0.66</c:v>
                </c:pt>
                <c:pt idx="1960">
                  <c:v>0.53</c:v>
                </c:pt>
                <c:pt idx="1961">
                  <c:v>0.33</c:v>
                </c:pt>
                <c:pt idx="1962">
                  <c:v>0.11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0.04</c:v>
                </c:pt>
                <c:pt idx="1977">
                  <c:v>0.09</c:v>
                </c:pt>
                <c:pt idx="1978">
                  <c:v>0.1</c:v>
                </c:pt>
                <c:pt idx="1979">
                  <c:v>0.73</c:v>
                </c:pt>
                <c:pt idx="1980">
                  <c:v>0.21</c:v>
                </c:pt>
                <c:pt idx="1981">
                  <c:v>0.08</c:v>
                </c:pt>
                <c:pt idx="1982">
                  <c:v>0.17</c:v>
                </c:pt>
                <c:pt idx="1983">
                  <c:v>0.26</c:v>
                </c:pt>
                <c:pt idx="1984">
                  <c:v>0.51</c:v>
                </c:pt>
                <c:pt idx="1985">
                  <c:v>0.15</c:v>
                </c:pt>
                <c:pt idx="1986">
                  <c:v>0.04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0.09</c:v>
                </c:pt>
                <c:pt idx="2001">
                  <c:v>0.18</c:v>
                </c:pt>
                <c:pt idx="2002">
                  <c:v>0.21</c:v>
                </c:pt>
                <c:pt idx="2003">
                  <c:v>0.67</c:v>
                </c:pt>
                <c:pt idx="2004">
                  <c:v>0.14000000000000001</c:v>
                </c:pt>
                <c:pt idx="2005">
                  <c:v>0.47</c:v>
                </c:pt>
                <c:pt idx="2006">
                  <c:v>0.43</c:v>
                </c:pt>
                <c:pt idx="2007">
                  <c:v>0.66</c:v>
                </c:pt>
                <c:pt idx="2008">
                  <c:v>0.53</c:v>
                </c:pt>
                <c:pt idx="2009">
                  <c:v>0.22</c:v>
                </c:pt>
                <c:pt idx="2010">
                  <c:v>0.1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0.19</c:v>
                </c:pt>
                <c:pt idx="2025">
                  <c:v>0.41</c:v>
                </c:pt>
                <c:pt idx="2026">
                  <c:v>0.59</c:v>
                </c:pt>
                <c:pt idx="2027">
                  <c:v>0.7</c:v>
                </c:pt>
                <c:pt idx="2028">
                  <c:v>0.77</c:v>
                </c:pt>
                <c:pt idx="2029">
                  <c:v>0.42</c:v>
                </c:pt>
                <c:pt idx="2030">
                  <c:v>0.69</c:v>
                </c:pt>
                <c:pt idx="2031">
                  <c:v>0.68</c:v>
                </c:pt>
                <c:pt idx="2032">
                  <c:v>0.54</c:v>
                </c:pt>
                <c:pt idx="2033">
                  <c:v>0.33</c:v>
                </c:pt>
                <c:pt idx="2034">
                  <c:v>0.1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0.18</c:v>
                </c:pt>
                <c:pt idx="2049">
                  <c:v>0.41</c:v>
                </c:pt>
                <c:pt idx="2050">
                  <c:v>0.56999999999999995</c:v>
                </c:pt>
                <c:pt idx="2051">
                  <c:v>0.69</c:v>
                </c:pt>
                <c:pt idx="2052">
                  <c:v>0.76</c:v>
                </c:pt>
                <c:pt idx="2053">
                  <c:v>0.42</c:v>
                </c:pt>
                <c:pt idx="2054">
                  <c:v>0.69</c:v>
                </c:pt>
                <c:pt idx="2055">
                  <c:v>0.66</c:v>
                </c:pt>
                <c:pt idx="2056">
                  <c:v>0.52</c:v>
                </c:pt>
                <c:pt idx="2057">
                  <c:v>0.32</c:v>
                </c:pt>
                <c:pt idx="2058">
                  <c:v>0.09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0.15</c:v>
                </c:pt>
                <c:pt idx="2073">
                  <c:v>0.4</c:v>
                </c:pt>
                <c:pt idx="2074">
                  <c:v>0.56999999999999995</c:v>
                </c:pt>
                <c:pt idx="2075">
                  <c:v>0.71</c:v>
                </c:pt>
                <c:pt idx="2076">
                  <c:v>0.77</c:v>
                </c:pt>
                <c:pt idx="2077">
                  <c:v>0.47</c:v>
                </c:pt>
                <c:pt idx="2078">
                  <c:v>0.64</c:v>
                </c:pt>
                <c:pt idx="2079">
                  <c:v>0.48</c:v>
                </c:pt>
                <c:pt idx="2080">
                  <c:v>0.42</c:v>
                </c:pt>
                <c:pt idx="2081">
                  <c:v>0.17</c:v>
                </c:pt>
                <c:pt idx="2082">
                  <c:v>0.06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0.02</c:v>
                </c:pt>
                <c:pt idx="2097">
                  <c:v>0.03</c:v>
                </c:pt>
                <c:pt idx="2098">
                  <c:v>0.04</c:v>
                </c:pt>
                <c:pt idx="2099">
                  <c:v>0.06</c:v>
                </c:pt>
                <c:pt idx="2100">
                  <c:v>0.11</c:v>
                </c:pt>
                <c:pt idx="2101">
                  <c:v>0.05</c:v>
                </c:pt>
                <c:pt idx="2102">
                  <c:v>0.05</c:v>
                </c:pt>
                <c:pt idx="2103">
                  <c:v>0.08</c:v>
                </c:pt>
                <c:pt idx="2104">
                  <c:v>0.14000000000000001</c:v>
                </c:pt>
                <c:pt idx="2105">
                  <c:v>0.15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0.05</c:v>
                </c:pt>
                <c:pt idx="2121">
                  <c:v>0.21</c:v>
                </c:pt>
                <c:pt idx="2122">
                  <c:v>0.42</c:v>
                </c:pt>
                <c:pt idx="2123">
                  <c:v>0.32</c:v>
                </c:pt>
                <c:pt idx="2124">
                  <c:v>0.46</c:v>
                </c:pt>
                <c:pt idx="2125">
                  <c:v>0.31</c:v>
                </c:pt>
                <c:pt idx="2126">
                  <c:v>0.11</c:v>
                </c:pt>
                <c:pt idx="2127">
                  <c:v>0.3</c:v>
                </c:pt>
                <c:pt idx="2128">
                  <c:v>0.49</c:v>
                </c:pt>
                <c:pt idx="2129">
                  <c:v>0.31</c:v>
                </c:pt>
                <c:pt idx="2130">
                  <c:v>0.08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0.18</c:v>
                </c:pt>
                <c:pt idx="2145">
                  <c:v>0.41</c:v>
                </c:pt>
                <c:pt idx="2146">
                  <c:v>0.6</c:v>
                </c:pt>
                <c:pt idx="2147">
                  <c:v>0.71</c:v>
                </c:pt>
                <c:pt idx="2148">
                  <c:v>0.78</c:v>
                </c:pt>
                <c:pt idx="2149">
                  <c:v>0.47</c:v>
                </c:pt>
                <c:pt idx="2150">
                  <c:v>0.73</c:v>
                </c:pt>
                <c:pt idx="2151">
                  <c:v>0.66</c:v>
                </c:pt>
                <c:pt idx="2152">
                  <c:v>0.52</c:v>
                </c:pt>
                <c:pt idx="2153">
                  <c:v>0.31</c:v>
                </c:pt>
                <c:pt idx="2154">
                  <c:v>0.08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0.06</c:v>
                </c:pt>
                <c:pt idx="2169">
                  <c:v>0.23</c:v>
                </c:pt>
                <c:pt idx="2170">
                  <c:v>0.53</c:v>
                </c:pt>
                <c:pt idx="2171">
                  <c:v>0.44</c:v>
                </c:pt>
                <c:pt idx="2172">
                  <c:v>0.75</c:v>
                </c:pt>
                <c:pt idx="2173">
                  <c:v>0.47</c:v>
                </c:pt>
                <c:pt idx="2174">
                  <c:v>0.73</c:v>
                </c:pt>
                <c:pt idx="2175">
                  <c:v>0.63</c:v>
                </c:pt>
                <c:pt idx="2176">
                  <c:v>0.5</c:v>
                </c:pt>
                <c:pt idx="2177">
                  <c:v>0.31</c:v>
                </c:pt>
                <c:pt idx="2178">
                  <c:v>0.08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0.17</c:v>
                </c:pt>
                <c:pt idx="2193">
                  <c:v>0.4</c:v>
                </c:pt>
                <c:pt idx="2194">
                  <c:v>0.57999999999999996</c:v>
                </c:pt>
                <c:pt idx="2195">
                  <c:v>0.71</c:v>
                </c:pt>
                <c:pt idx="2196">
                  <c:v>0.78</c:v>
                </c:pt>
                <c:pt idx="2197">
                  <c:v>0.42</c:v>
                </c:pt>
                <c:pt idx="2198">
                  <c:v>0.69</c:v>
                </c:pt>
                <c:pt idx="2199">
                  <c:v>0.64</c:v>
                </c:pt>
                <c:pt idx="2200">
                  <c:v>0.5</c:v>
                </c:pt>
                <c:pt idx="2201">
                  <c:v>0.3</c:v>
                </c:pt>
                <c:pt idx="2202">
                  <c:v>7.0000000000000007E-2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0.17</c:v>
                </c:pt>
                <c:pt idx="2217">
                  <c:v>0.4</c:v>
                </c:pt>
                <c:pt idx="2218">
                  <c:v>0.56000000000000005</c:v>
                </c:pt>
                <c:pt idx="2219">
                  <c:v>0.67</c:v>
                </c:pt>
                <c:pt idx="2220">
                  <c:v>0.73</c:v>
                </c:pt>
                <c:pt idx="2221">
                  <c:v>0.42</c:v>
                </c:pt>
                <c:pt idx="2222">
                  <c:v>0.68</c:v>
                </c:pt>
                <c:pt idx="2223">
                  <c:v>0.61</c:v>
                </c:pt>
                <c:pt idx="2224">
                  <c:v>0.48</c:v>
                </c:pt>
                <c:pt idx="2225">
                  <c:v>0.28999999999999998</c:v>
                </c:pt>
                <c:pt idx="2226">
                  <c:v>0.06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0.16</c:v>
                </c:pt>
                <c:pt idx="2241">
                  <c:v>0.38</c:v>
                </c:pt>
                <c:pt idx="2242">
                  <c:v>0.54</c:v>
                </c:pt>
                <c:pt idx="2243">
                  <c:v>0.64</c:v>
                </c:pt>
                <c:pt idx="2244">
                  <c:v>0.71</c:v>
                </c:pt>
                <c:pt idx="2245">
                  <c:v>0.47</c:v>
                </c:pt>
                <c:pt idx="2246">
                  <c:v>0.68</c:v>
                </c:pt>
                <c:pt idx="2247">
                  <c:v>0.61</c:v>
                </c:pt>
                <c:pt idx="2248">
                  <c:v>0.48</c:v>
                </c:pt>
                <c:pt idx="2249">
                  <c:v>0.28000000000000003</c:v>
                </c:pt>
                <c:pt idx="2250">
                  <c:v>0.06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0.16</c:v>
                </c:pt>
                <c:pt idx="2265">
                  <c:v>0.39</c:v>
                </c:pt>
                <c:pt idx="2266">
                  <c:v>0.56000000000000005</c:v>
                </c:pt>
                <c:pt idx="2267">
                  <c:v>0.67</c:v>
                </c:pt>
                <c:pt idx="2268">
                  <c:v>0.73</c:v>
                </c:pt>
                <c:pt idx="2269">
                  <c:v>0.47</c:v>
                </c:pt>
                <c:pt idx="2270">
                  <c:v>0.69</c:v>
                </c:pt>
                <c:pt idx="2271">
                  <c:v>0.57999999999999996</c:v>
                </c:pt>
                <c:pt idx="2272">
                  <c:v>0.28999999999999998</c:v>
                </c:pt>
                <c:pt idx="2273">
                  <c:v>0.25</c:v>
                </c:pt>
                <c:pt idx="2274">
                  <c:v>0.05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0.02</c:v>
                </c:pt>
                <c:pt idx="2289">
                  <c:v>0.16</c:v>
                </c:pt>
                <c:pt idx="2290">
                  <c:v>0.32</c:v>
                </c:pt>
                <c:pt idx="2291">
                  <c:v>0.35</c:v>
                </c:pt>
                <c:pt idx="2292">
                  <c:v>0.47</c:v>
                </c:pt>
                <c:pt idx="2293">
                  <c:v>0.2</c:v>
                </c:pt>
                <c:pt idx="2294">
                  <c:v>0.31</c:v>
                </c:pt>
                <c:pt idx="2295">
                  <c:v>0.2</c:v>
                </c:pt>
                <c:pt idx="2296">
                  <c:v>0.06</c:v>
                </c:pt>
                <c:pt idx="2297">
                  <c:v>0.05</c:v>
                </c:pt>
                <c:pt idx="2298">
                  <c:v>0.02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0.17</c:v>
                </c:pt>
                <c:pt idx="2313">
                  <c:v>0.23</c:v>
                </c:pt>
                <c:pt idx="2314">
                  <c:v>0.16</c:v>
                </c:pt>
                <c:pt idx="2315">
                  <c:v>0.37</c:v>
                </c:pt>
                <c:pt idx="2316">
                  <c:v>0.16</c:v>
                </c:pt>
                <c:pt idx="2317">
                  <c:v>0.3</c:v>
                </c:pt>
                <c:pt idx="2318">
                  <c:v>0.28000000000000003</c:v>
                </c:pt>
                <c:pt idx="2319">
                  <c:v>0.13</c:v>
                </c:pt>
                <c:pt idx="2320">
                  <c:v>0.06</c:v>
                </c:pt>
                <c:pt idx="2321">
                  <c:v>0.03</c:v>
                </c:pt>
                <c:pt idx="2322">
                  <c:v>0.02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0.17</c:v>
                </c:pt>
                <c:pt idx="2337">
                  <c:v>0.1</c:v>
                </c:pt>
                <c:pt idx="2338">
                  <c:v>0.16</c:v>
                </c:pt>
                <c:pt idx="2339">
                  <c:v>0.25</c:v>
                </c:pt>
                <c:pt idx="2340">
                  <c:v>0.76</c:v>
                </c:pt>
                <c:pt idx="2341">
                  <c:v>0.47</c:v>
                </c:pt>
                <c:pt idx="2342">
                  <c:v>0.46</c:v>
                </c:pt>
                <c:pt idx="2343">
                  <c:v>0.46</c:v>
                </c:pt>
                <c:pt idx="2344">
                  <c:v>0.37</c:v>
                </c:pt>
                <c:pt idx="2345">
                  <c:v>0.26</c:v>
                </c:pt>
                <c:pt idx="2346">
                  <c:v>0.02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0.17</c:v>
                </c:pt>
                <c:pt idx="2361">
                  <c:v>0.41</c:v>
                </c:pt>
                <c:pt idx="2362">
                  <c:v>0.59</c:v>
                </c:pt>
                <c:pt idx="2363">
                  <c:v>0.71</c:v>
                </c:pt>
                <c:pt idx="2364">
                  <c:v>0.79</c:v>
                </c:pt>
                <c:pt idx="2365">
                  <c:v>0.42</c:v>
                </c:pt>
                <c:pt idx="2366">
                  <c:v>0.69</c:v>
                </c:pt>
                <c:pt idx="2367">
                  <c:v>0.64</c:v>
                </c:pt>
                <c:pt idx="2368">
                  <c:v>0.5</c:v>
                </c:pt>
                <c:pt idx="2369">
                  <c:v>0.28000000000000003</c:v>
                </c:pt>
                <c:pt idx="2370">
                  <c:v>0.02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0.1</c:v>
                </c:pt>
                <c:pt idx="2385">
                  <c:v>0.41</c:v>
                </c:pt>
                <c:pt idx="2386">
                  <c:v>0.54</c:v>
                </c:pt>
                <c:pt idx="2387">
                  <c:v>0.66</c:v>
                </c:pt>
                <c:pt idx="2388">
                  <c:v>0.74</c:v>
                </c:pt>
                <c:pt idx="2389">
                  <c:v>0.42</c:v>
                </c:pt>
                <c:pt idx="2390">
                  <c:v>0.69</c:v>
                </c:pt>
                <c:pt idx="2391">
                  <c:v>0.49</c:v>
                </c:pt>
                <c:pt idx="2392">
                  <c:v>0.47</c:v>
                </c:pt>
                <c:pt idx="2393">
                  <c:v>0.28000000000000003</c:v>
                </c:pt>
                <c:pt idx="2394">
                  <c:v>0.02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0.09</c:v>
                </c:pt>
                <c:pt idx="2409">
                  <c:v>0.17</c:v>
                </c:pt>
                <c:pt idx="2410">
                  <c:v>0.38</c:v>
                </c:pt>
                <c:pt idx="2411">
                  <c:v>0.66</c:v>
                </c:pt>
                <c:pt idx="2412">
                  <c:v>0.73</c:v>
                </c:pt>
                <c:pt idx="2413">
                  <c:v>0.47</c:v>
                </c:pt>
                <c:pt idx="2414">
                  <c:v>0.7</c:v>
                </c:pt>
                <c:pt idx="2415">
                  <c:v>0.61</c:v>
                </c:pt>
                <c:pt idx="2416">
                  <c:v>0.47</c:v>
                </c:pt>
                <c:pt idx="2417">
                  <c:v>0.26</c:v>
                </c:pt>
                <c:pt idx="2418">
                  <c:v>0.01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0.01</c:v>
                </c:pt>
                <c:pt idx="2433">
                  <c:v>0.06</c:v>
                </c:pt>
                <c:pt idx="2434">
                  <c:v>0.15</c:v>
                </c:pt>
                <c:pt idx="2435">
                  <c:v>0.16</c:v>
                </c:pt>
                <c:pt idx="2436">
                  <c:v>0.36</c:v>
                </c:pt>
                <c:pt idx="2437">
                  <c:v>0.44</c:v>
                </c:pt>
                <c:pt idx="2438">
                  <c:v>0.53</c:v>
                </c:pt>
                <c:pt idx="2439">
                  <c:v>0.22</c:v>
                </c:pt>
                <c:pt idx="2440">
                  <c:v>0.14000000000000001</c:v>
                </c:pt>
                <c:pt idx="2441">
                  <c:v>0.1</c:v>
                </c:pt>
                <c:pt idx="2442">
                  <c:v>0.01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0.04</c:v>
                </c:pt>
                <c:pt idx="2457">
                  <c:v>0.31</c:v>
                </c:pt>
                <c:pt idx="2458">
                  <c:v>0.4</c:v>
                </c:pt>
                <c:pt idx="2459">
                  <c:v>0.25</c:v>
                </c:pt>
                <c:pt idx="2460">
                  <c:v>0.49</c:v>
                </c:pt>
                <c:pt idx="2461">
                  <c:v>0.47</c:v>
                </c:pt>
                <c:pt idx="2462">
                  <c:v>0.67</c:v>
                </c:pt>
                <c:pt idx="2463">
                  <c:v>0.37</c:v>
                </c:pt>
                <c:pt idx="2464">
                  <c:v>0.34</c:v>
                </c:pt>
                <c:pt idx="2465">
                  <c:v>0.09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0.14000000000000001</c:v>
                </c:pt>
                <c:pt idx="2481">
                  <c:v>0.38</c:v>
                </c:pt>
                <c:pt idx="2482">
                  <c:v>0.56000000000000005</c:v>
                </c:pt>
                <c:pt idx="2483">
                  <c:v>0.67</c:v>
                </c:pt>
                <c:pt idx="2484">
                  <c:v>0.71</c:v>
                </c:pt>
                <c:pt idx="2485">
                  <c:v>0.47</c:v>
                </c:pt>
                <c:pt idx="2486">
                  <c:v>0.69</c:v>
                </c:pt>
                <c:pt idx="2487">
                  <c:v>0.61</c:v>
                </c:pt>
                <c:pt idx="2488">
                  <c:v>0.46</c:v>
                </c:pt>
                <c:pt idx="2489">
                  <c:v>0.25</c:v>
                </c:pt>
                <c:pt idx="2490">
                  <c:v>0.01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0.15</c:v>
                </c:pt>
                <c:pt idx="2505">
                  <c:v>0.38</c:v>
                </c:pt>
                <c:pt idx="2506">
                  <c:v>0.56000000000000005</c:v>
                </c:pt>
                <c:pt idx="2507">
                  <c:v>0.68</c:v>
                </c:pt>
                <c:pt idx="2508">
                  <c:v>0.74</c:v>
                </c:pt>
                <c:pt idx="2509">
                  <c:v>0.47</c:v>
                </c:pt>
                <c:pt idx="2510">
                  <c:v>0.71</c:v>
                </c:pt>
                <c:pt idx="2511">
                  <c:v>0.62</c:v>
                </c:pt>
                <c:pt idx="2512">
                  <c:v>0.46</c:v>
                </c:pt>
                <c:pt idx="2513">
                  <c:v>0.25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0.01</c:v>
                </c:pt>
                <c:pt idx="2529">
                  <c:v>0.21</c:v>
                </c:pt>
                <c:pt idx="2530">
                  <c:v>0.12</c:v>
                </c:pt>
                <c:pt idx="2531">
                  <c:v>0.33</c:v>
                </c:pt>
                <c:pt idx="2532">
                  <c:v>0.36</c:v>
                </c:pt>
                <c:pt idx="2533">
                  <c:v>0.42</c:v>
                </c:pt>
                <c:pt idx="2534">
                  <c:v>0.22</c:v>
                </c:pt>
                <c:pt idx="2535">
                  <c:v>0.11</c:v>
                </c:pt>
                <c:pt idx="2536">
                  <c:v>0.05</c:v>
                </c:pt>
                <c:pt idx="2537">
                  <c:v>0.04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0.14000000000000001</c:v>
                </c:pt>
                <c:pt idx="2553">
                  <c:v>0.32</c:v>
                </c:pt>
                <c:pt idx="2554">
                  <c:v>0.54</c:v>
                </c:pt>
                <c:pt idx="2555">
                  <c:v>0.37</c:v>
                </c:pt>
                <c:pt idx="2556">
                  <c:v>0.26</c:v>
                </c:pt>
                <c:pt idx="2557">
                  <c:v>0.14000000000000001</c:v>
                </c:pt>
                <c:pt idx="2558">
                  <c:v>0.4</c:v>
                </c:pt>
                <c:pt idx="2559">
                  <c:v>0.38</c:v>
                </c:pt>
                <c:pt idx="2560">
                  <c:v>0.19</c:v>
                </c:pt>
                <c:pt idx="2561">
                  <c:v>0.18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0.14000000000000001</c:v>
                </c:pt>
                <c:pt idx="2577">
                  <c:v>0.38</c:v>
                </c:pt>
                <c:pt idx="2578">
                  <c:v>0.55000000000000004</c:v>
                </c:pt>
                <c:pt idx="2579">
                  <c:v>0.67</c:v>
                </c:pt>
                <c:pt idx="2580">
                  <c:v>0.71</c:v>
                </c:pt>
                <c:pt idx="2581">
                  <c:v>0.47</c:v>
                </c:pt>
                <c:pt idx="2582">
                  <c:v>0.71</c:v>
                </c:pt>
                <c:pt idx="2583">
                  <c:v>0.59</c:v>
                </c:pt>
                <c:pt idx="2584">
                  <c:v>0.42</c:v>
                </c:pt>
                <c:pt idx="2585">
                  <c:v>0.21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0.14000000000000001</c:v>
                </c:pt>
                <c:pt idx="2601">
                  <c:v>0.37</c:v>
                </c:pt>
                <c:pt idx="2602">
                  <c:v>0.54</c:v>
                </c:pt>
                <c:pt idx="2603">
                  <c:v>0.65</c:v>
                </c:pt>
                <c:pt idx="2604">
                  <c:v>0.71</c:v>
                </c:pt>
                <c:pt idx="2605">
                  <c:v>0.47</c:v>
                </c:pt>
                <c:pt idx="2606">
                  <c:v>0.67</c:v>
                </c:pt>
                <c:pt idx="2607">
                  <c:v>0.57999999999999996</c:v>
                </c:pt>
                <c:pt idx="2608">
                  <c:v>0.43</c:v>
                </c:pt>
                <c:pt idx="2609">
                  <c:v>0.23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0.13</c:v>
                </c:pt>
                <c:pt idx="2625">
                  <c:v>0.34</c:v>
                </c:pt>
                <c:pt idx="2626">
                  <c:v>0.54</c:v>
                </c:pt>
                <c:pt idx="2627">
                  <c:v>0.66</c:v>
                </c:pt>
                <c:pt idx="2628">
                  <c:v>0.72</c:v>
                </c:pt>
                <c:pt idx="2629">
                  <c:v>0.47</c:v>
                </c:pt>
                <c:pt idx="2630">
                  <c:v>0.7</c:v>
                </c:pt>
                <c:pt idx="2631">
                  <c:v>0.6</c:v>
                </c:pt>
                <c:pt idx="2632">
                  <c:v>0.44</c:v>
                </c:pt>
                <c:pt idx="2633">
                  <c:v>0.21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0.06</c:v>
                </c:pt>
                <c:pt idx="2649">
                  <c:v>0.1</c:v>
                </c:pt>
                <c:pt idx="2650">
                  <c:v>0.17</c:v>
                </c:pt>
                <c:pt idx="2651">
                  <c:v>0.17</c:v>
                </c:pt>
                <c:pt idx="2652">
                  <c:v>0.17</c:v>
                </c:pt>
                <c:pt idx="2653">
                  <c:v>0.18</c:v>
                </c:pt>
                <c:pt idx="2654">
                  <c:v>0.19</c:v>
                </c:pt>
                <c:pt idx="2655">
                  <c:v>0.04</c:v>
                </c:pt>
                <c:pt idx="2656">
                  <c:v>0.11</c:v>
                </c:pt>
                <c:pt idx="2657">
                  <c:v>0.02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0.09</c:v>
                </c:pt>
                <c:pt idx="2673">
                  <c:v>0.14000000000000001</c:v>
                </c:pt>
                <c:pt idx="2674">
                  <c:v>0.27</c:v>
                </c:pt>
                <c:pt idx="2675">
                  <c:v>0.53</c:v>
                </c:pt>
                <c:pt idx="2676">
                  <c:v>0.46</c:v>
                </c:pt>
                <c:pt idx="2677">
                  <c:v>0.47</c:v>
                </c:pt>
                <c:pt idx="2678">
                  <c:v>0.71</c:v>
                </c:pt>
                <c:pt idx="2679">
                  <c:v>0.6</c:v>
                </c:pt>
                <c:pt idx="2680">
                  <c:v>0.44</c:v>
                </c:pt>
                <c:pt idx="2681">
                  <c:v>0.22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0.13</c:v>
                </c:pt>
                <c:pt idx="2697">
                  <c:v>0.36</c:v>
                </c:pt>
                <c:pt idx="2698">
                  <c:v>0.53</c:v>
                </c:pt>
                <c:pt idx="2699">
                  <c:v>0.65</c:v>
                </c:pt>
                <c:pt idx="2700">
                  <c:v>0.72</c:v>
                </c:pt>
                <c:pt idx="2701">
                  <c:v>0.42</c:v>
                </c:pt>
                <c:pt idx="2702">
                  <c:v>0.69</c:v>
                </c:pt>
                <c:pt idx="2703">
                  <c:v>0.59</c:v>
                </c:pt>
                <c:pt idx="2704">
                  <c:v>0.43</c:v>
                </c:pt>
                <c:pt idx="2705">
                  <c:v>0.22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0.03</c:v>
                </c:pt>
                <c:pt idx="2721">
                  <c:v>0.21</c:v>
                </c:pt>
                <c:pt idx="2722">
                  <c:v>0.37</c:v>
                </c:pt>
                <c:pt idx="2723">
                  <c:v>0.63</c:v>
                </c:pt>
                <c:pt idx="2724">
                  <c:v>0.64</c:v>
                </c:pt>
                <c:pt idx="2725">
                  <c:v>0.42</c:v>
                </c:pt>
                <c:pt idx="2726">
                  <c:v>0.65</c:v>
                </c:pt>
                <c:pt idx="2727">
                  <c:v>0.53</c:v>
                </c:pt>
                <c:pt idx="2728">
                  <c:v>0.42</c:v>
                </c:pt>
                <c:pt idx="2729">
                  <c:v>0.12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0.08</c:v>
                </c:pt>
                <c:pt idx="2745">
                  <c:v>0.17</c:v>
                </c:pt>
                <c:pt idx="2746">
                  <c:v>0.38</c:v>
                </c:pt>
                <c:pt idx="2747">
                  <c:v>0.63</c:v>
                </c:pt>
                <c:pt idx="2748">
                  <c:v>0.72</c:v>
                </c:pt>
                <c:pt idx="2749">
                  <c:v>0.47</c:v>
                </c:pt>
                <c:pt idx="2750">
                  <c:v>0.7</c:v>
                </c:pt>
                <c:pt idx="2751">
                  <c:v>0.59</c:v>
                </c:pt>
                <c:pt idx="2752">
                  <c:v>0.42</c:v>
                </c:pt>
                <c:pt idx="2753">
                  <c:v>0.2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0.12</c:v>
                </c:pt>
                <c:pt idx="2769">
                  <c:v>0.35</c:v>
                </c:pt>
                <c:pt idx="2770">
                  <c:v>0.54</c:v>
                </c:pt>
                <c:pt idx="2771">
                  <c:v>0.66</c:v>
                </c:pt>
                <c:pt idx="2772">
                  <c:v>0.73</c:v>
                </c:pt>
                <c:pt idx="2773">
                  <c:v>0.47</c:v>
                </c:pt>
                <c:pt idx="2774">
                  <c:v>0.69</c:v>
                </c:pt>
                <c:pt idx="2775">
                  <c:v>0.57999999999999996</c:v>
                </c:pt>
                <c:pt idx="2776">
                  <c:v>0.42</c:v>
                </c:pt>
                <c:pt idx="2777">
                  <c:v>0.21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0.12</c:v>
                </c:pt>
                <c:pt idx="2793">
                  <c:v>0.34</c:v>
                </c:pt>
                <c:pt idx="2794">
                  <c:v>0.51</c:v>
                </c:pt>
                <c:pt idx="2795">
                  <c:v>0.63</c:v>
                </c:pt>
                <c:pt idx="2796">
                  <c:v>0.7</c:v>
                </c:pt>
                <c:pt idx="2797">
                  <c:v>0.47</c:v>
                </c:pt>
                <c:pt idx="2798">
                  <c:v>0.65</c:v>
                </c:pt>
                <c:pt idx="2799">
                  <c:v>0.45</c:v>
                </c:pt>
                <c:pt idx="2800">
                  <c:v>0.33</c:v>
                </c:pt>
                <c:pt idx="2801">
                  <c:v>0.11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0.12</c:v>
                </c:pt>
                <c:pt idx="2817">
                  <c:v>0.35</c:v>
                </c:pt>
                <c:pt idx="2818">
                  <c:v>0.54</c:v>
                </c:pt>
                <c:pt idx="2819">
                  <c:v>0.67</c:v>
                </c:pt>
                <c:pt idx="2820">
                  <c:v>0.73</c:v>
                </c:pt>
                <c:pt idx="2821">
                  <c:v>0.47</c:v>
                </c:pt>
                <c:pt idx="2822">
                  <c:v>0.71</c:v>
                </c:pt>
                <c:pt idx="2823">
                  <c:v>0.59</c:v>
                </c:pt>
                <c:pt idx="2824">
                  <c:v>0.42</c:v>
                </c:pt>
                <c:pt idx="2825">
                  <c:v>0.21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0.12</c:v>
                </c:pt>
                <c:pt idx="2841">
                  <c:v>0.34</c:v>
                </c:pt>
                <c:pt idx="2842">
                  <c:v>0.52</c:v>
                </c:pt>
                <c:pt idx="2843">
                  <c:v>0.63</c:v>
                </c:pt>
                <c:pt idx="2844">
                  <c:v>0.67</c:v>
                </c:pt>
                <c:pt idx="2845">
                  <c:v>0.47</c:v>
                </c:pt>
                <c:pt idx="2846">
                  <c:v>0.67</c:v>
                </c:pt>
                <c:pt idx="2847">
                  <c:v>0.56000000000000005</c:v>
                </c:pt>
                <c:pt idx="2848">
                  <c:v>0.41</c:v>
                </c:pt>
                <c:pt idx="2849">
                  <c:v>0.19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0.12</c:v>
                </c:pt>
                <c:pt idx="2865">
                  <c:v>0.34</c:v>
                </c:pt>
                <c:pt idx="2866">
                  <c:v>0.51</c:v>
                </c:pt>
                <c:pt idx="2867">
                  <c:v>0.63</c:v>
                </c:pt>
                <c:pt idx="2868">
                  <c:v>0.69</c:v>
                </c:pt>
                <c:pt idx="2869">
                  <c:v>0.42</c:v>
                </c:pt>
                <c:pt idx="2870">
                  <c:v>0.68</c:v>
                </c:pt>
                <c:pt idx="2871">
                  <c:v>0.56000000000000005</c:v>
                </c:pt>
                <c:pt idx="2872">
                  <c:v>0.4</c:v>
                </c:pt>
                <c:pt idx="2873">
                  <c:v>0.19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0.12</c:v>
                </c:pt>
                <c:pt idx="2889">
                  <c:v>0.21</c:v>
                </c:pt>
                <c:pt idx="2890">
                  <c:v>0.49</c:v>
                </c:pt>
                <c:pt idx="2891">
                  <c:v>0.63</c:v>
                </c:pt>
                <c:pt idx="2892">
                  <c:v>0.68</c:v>
                </c:pt>
                <c:pt idx="2893">
                  <c:v>0.42</c:v>
                </c:pt>
                <c:pt idx="2894">
                  <c:v>0.66</c:v>
                </c:pt>
                <c:pt idx="2895">
                  <c:v>0.56000000000000005</c:v>
                </c:pt>
                <c:pt idx="2896">
                  <c:v>0.41</c:v>
                </c:pt>
                <c:pt idx="2897">
                  <c:v>0.19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0.12</c:v>
                </c:pt>
                <c:pt idx="2913">
                  <c:v>0.34</c:v>
                </c:pt>
                <c:pt idx="2914">
                  <c:v>0.53</c:v>
                </c:pt>
                <c:pt idx="2915">
                  <c:v>0.64</c:v>
                </c:pt>
                <c:pt idx="2916">
                  <c:v>0.69</c:v>
                </c:pt>
                <c:pt idx="2917">
                  <c:v>0.47</c:v>
                </c:pt>
                <c:pt idx="2918">
                  <c:v>0.62</c:v>
                </c:pt>
                <c:pt idx="2919">
                  <c:v>0.55000000000000004</c:v>
                </c:pt>
                <c:pt idx="2920">
                  <c:v>0.38</c:v>
                </c:pt>
                <c:pt idx="2921">
                  <c:v>0.19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0.1</c:v>
                </c:pt>
                <c:pt idx="2937">
                  <c:v>0.33</c:v>
                </c:pt>
                <c:pt idx="2938">
                  <c:v>0.5</c:v>
                </c:pt>
                <c:pt idx="2939">
                  <c:v>0.62</c:v>
                </c:pt>
                <c:pt idx="2940">
                  <c:v>0.67</c:v>
                </c:pt>
                <c:pt idx="2941">
                  <c:v>0.28999999999999998</c:v>
                </c:pt>
                <c:pt idx="2942">
                  <c:v>0.45</c:v>
                </c:pt>
                <c:pt idx="2943">
                  <c:v>0.53</c:v>
                </c:pt>
                <c:pt idx="2944">
                  <c:v>0.38</c:v>
                </c:pt>
                <c:pt idx="2945">
                  <c:v>0.18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0.02</c:v>
                </c:pt>
                <c:pt idx="2961">
                  <c:v>0.06</c:v>
                </c:pt>
                <c:pt idx="2962">
                  <c:v>0.32</c:v>
                </c:pt>
                <c:pt idx="2963">
                  <c:v>0.43</c:v>
                </c:pt>
                <c:pt idx="2964">
                  <c:v>0.47</c:v>
                </c:pt>
                <c:pt idx="2965">
                  <c:v>0.47</c:v>
                </c:pt>
                <c:pt idx="2966">
                  <c:v>0.56999999999999995</c:v>
                </c:pt>
                <c:pt idx="2967">
                  <c:v>0.51</c:v>
                </c:pt>
                <c:pt idx="2968">
                  <c:v>0.11</c:v>
                </c:pt>
                <c:pt idx="2969">
                  <c:v>7.0000000000000007E-2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0.01</c:v>
                </c:pt>
                <c:pt idx="2985">
                  <c:v>0.2</c:v>
                </c:pt>
                <c:pt idx="2986">
                  <c:v>0.06</c:v>
                </c:pt>
                <c:pt idx="2987">
                  <c:v>0.06</c:v>
                </c:pt>
                <c:pt idx="2988">
                  <c:v>7.0000000000000007E-2</c:v>
                </c:pt>
                <c:pt idx="2989">
                  <c:v>0.06</c:v>
                </c:pt>
                <c:pt idx="2990">
                  <c:v>0.04</c:v>
                </c:pt>
                <c:pt idx="2991">
                  <c:v>0.03</c:v>
                </c:pt>
                <c:pt idx="2992">
                  <c:v>0.14000000000000001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0.01</c:v>
                </c:pt>
                <c:pt idx="3009">
                  <c:v>0.23</c:v>
                </c:pt>
                <c:pt idx="3010">
                  <c:v>0.49</c:v>
                </c:pt>
                <c:pt idx="3011">
                  <c:v>0.62</c:v>
                </c:pt>
                <c:pt idx="3012">
                  <c:v>0.68</c:v>
                </c:pt>
                <c:pt idx="3013">
                  <c:v>0.46</c:v>
                </c:pt>
                <c:pt idx="3014">
                  <c:v>0.59</c:v>
                </c:pt>
                <c:pt idx="3015">
                  <c:v>0.5</c:v>
                </c:pt>
                <c:pt idx="3016">
                  <c:v>0.34</c:v>
                </c:pt>
                <c:pt idx="3017">
                  <c:v>0.14000000000000001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0.02</c:v>
                </c:pt>
                <c:pt idx="3033">
                  <c:v>0.06</c:v>
                </c:pt>
                <c:pt idx="3034">
                  <c:v>0.13</c:v>
                </c:pt>
                <c:pt idx="3035">
                  <c:v>0.09</c:v>
                </c:pt>
                <c:pt idx="3036">
                  <c:v>0.06</c:v>
                </c:pt>
                <c:pt idx="3037">
                  <c:v>0.1</c:v>
                </c:pt>
                <c:pt idx="3038">
                  <c:v>0.06</c:v>
                </c:pt>
                <c:pt idx="3039">
                  <c:v>0.21</c:v>
                </c:pt>
                <c:pt idx="3040">
                  <c:v>7.0000000000000007E-2</c:v>
                </c:pt>
                <c:pt idx="3041">
                  <c:v>0.05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0.03</c:v>
                </c:pt>
                <c:pt idx="3057">
                  <c:v>0.22</c:v>
                </c:pt>
                <c:pt idx="3058">
                  <c:v>0.21</c:v>
                </c:pt>
                <c:pt idx="3059">
                  <c:v>0.19</c:v>
                </c:pt>
                <c:pt idx="3060">
                  <c:v>0.34</c:v>
                </c:pt>
                <c:pt idx="3061">
                  <c:v>0.42</c:v>
                </c:pt>
                <c:pt idx="3062">
                  <c:v>0.12</c:v>
                </c:pt>
                <c:pt idx="3063">
                  <c:v>0.38</c:v>
                </c:pt>
                <c:pt idx="3064">
                  <c:v>0.3</c:v>
                </c:pt>
                <c:pt idx="3065">
                  <c:v>0.15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0.03</c:v>
                </c:pt>
                <c:pt idx="3081">
                  <c:v>0.12</c:v>
                </c:pt>
                <c:pt idx="3082">
                  <c:v>0.5</c:v>
                </c:pt>
                <c:pt idx="3083">
                  <c:v>0.56000000000000005</c:v>
                </c:pt>
                <c:pt idx="3084">
                  <c:v>0.46</c:v>
                </c:pt>
                <c:pt idx="3085">
                  <c:v>0.41</c:v>
                </c:pt>
                <c:pt idx="3086">
                  <c:v>0.42</c:v>
                </c:pt>
                <c:pt idx="3087">
                  <c:v>0.35</c:v>
                </c:pt>
                <c:pt idx="3088">
                  <c:v>0.21</c:v>
                </c:pt>
                <c:pt idx="3089">
                  <c:v>0.18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0.01</c:v>
                </c:pt>
                <c:pt idx="3105">
                  <c:v>0.24</c:v>
                </c:pt>
                <c:pt idx="3106">
                  <c:v>7.0000000000000007E-2</c:v>
                </c:pt>
                <c:pt idx="3107">
                  <c:v>0.2</c:v>
                </c:pt>
                <c:pt idx="3108">
                  <c:v>0.22</c:v>
                </c:pt>
                <c:pt idx="3109">
                  <c:v>0.38</c:v>
                </c:pt>
                <c:pt idx="3110">
                  <c:v>0.3</c:v>
                </c:pt>
                <c:pt idx="3111">
                  <c:v>0.12</c:v>
                </c:pt>
                <c:pt idx="3112">
                  <c:v>0.26</c:v>
                </c:pt>
                <c:pt idx="3113">
                  <c:v>0.15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0.03</c:v>
                </c:pt>
                <c:pt idx="3129">
                  <c:v>0.09</c:v>
                </c:pt>
                <c:pt idx="3130">
                  <c:v>0.13</c:v>
                </c:pt>
                <c:pt idx="3131">
                  <c:v>0.16</c:v>
                </c:pt>
                <c:pt idx="3132">
                  <c:v>0.15</c:v>
                </c:pt>
                <c:pt idx="3133">
                  <c:v>0.19</c:v>
                </c:pt>
                <c:pt idx="3134">
                  <c:v>0.05</c:v>
                </c:pt>
                <c:pt idx="3135">
                  <c:v>0.03</c:v>
                </c:pt>
                <c:pt idx="3136">
                  <c:v>0.02</c:v>
                </c:pt>
                <c:pt idx="3137">
                  <c:v>0.02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0.02</c:v>
                </c:pt>
                <c:pt idx="3153">
                  <c:v>0.1</c:v>
                </c:pt>
                <c:pt idx="3154">
                  <c:v>0.18</c:v>
                </c:pt>
                <c:pt idx="3155">
                  <c:v>0.11</c:v>
                </c:pt>
                <c:pt idx="3156">
                  <c:v>0.06</c:v>
                </c:pt>
                <c:pt idx="3157">
                  <c:v>0.04</c:v>
                </c:pt>
                <c:pt idx="3158">
                  <c:v>0.03</c:v>
                </c:pt>
                <c:pt idx="3159">
                  <c:v>0.08</c:v>
                </c:pt>
                <c:pt idx="3160">
                  <c:v>0.02</c:v>
                </c:pt>
                <c:pt idx="3161">
                  <c:v>0.01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0.01</c:v>
                </c:pt>
                <c:pt idx="3177">
                  <c:v>0.1</c:v>
                </c:pt>
                <c:pt idx="3178">
                  <c:v>0.08</c:v>
                </c:pt>
                <c:pt idx="3179">
                  <c:v>0.09</c:v>
                </c:pt>
                <c:pt idx="3180">
                  <c:v>0.06</c:v>
                </c:pt>
                <c:pt idx="3181">
                  <c:v>0.05</c:v>
                </c:pt>
                <c:pt idx="3182">
                  <c:v>0.03</c:v>
                </c:pt>
                <c:pt idx="3183">
                  <c:v>0.13</c:v>
                </c:pt>
                <c:pt idx="3184">
                  <c:v>0.09</c:v>
                </c:pt>
                <c:pt idx="3185">
                  <c:v>0.12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0.02</c:v>
                </c:pt>
                <c:pt idx="3201">
                  <c:v>0.22</c:v>
                </c:pt>
                <c:pt idx="3202">
                  <c:v>0.4</c:v>
                </c:pt>
                <c:pt idx="3203">
                  <c:v>0.49</c:v>
                </c:pt>
                <c:pt idx="3204">
                  <c:v>0.46</c:v>
                </c:pt>
                <c:pt idx="3205">
                  <c:v>0.42</c:v>
                </c:pt>
                <c:pt idx="3206">
                  <c:v>0.4</c:v>
                </c:pt>
                <c:pt idx="3207">
                  <c:v>0.51</c:v>
                </c:pt>
                <c:pt idx="3208">
                  <c:v>0.37</c:v>
                </c:pt>
                <c:pt idx="3209">
                  <c:v>0.11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0.02</c:v>
                </c:pt>
                <c:pt idx="3225">
                  <c:v>0.25</c:v>
                </c:pt>
                <c:pt idx="3226">
                  <c:v>0.45</c:v>
                </c:pt>
                <c:pt idx="3227">
                  <c:v>0.56999999999999995</c:v>
                </c:pt>
                <c:pt idx="3228">
                  <c:v>0.63</c:v>
                </c:pt>
                <c:pt idx="3229">
                  <c:v>0.42</c:v>
                </c:pt>
                <c:pt idx="3230">
                  <c:v>0.61</c:v>
                </c:pt>
                <c:pt idx="3231">
                  <c:v>0.51</c:v>
                </c:pt>
                <c:pt idx="3232">
                  <c:v>0.31</c:v>
                </c:pt>
                <c:pt idx="3233">
                  <c:v>0.09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0.01</c:v>
                </c:pt>
                <c:pt idx="3250">
                  <c:v>0.06</c:v>
                </c:pt>
                <c:pt idx="3251">
                  <c:v>0.19</c:v>
                </c:pt>
                <c:pt idx="3252">
                  <c:v>0.11</c:v>
                </c:pt>
                <c:pt idx="3253">
                  <c:v>0.08</c:v>
                </c:pt>
                <c:pt idx="3254">
                  <c:v>0.19</c:v>
                </c:pt>
                <c:pt idx="3255">
                  <c:v>0.44</c:v>
                </c:pt>
                <c:pt idx="3256">
                  <c:v>0.23</c:v>
                </c:pt>
                <c:pt idx="3257">
                  <c:v>0.13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0.01</c:v>
                </c:pt>
                <c:pt idx="3273">
                  <c:v>0.24</c:v>
                </c:pt>
                <c:pt idx="3274">
                  <c:v>0.34</c:v>
                </c:pt>
                <c:pt idx="3275">
                  <c:v>0.49</c:v>
                </c:pt>
                <c:pt idx="3276">
                  <c:v>0.64</c:v>
                </c:pt>
                <c:pt idx="3277">
                  <c:v>0.47</c:v>
                </c:pt>
                <c:pt idx="3278">
                  <c:v>0.38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0.5</c:v>
                </c:pt>
                <c:pt idx="3349">
                  <c:v>0.47</c:v>
                </c:pt>
                <c:pt idx="3350">
                  <c:v>0.56999999999999995</c:v>
                </c:pt>
                <c:pt idx="3351">
                  <c:v>0.46</c:v>
                </c:pt>
                <c:pt idx="3352">
                  <c:v>0.19</c:v>
                </c:pt>
                <c:pt idx="3353">
                  <c:v>0.05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0.28999999999999998</c:v>
                </c:pt>
                <c:pt idx="3370">
                  <c:v>0.22</c:v>
                </c:pt>
                <c:pt idx="3371">
                  <c:v>0.09</c:v>
                </c:pt>
                <c:pt idx="3372">
                  <c:v>0.06</c:v>
                </c:pt>
                <c:pt idx="3373">
                  <c:v>0</c:v>
                </c:pt>
                <c:pt idx="3374">
                  <c:v>0.04</c:v>
                </c:pt>
                <c:pt idx="3375">
                  <c:v>0.02</c:v>
                </c:pt>
                <c:pt idx="3376">
                  <c:v>0.04</c:v>
                </c:pt>
                <c:pt idx="3377">
                  <c:v>0.01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0.01</c:v>
                </c:pt>
                <c:pt idx="3393">
                  <c:v>0.02</c:v>
                </c:pt>
                <c:pt idx="3394">
                  <c:v>0.09</c:v>
                </c:pt>
                <c:pt idx="3395">
                  <c:v>7.0000000000000007E-2</c:v>
                </c:pt>
                <c:pt idx="3396">
                  <c:v>0.04</c:v>
                </c:pt>
                <c:pt idx="3397">
                  <c:v>0.08</c:v>
                </c:pt>
                <c:pt idx="3398">
                  <c:v>0.03</c:v>
                </c:pt>
                <c:pt idx="3399">
                  <c:v>0.03</c:v>
                </c:pt>
                <c:pt idx="3400">
                  <c:v>0.02</c:v>
                </c:pt>
                <c:pt idx="3401">
                  <c:v>0.02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0.01</c:v>
                </c:pt>
                <c:pt idx="3417">
                  <c:v>0.28000000000000003</c:v>
                </c:pt>
                <c:pt idx="3418">
                  <c:v>0.44</c:v>
                </c:pt>
                <c:pt idx="3419">
                  <c:v>0.57999999999999996</c:v>
                </c:pt>
                <c:pt idx="3420">
                  <c:v>0.63</c:v>
                </c:pt>
                <c:pt idx="3421">
                  <c:v>0.47</c:v>
                </c:pt>
                <c:pt idx="3422">
                  <c:v>0.6</c:v>
                </c:pt>
                <c:pt idx="3423">
                  <c:v>0.51</c:v>
                </c:pt>
                <c:pt idx="3424">
                  <c:v>0.34</c:v>
                </c:pt>
                <c:pt idx="3425">
                  <c:v>0.13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0.12</c:v>
                </c:pt>
                <c:pt idx="3442">
                  <c:v>0.4</c:v>
                </c:pt>
                <c:pt idx="3443">
                  <c:v>0.21</c:v>
                </c:pt>
                <c:pt idx="3444">
                  <c:v>0.46</c:v>
                </c:pt>
                <c:pt idx="3445">
                  <c:v>0.13</c:v>
                </c:pt>
                <c:pt idx="3446">
                  <c:v>0.6</c:v>
                </c:pt>
                <c:pt idx="3447">
                  <c:v>0.23</c:v>
                </c:pt>
                <c:pt idx="3448">
                  <c:v>0.28000000000000003</c:v>
                </c:pt>
                <c:pt idx="3449">
                  <c:v>0.03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0.04</c:v>
                </c:pt>
                <c:pt idx="3466">
                  <c:v>0.32</c:v>
                </c:pt>
                <c:pt idx="3467">
                  <c:v>0.12</c:v>
                </c:pt>
                <c:pt idx="3468">
                  <c:v>0.05</c:v>
                </c:pt>
                <c:pt idx="3469">
                  <c:v>0.36</c:v>
                </c:pt>
                <c:pt idx="3470">
                  <c:v>0.35</c:v>
                </c:pt>
                <c:pt idx="3471">
                  <c:v>0.51</c:v>
                </c:pt>
                <c:pt idx="3472">
                  <c:v>0.33</c:v>
                </c:pt>
                <c:pt idx="3473">
                  <c:v>0.12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0.27</c:v>
                </c:pt>
                <c:pt idx="3490">
                  <c:v>0.44</c:v>
                </c:pt>
                <c:pt idx="3491">
                  <c:v>0.54</c:v>
                </c:pt>
                <c:pt idx="3492">
                  <c:v>0.54</c:v>
                </c:pt>
                <c:pt idx="3493">
                  <c:v>0.47</c:v>
                </c:pt>
                <c:pt idx="3494">
                  <c:v>0.59</c:v>
                </c:pt>
                <c:pt idx="3495">
                  <c:v>0.5</c:v>
                </c:pt>
                <c:pt idx="3496">
                  <c:v>0.33</c:v>
                </c:pt>
                <c:pt idx="3497">
                  <c:v>0.12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0.27</c:v>
                </c:pt>
                <c:pt idx="3514">
                  <c:v>0.45</c:v>
                </c:pt>
                <c:pt idx="3515">
                  <c:v>0.55000000000000004</c:v>
                </c:pt>
                <c:pt idx="3516">
                  <c:v>0.6</c:v>
                </c:pt>
                <c:pt idx="3517">
                  <c:v>0.47</c:v>
                </c:pt>
                <c:pt idx="3518">
                  <c:v>0.59</c:v>
                </c:pt>
                <c:pt idx="3519">
                  <c:v>0.49</c:v>
                </c:pt>
                <c:pt idx="3520">
                  <c:v>0.32</c:v>
                </c:pt>
                <c:pt idx="3521">
                  <c:v>0.12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0.28000000000000003</c:v>
                </c:pt>
                <c:pt idx="3538">
                  <c:v>0.46</c:v>
                </c:pt>
                <c:pt idx="3539">
                  <c:v>0.56999999999999995</c:v>
                </c:pt>
                <c:pt idx="3540">
                  <c:v>0.63</c:v>
                </c:pt>
                <c:pt idx="3541">
                  <c:v>0.42</c:v>
                </c:pt>
                <c:pt idx="3542">
                  <c:v>0.59</c:v>
                </c:pt>
                <c:pt idx="3543">
                  <c:v>0.49</c:v>
                </c:pt>
                <c:pt idx="3544">
                  <c:v>0.33</c:v>
                </c:pt>
                <c:pt idx="3545">
                  <c:v>0.1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0.16</c:v>
                </c:pt>
                <c:pt idx="3562">
                  <c:v>0.15</c:v>
                </c:pt>
                <c:pt idx="3563">
                  <c:v>0.12</c:v>
                </c:pt>
                <c:pt idx="3564">
                  <c:v>0.11</c:v>
                </c:pt>
                <c:pt idx="3565">
                  <c:v>0.16</c:v>
                </c:pt>
                <c:pt idx="3566">
                  <c:v>0.12</c:v>
                </c:pt>
                <c:pt idx="3567">
                  <c:v>0.09</c:v>
                </c:pt>
                <c:pt idx="3568">
                  <c:v>0.04</c:v>
                </c:pt>
                <c:pt idx="3569">
                  <c:v>0.03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0.1</c:v>
                </c:pt>
                <c:pt idx="3586">
                  <c:v>0.26</c:v>
                </c:pt>
                <c:pt idx="3587">
                  <c:v>0.16</c:v>
                </c:pt>
                <c:pt idx="3588">
                  <c:v>0.16</c:v>
                </c:pt>
                <c:pt idx="3589">
                  <c:v>0.18</c:v>
                </c:pt>
                <c:pt idx="3590">
                  <c:v>0.06</c:v>
                </c:pt>
                <c:pt idx="3591">
                  <c:v>0.04</c:v>
                </c:pt>
                <c:pt idx="3592">
                  <c:v>0.12</c:v>
                </c:pt>
                <c:pt idx="3593">
                  <c:v>0.08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0.09</c:v>
                </c:pt>
                <c:pt idx="3610">
                  <c:v>0.26</c:v>
                </c:pt>
                <c:pt idx="3611">
                  <c:v>0.11</c:v>
                </c:pt>
                <c:pt idx="3612">
                  <c:v>0.34</c:v>
                </c:pt>
                <c:pt idx="3613">
                  <c:v>0.04</c:v>
                </c:pt>
                <c:pt idx="3614">
                  <c:v>7.0000000000000007E-2</c:v>
                </c:pt>
                <c:pt idx="3615">
                  <c:v>0.19</c:v>
                </c:pt>
                <c:pt idx="3616">
                  <c:v>0.04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0.06</c:v>
                </c:pt>
                <c:pt idx="3634">
                  <c:v>0.04</c:v>
                </c:pt>
                <c:pt idx="3635">
                  <c:v>0.03</c:v>
                </c:pt>
                <c:pt idx="3636">
                  <c:v>0.03</c:v>
                </c:pt>
                <c:pt idx="3637">
                  <c:v>0.09</c:v>
                </c:pt>
                <c:pt idx="3638">
                  <c:v>0.03</c:v>
                </c:pt>
                <c:pt idx="3639">
                  <c:v>0.02</c:v>
                </c:pt>
                <c:pt idx="3640">
                  <c:v>0.23</c:v>
                </c:pt>
                <c:pt idx="3641">
                  <c:v>0.02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0.16</c:v>
                </c:pt>
                <c:pt idx="3658">
                  <c:v>0.31</c:v>
                </c:pt>
                <c:pt idx="3659">
                  <c:v>0.31</c:v>
                </c:pt>
                <c:pt idx="3660">
                  <c:v>0.04</c:v>
                </c:pt>
                <c:pt idx="3661">
                  <c:v>0.38</c:v>
                </c:pt>
                <c:pt idx="3662">
                  <c:v>0.27</c:v>
                </c:pt>
                <c:pt idx="3663">
                  <c:v>0.02</c:v>
                </c:pt>
                <c:pt idx="3664">
                  <c:v>0.03</c:v>
                </c:pt>
                <c:pt idx="3665">
                  <c:v>0.04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0.06</c:v>
                </c:pt>
                <c:pt idx="3682">
                  <c:v>0.4</c:v>
                </c:pt>
                <c:pt idx="3683">
                  <c:v>0.16</c:v>
                </c:pt>
                <c:pt idx="3684">
                  <c:v>0.33</c:v>
                </c:pt>
                <c:pt idx="3685">
                  <c:v>0.05</c:v>
                </c:pt>
                <c:pt idx="3686">
                  <c:v>0.34</c:v>
                </c:pt>
                <c:pt idx="3687">
                  <c:v>0.03</c:v>
                </c:pt>
                <c:pt idx="3688">
                  <c:v>0.08</c:v>
                </c:pt>
                <c:pt idx="3689">
                  <c:v>0.06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0.11</c:v>
                </c:pt>
                <c:pt idx="3706">
                  <c:v>0.44</c:v>
                </c:pt>
                <c:pt idx="3707">
                  <c:v>0.53</c:v>
                </c:pt>
                <c:pt idx="3708">
                  <c:v>0.28999999999999998</c:v>
                </c:pt>
                <c:pt idx="3709">
                  <c:v>0.28000000000000003</c:v>
                </c:pt>
                <c:pt idx="3710">
                  <c:v>0.56999999999999995</c:v>
                </c:pt>
                <c:pt idx="3711">
                  <c:v>0.49</c:v>
                </c:pt>
                <c:pt idx="3712">
                  <c:v>0.33</c:v>
                </c:pt>
                <c:pt idx="3713">
                  <c:v>0.13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0.27</c:v>
                </c:pt>
                <c:pt idx="3730">
                  <c:v>0.45</c:v>
                </c:pt>
                <c:pt idx="3731">
                  <c:v>0.56999999999999995</c:v>
                </c:pt>
                <c:pt idx="3732">
                  <c:v>0.28999999999999998</c:v>
                </c:pt>
                <c:pt idx="3733">
                  <c:v>0.63</c:v>
                </c:pt>
                <c:pt idx="3734">
                  <c:v>0.6</c:v>
                </c:pt>
                <c:pt idx="3735">
                  <c:v>0.51</c:v>
                </c:pt>
                <c:pt idx="3736">
                  <c:v>0.33</c:v>
                </c:pt>
                <c:pt idx="3737">
                  <c:v>0.14000000000000001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0.26</c:v>
                </c:pt>
                <c:pt idx="3754">
                  <c:v>0.43</c:v>
                </c:pt>
                <c:pt idx="3755">
                  <c:v>0.55000000000000004</c:v>
                </c:pt>
                <c:pt idx="3756">
                  <c:v>0.59</c:v>
                </c:pt>
                <c:pt idx="3757">
                  <c:v>0.42</c:v>
                </c:pt>
                <c:pt idx="3758">
                  <c:v>0.62</c:v>
                </c:pt>
                <c:pt idx="3759">
                  <c:v>0.47</c:v>
                </c:pt>
                <c:pt idx="3760">
                  <c:v>0.31</c:v>
                </c:pt>
                <c:pt idx="3761">
                  <c:v>0.12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0.23</c:v>
                </c:pt>
                <c:pt idx="3778">
                  <c:v>0.16</c:v>
                </c:pt>
                <c:pt idx="3779">
                  <c:v>0.21</c:v>
                </c:pt>
                <c:pt idx="3780">
                  <c:v>0.09</c:v>
                </c:pt>
                <c:pt idx="3781">
                  <c:v>0.03</c:v>
                </c:pt>
                <c:pt idx="3782">
                  <c:v>0.24</c:v>
                </c:pt>
                <c:pt idx="3783">
                  <c:v>0.14000000000000001</c:v>
                </c:pt>
                <c:pt idx="3784">
                  <c:v>0.01</c:v>
                </c:pt>
                <c:pt idx="3785">
                  <c:v>0.12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0.27</c:v>
                </c:pt>
                <c:pt idx="3802">
                  <c:v>0.44</c:v>
                </c:pt>
                <c:pt idx="3803">
                  <c:v>0.56999999999999995</c:v>
                </c:pt>
                <c:pt idx="3804">
                  <c:v>0.63</c:v>
                </c:pt>
                <c:pt idx="3805">
                  <c:v>0.42</c:v>
                </c:pt>
                <c:pt idx="3806">
                  <c:v>0.6</c:v>
                </c:pt>
                <c:pt idx="3807">
                  <c:v>0.5</c:v>
                </c:pt>
                <c:pt idx="3808">
                  <c:v>0.34</c:v>
                </c:pt>
                <c:pt idx="3809">
                  <c:v>0.12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0.27</c:v>
                </c:pt>
                <c:pt idx="3826">
                  <c:v>0.44</c:v>
                </c:pt>
                <c:pt idx="3827">
                  <c:v>0.55000000000000004</c:v>
                </c:pt>
                <c:pt idx="3828">
                  <c:v>0.61</c:v>
                </c:pt>
                <c:pt idx="3829">
                  <c:v>0.42</c:v>
                </c:pt>
                <c:pt idx="3830">
                  <c:v>0.57999999999999996</c:v>
                </c:pt>
                <c:pt idx="3831">
                  <c:v>0.48</c:v>
                </c:pt>
                <c:pt idx="3832">
                  <c:v>0.34</c:v>
                </c:pt>
                <c:pt idx="3833">
                  <c:v>0.11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0.26</c:v>
                </c:pt>
                <c:pt idx="3850">
                  <c:v>0.44</c:v>
                </c:pt>
                <c:pt idx="3851">
                  <c:v>0</c:v>
                </c:pt>
                <c:pt idx="3852">
                  <c:v>0</c:v>
                </c:pt>
                <c:pt idx="3853">
                  <c:v>0.42</c:v>
                </c:pt>
                <c:pt idx="3854">
                  <c:v>0.57999999999999996</c:v>
                </c:pt>
                <c:pt idx="3855">
                  <c:v>0.49</c:v>
                </c:pt>
                <c:pt idx="3856">
                  <c:v>0.34</c:v>
                </c:pt>
                <c:pt idx="3857">
                  <c:v>0.12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0.24</c:v>
                </c:pt>
                <c:pt idx="3874">
                  <c:v>0.42</c:v>
                </c:pt>
                <c:pt idx="3875">
                  <c:v>0.56000000000000005</c:v>
                </c:pt>
                <c:pt idx="3876">
                  <c:v>0.28999999999999998</c:v>
                </c:pt>
                <c:pt idx="3877">
                  <c:v>0.63</c:v>
                </c:pt>
                <c:pt idx="3878">
                  <c:v>0.56999999999999995</c:v>
                </c:pt>
                <c:pt idx="3879">
                  <c:v>0.48</c:v>
                </c:pt>
                <c:pt idx="3880">
                  <c:v>0.16</c:v>
                </c:pt>
                <c:pt idx="3881">
                  <c:v>0.01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0.24</c:v>
                </c:pt>
                <c:pt idx="3898">
                  <c:v>0.28000000000000003</c:v>
                </c:pt>
                <c:pt idx="3899">
                  <c:v>0</c:v>
                </c:pt>
                <c:pt idx="3900">
                  <c:v>0.14000000000000001</c:v>
                </c:pt>
                <c:pt idx="3901">
                  <c:v>0.09</c:v>
                </c:pt>
                <c:pt idx="3902">
                  <c:v>0.51</c:v>
                </c:pt>
                <c:pt idx="3903">
                  <c:v>0.47</c:v>
                </c:pt>
                <c:pt idx="3904">
                  <c:v>0.32</c:v>
                </c:pt>
                <c:pt idx="3905">
                  <c:v>0.12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0.11</c:v>
                </c:pt>
                <c:pt idx="3922">
                  <c:v>0.18</c:v>
                </c:pt>
                <c:pt idx="3923">
                  <c:v>0.06</c:v>
                </c:pt>
                <c:pt idx="3924">
                  <c:v>0.09</c:v>
                </c:pt>
                <c:pt idx="3925">
                  <c:v>0.15</c:v>
                </c:pt>
                <c:pt idx="3926">
                  <c:v>0.06</c:v>
                </c:pt>
                <c:pt idx="3927">
                  <c:v>0.31</c:v>
                </c:pt>
                <c:pt idx="3928">
                  <c:v>0.02</c:v>
                </c:pt>
                <c:pt idx="3929">
                  <c:v>0.01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0.25</c:v>
                </c:pt>
                <c:pt idx="3946">
                  <c:v>0.36</c:v>
                </c:pt>
                <c:pt idx="3947">
                  <c:v>0.55000000000000004</c:v>
                </c:pt>
                <c:pt idx="3948">
                  <c:v>0.6</c:v>
                </c:pt>
                <c:pt idx="3949">
                  <c:v>0.42</c:v>
                </c:pt>
                <c:pt idx="3950">
                  <c:v>0.56999999999999995</c:v>
                </c:pt>
                <c:pt idx="3951">
                  <c:v>0.49</c:v>
                </c:pt>
                <c:pt idx="3952">
                  <c:v>0.35</c:v>
                </c:pt>
                <c:pt idx="3953">
                  <c:v>0.12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0.26</c:v>
                </c:pt>
                <c:pt idx="3970">
                  <c:v>0.43</c:v>
                </c:pt>
                <c:pt idx="3971">
                  <c:v>0.56000000000000005</c:v>
                </c:pt>
                <c:pt idx="3972">
                  <c:v>0.62</c:v>
                </c:pt>
                <c:pt idx="3973">
                  <c:v>0.42</c:v>
                </c:pt>
                <c:pt idx="3974">
                  <c:v>0.6</c:v>
                </c:pt>
                <c:pt idx="3975">
                  <c:v>0.5</c:v>
                </c:pt>
                <c:pt idx="3976">
                  <c:v>0.34</c:v>
                </c:pt>
                <c:pt idx="3977">
                  <c:v>0.12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0.25</c:v>
                </c:pt>
                <c:pt idx="3994">
                  <c:v>0.43</c:v>
                </c:pt>
                <c:pt idx="3995">
                  <c:v>0.56000000000000005</c:v>
                </c:pt>
                <c:pt idx="3996">
                  <c:v>0.56999999999999995</c:v>
                </c:pt>
                <c:pt idx="3997">
                  <c:v>0.42</c:v>
                </c:pt>
                <c:pt idx="3998">
                  <c:v>0.56999999999999995</c:v>
                </c:pt>
                <c:pt idx="3999">
                  <c:v>0.47</c:v>
                </c:pt>
                <c:pt idx="4000">
                  <c:v>0.33</c:v>
                </c:pt>
                <c:pt idx="4001">
                  <c:v>0.11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0.24</c:v>
                </c:pt>
                <c:pt idx="4018">
                  <c:v>0.42</c:v>
                </c:pt>
                <c:pt idx="4019">
                  <c:v>0.47</c:v>
                </c:pt>
                <c:pt idx="4020">
                  <c:v>0.55000000000000004</c:v>
                </c:pt>
                <c:pt idx="4021">
                  <c:v>0.42</c:v>
                </c:pt>
                <c:pt idx="4022">
                  <c:v>0.59</c:v>
                </c:pt>
                <c:pt idx="4023">
                  <c:v>0.49</c:v>
                </c:pt>
                <c:pt idx="4024">
                  <c:v>0.34</c:v>
                </c:pt>
                <c:pt idx="4025">
                  <c:v>0.11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0.09</c:v>
                </c:pt>
                <c:pt idx="4042">
                  <c:v>0.13</c:v>
                </c:pt>
                <c:pt idx="4043">
                  <c:v>0.09</c:v>
                </c:pt>
                <c:pt idx="4044">
                  <c:v>0.13</c:v>
                </c:pt>
                <c:pt idx="4045">
                  <c:v>0.21</c:v>
                </c:pt>
                <c:pt idx="4046">
                  <c:v>7.0000000000000007E-2</c:v>
                </c:pt>
                <c:pt idx="4047">
                  <c:v>0.04</c:v>
                </c:pt>
                <c:pt idx="4048">
                  <c:v>0.04</c:v>
                </c:pt>
                <c:pt idx="4049">
                  <c:v>0.06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0.22</c:v>
                </c:pt>
                <c:pt idx="4066">
                  <c:v>0.42</c:v>
                </c:pt>
                <c:pt idx="4067">
                  <c:v>0.33</c:v>
                </c:pt>
                <c:pt idx="4068">
                  <c:v>0.28999999999999998</c:v>
                </c:pt>
                <c:pt idx="4069">
                  <c:v>0.34</c:v>
                </c:pt>
                <c:pt idx="4070">
                  <c:v>0.56999999999999995</c:v>
                </c:pt>
                <c:pt idx="4071">
                  <c:v>0.49</c:v>
                </c:pt>
                <c:pt idx="4072">
                  <c:v>0.34</c:v>
                </c:pt>
                <c:pt idx="4073">
                  <c:v>0.11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0.24</c:v>
                </c:pt>
                <c:pt idx="4090">
                  <c:v>0.39</c:v>
                </c:pt>
                <c:pt idx="4091">
                  <c:v>0.37</c:v>
                </c:pt>
                <c:pt idx="4092">
                  <c:v>0.1</c:v>
                </c:pt>
                <c:pt idx="4093">
                  <c:v>0.42</c:v>
                </c:pt>
                <c:pt idx="4094">
                  <c:v>0.04</c:v>
                </c:pt>
                <c:pt idx="4095">
                  <c:v>0.03</c:v>
                </c:pt>
                <c:pt idx="4096">
                  <c:v>0.02</c:v>
                </c:pt>
                <c:pt idx="4097">
                  <c:v>0.01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0.24</c:v>
                </c:pt>
                <c:pt idx="4114">
                  <c:v>0.4</c:v>
                </c:pt>
                <c:pt idx="4115">
                  <c:v>0.56000000000000005</c:v>
                </c:pt>
                <c:pt idx="4116">
                  <c:v>0.56999999999999995</c:v>
                </c:pt>
                <c:pt idx="4117">
                  <c:v>0.42</c:v>
                </c:pt>
                <c:pt idx="4118">
                  <c:v>0.59</c:v>
                </c:pt>
                <c:pt idx="4119">
                  <c:v>0.46</c:v>
                </c:pt>
                <c:pt idx="4120">
                  <c:v>0.32</c:v>
                </c:pt>
                <c:pt idx="4121">
                  <c:v>0.14000000000000001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0.23</c:v>
                </c:pt>
                <c:pt idx="4138">
                  <c:v>0.39</c:v>
                </c:pt>
                <c:pt idx="4139">
                  <c:v>0.54</c:v>
                </c:pt>
                <c:pt idx="4140">
                  <c:v>0.55000000000000004</c:v>
                </c:pt>
                <c:pt idx="4141">
                  <c:v>0.42</c:v>
                </c:pt>
                <c:pt idx="4142">
                  <c:v>0.55000000000000004</c:v>
                </c:pt>
                <c:pt idx="4143">
                  <c:v>0.47</c:v>
                </c:pt>
                <c:pt idx="4144">
                  <c:v>0.26</c:v>
                </c:pt>
                <c:pt idx="4145">
                  <c:v>0.12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0.03</c:v>
                </c:pt>
                <c:pt idx="4162">
                  <c:v>0.1</c:v>
                </c:pt>
                <c:pt idx="4163">
                  <c:v>0</c:v>
                </c:pt>
                <c:pt idx="4164">
                  <c:v>0.08</c:v>
                </c:pt>
                <c:pt idx="4165">
                  <c:v>0.05</c:v>
                </c:pt>
                <c:pt idx="4166">
                  <c:v>0.03</c:v>
                </c:pt>
                <c:pt idx="4167">
                  <c:v>0.02</c:v>
                </c:pt>
                <c:pt idx="4168">
                  <c:v>0.01</c:v>
                </c:pt>
                <c:pt idx="4169">
                  <c:v>0.01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0.18</c:v>
                </c:pt>
                <c:pt idx="4186">
                  <c:v>0.04</c:v>
                </c:pt>
                <c:pt idx="4187">
                  <c:v>0.28000000000000003</c:v>
                </c:pt>
                <c:pt idx="4188">
                  <c:v>0.16</c:v>
                </c:pt>
                <c:pt idx="4189">
                  <c:v>0.42</c:v>
                </c:pt>
                <c:pt idx="4190">
                  <c:v>0.03</c:v>
                </c:pt>
                <c:pt idx="4191">
                  <c:v>0.28000000000000003</c:v>
                </c:pt>
                <c:pt idx="4192">
                  <c:v>0.11</c:v>
                </c:pt>
                <c:pt idx="4193">
                  <c:v>0.05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0.15</c:v>
                </c:pt>
                <c:pt idx="4210">
                  <c:v>0.24</c:v>
                </c:pt>
                <c:pt idx="4211">
                  <c:v>0.27</c:v>
                </c:pt>
                <c:pt idx="4212">
                  <c:v>0.28999999999999998</c:v>
                </c:pt>
                <c:pt idx="4213">
                  <c:v>0.05</c:v>
                </c:pt>
                <c:pt idx="4214">
                  <c:v>0.15</c:v>
                </c:pt>
                <c:pt idx="4215">
                  <c:v>0.16</c:v>
                </c:pt>
                <c:pt idx="4216">
                  <c:v>0.22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0.24</c:v>
                </c:pt>
                <c:pt idx="4234">
                  <c:v>0.42</c:v>
                </c:pt>
                <c:pt idx="4235">
                  <c:v>0.56000000000000005</c:v>
                </c:pt>
                <c:pt idx="4236">
                  <c:v>0.28999999999999998</c:v>
                </c:pt>
                <c:pt idx="4237">
                  <c:v>0.62</c:v>
                </c:pt>
                <c:pt idx="4238">
                  <c:v>0.6</c:v>
                </c:pt>
                <c:pt idx="4239">
                  <c:v>0.51</c:v>
                </c:pt>
                <c:pt idx="4240">
                  <c:v>0.35</c:v>
                </c:pt>
                <c:pt idx="4241">
                  <c:v>0.12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0.24</c:v>
                </c:pt>
                <c:pt idx="4258">
                  <c:v>0.44</c:v>
                </c:pt>
                <c:pt idx="4259">
                  <c:v>0.56000000000000005</c:v>
                </c:pt>
                <c:pt idx="4260">
                  <c:v>0.56999999999999995</c:v>
                </c:pt>
                <c:pt idx="4261">
                  <c:v>0.42</c:v>
                </c:pt>
                <c:pt idx="4262">
                  <c:v>0.57999999999999996</c:v>
                </c:pt>
                <c:pt idx="4263">
                  <c:v>0.49</c:v>
                </c:pt>
                <c:pt idx="4264">
                  <c:v>0.34</c:v>
                </c:pt>
                <c:pt idx="4265">
                  <c:v>0.13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0.25</c:v>
                </c:pt>
                <c:pt idx="4282">
                  <c:v>0.44</c:v>
                </c:pt>
                <c:pt idx="4283">
                  <c:v>0.55000000000000004</c:v>
                </c:pt>
                <c:pt idx="4284">
                  <c:v>0.59</c:v>
                </c:pt>
                <c:pt idx="4285">
                  <c:v>0.42</c:v>
                </c:pt>
                <c:pt idx="4286">
                  <c:v>0.59</c:v>
                </c:pt>
                <c:pt idx="4287">
                  <c:v>0.5</c:v>
                </c:pt>
                <c:pt idx="4288">
                  <c:v>0.34</c:v>
                </c:pt>
                <c:pt idx="4289">
                  <c:v>0.13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0.24</c:v>
                </c:pt>
                <c:pt idx="4306">
                  <c:v>0.44</c:v>
                </c:pt>
                <c:pt idx="4307">
                  <c:v>0.53</c:v>
                </c:pt>
                <c:pt idx="4308">
                  <c:v>0.54</c:v>
                </c:pt>
                <c:pt idx="4309">
                  <c:v>0.42</c:v>
                </c:pt>
                <c:pt idx="4310">
                  <c:v>0.51</c:v>
                </c:pt>
                <c:pt idx="4311">
                  <c:v>0.53</c:v>
                </c:pt>
                <c:pt idx="4312">
                  <c:v>0.24</c:v>
                </c:pt>
                <c:pt idx="4313">
                  <c:v>0.1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0.23</c:v>
                </c:pt>
                <c:pt idx="4330">
                  <c:v>0.43</c:v>
                </c:pt>
                <c:pt idx="4331">
                  <c:v>0.55000000000000004</c:v>
                </c:pt>
                <c:pt idx="4332">
                  <c:v>0.54</c:v>
                </c:pt>
                <c:pt idx="4333">
                  <c:v>0.42</c:v>
                </c:pt>
                <c:pt idx="4334">
                  <c:v>0.6</c:v>
                </c:pt>
                <c:pt idx="4335">
                  <c:v>0.5</c:v>
                </c:pt>
                <c:pt idx="4336">
                  <c:v>0.35</c:v>
                </c:pt>
                <c:pt idx="4337">
                  <c:v>0.13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0.09</c:v>
                </c:pt>
                <c:pt idx="4354">
                  <c:v>0.23</c:v>
                </c:pt>
                <c:pt idx="4355">
                  <c:v>0.23</c:v>
                </c:pt>
                <c:pt idx="4356">
                  <c:v>0.14000000000000001</c:v>
                </c:pt>
                <c:pt idx="4357">
                  <c:v>0.26</c:v>
                </c:pt>
                <c:pt idx="4358">
                  <c:v>0.27</c:v>
                </c:pt>
                <c:pt idx="4359">
                  <c:v>0.13</c:v>
                </c:pt>
                <c:pt idx="4360">
                  <c:v>0.1</c:v>
                </c:pt>
                <c:pt idx="4361">
                  <c:v>0.08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0.16</c:v>
                </c:pt>
                <c:pt idx="4378">
                  <c:v>0.23</c:v>
                </c:pt>
                <c:pt idx="4379">
                  <c:v>0.25</c:v>
                </c:pt>
                <c:pt idx="4380">
                  <c:v>0.18</c:v>
                </c:pt>
                <c:pt idx="4381">
                  <c:v>0.33</c:v>
                </c:pt>
                <c:pt idx="4382">
                  <c:v>0.5</c:v>
                </c:pt>
                <c:pt idx="4383">
                  <c:v>0.46</c:v>
                </c:pt>
                <c:pt idx="4384">
                  <c:v>0.33</c:v>
                </c:pt>
                <c:pt idx="4385">
                  <c:v>0.08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0.09</c:v>
                </c:pt>
                <c:pt idx="4402">
                  <c:v>0.24</c:v>
                </c:pt>
                <c:pt idx="4403">
                  <c:v>0.24</c:v>
                </c:pt>
                <c:pt idx="4404">
                  <c:v>0.14000000000000001</c:v>
                </c:pt>
                <c:pt idx="4405">
                  <c:v>0.26</c:v>
                </c:pt>
                <c:pt idx="4406">
                  <c:v>0.23</c:v>
                </c:pt>
                <c:pt idx="4407">
                  <c:v>0.33</c:v>
                </c:pt>
                <c:pt idx="4408">
                  <c:v>0.23</c:v>
                </c:pt>
                <c:pt idx="4409">
                  <c:v>0.12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0.17</c:v>
                </c:pt>
                <c:pt idx="4426">
                  <c:v>0.34</c:v>
                </c:pt>
                <c:pt idx="4427">
                  <c:v>0.46</c:v>
                </c:pt>
                <c:pt idx="4428">
                  <c:v>0.24</c:v>
                </c:pt>
                <c:pt idx="4429">
                  <c:v>0.05</c:v>
                </c:pt>
                <c:pt idx="4430">
                  <c:v>0.03</c:v>
                </c:pt>
                <c:pt idx="4431">
                  <c:v>0.04</c:v>
                </c:pt>
                <c:pt idx="4432">
                  <c:v>0.05</c:v>
                </c:pt>
                <c:pt idx="4433">
                  <c:v>0.04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0.09</c:v>
                </c:pt>
                <c:pt idx="4450">
                  <c:v>0.24</c:v>
                </c:pt>
                <c:pt idx="4451">
                  <c:v>0.42</c:v>
                </c:pt>
                <c:pt idx="4452">
                  <c:v>0.12</c:v>
                </c:pt>
                <c:pt idx="4453">
                  <c:v>0.42</c:v>
                </c:pt>
                <c:pt idx="4454">
                  <c:v>0.56999999999999995</c:v>
                </c:pt>
                <c:pt idx="4455">
                  <c:v>0.2</c:v>
                </c:pt>
                <c:pt idx="4456">
                  <c:v>0.18</c:v>
                </c:pt>
                <c:pt idx="4457">
                  <c:v>0.02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0.02</c:v>
                </c:pt>
                <c:pt idx="4474">
                  <c:v>0.06</c:v>
                </c:pt>
                <c:pt idx="4475">
                  <c:v>0.05</c:v>
                </c:pt>
                <c:pt idx="4476">
                  <c:v>0.5</c:v>
                </c:pt>
                <c:pt idx="4477">
                  <c:v>0.19</c:v>
                </c:pt>
                <c:pt idx="4478">
                  <c:v>0.22</c:v>
                </c:pt>
                <c:pt idx="4479">
                  <c:v>0.33</c:v>
                </c:pt>
                <c:pt idx="4480">
                  <c:v>0.08</c:v>
                </c:pt>
                <c:pt idx="4481">
                  <c:v>0.15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0.24</c:v>
                </c:pt>
                <c:pt idx="4498">
                  <c:v>0.42</c:v>
                </c:pt>
                <c:pt idx="4499">
                  <c:v>0.53</c:v>
                </c:pt>
                <c:pt idx="4500">
                  <c:v>0.55000000000000004</c:v>
                </c:pt>
                <c:pt idx="4501">
                  <c:v>0.42</c:v>
                </c:pt>
                <c:pt idx="4502">
                  <c:v>0.56999999999999995</c:v>
                </c:pt>
                <c:pt idx="4503">
                  <c:v>0.4</c:v>
                </c:pt>
                <c:pt idx="4504">
                  <c:v>0.22</c:v>
                </c:pt>
                <c:pt idx="4505">
                  <c:v>0.05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0.24</c:v>
                </c:pt>
                <c:pt idx="4522">
                  <c:v>0.43</c:v>
                </c:pt>
                <c:pt idx="4523">
                  <c:v>0.54</c:v>
                </c:pt>
                <c:pt idx="4524">
                  <c:v>0.56000000000000005</c:v>
                </c:pt>
                <c:pt idx="4525">
                  <c:v>0.42</c:v>
                </c:pt>
                <c:pt idx="4526">
                  <c:v>0.33</c:v>
                </c:pt>
                <c:pt idx="4527">
                  <c:v>0.39</c:v>
                </c:pt>
                <c:pt idx="4528">
                  <c:v>0.24</c:v>
                </c:pt>
                <c:pt idx="4529">
                  <c:v>0.13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0.21</c:v>
                </c:pt>
                <c:pt idx="4546">
                  <c:v>0.42</c:v>
                </c:pt>
                <c:pt idx="4547">
                  <c:v>0.53</c:v>
                </c:pt>
                <c:pt idx="4548">
                  <c:v>0.28999999999999998</c:v>
                </c:pt>
                <c:pt idx="4549">
                  <c:v>0.63</c:v>
                </c:pt>
                <c:pt idx="4550">
                  <c:v>0.56999999999999995</c:v>
                </c:pt>
                <c:pt idx="4551">
                  <c:v>0.51</c:v>
                </c:pt>
                <c:pt idx="4552">
                  <c:v>0.36</c:v>
                </c:pt>
                <c:pt idx="4553">
                  <c:v>0.14000000000000001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0.24</c:v>
                </c:pt>
                <c:pt idx="4570">
                  <c:v>0.43</c:v>
                </c:pt>
                <c:pt idx="4571">
                  <c:v>0.54</c:v>
                </c:pt>
                <c:pt idx="4572">
                  <c:v>0.28999999999999998</c:v>
                </c:pt>
                <c:pt idx="4573">
                  <c:v>0.62</c:v>
                </c:pt>
                <c:pt idx="4574">
                  <c:v>0.59</c:v>
                </c:pt>
                <c:pt idx="4575">
                  <c:v>0.49</c:v>
                </c:pt>
                <c:pt idx="4576">
                  <c:v>0.35</c:v>
                </c:pt>
                <c:pt idx="4577">
                  <c:v>0.14000000000000001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0.24</c:v>
                </c:pt>
                <c:pt idx="4594">
                  <c:v>0.42</c:v>
                </c:pt>
                <c:pt idx="4595">
                  <c:v>0.53</c:v>
                </c:pt>
                <c:pt idx="4596">
                  <c:v>0.6</c:v>
                </c:pt>
                <c:pt idx="4597">
                  <c:v>0.42</c:v>
                </c:pt>
                <c:pt idx="4598">
                  <c:v>0.56999999999999995</c:v>
                </c:pt>
                <c:pt idx="4599">
                  <c:v>0.49</c:v>
                </c:pt>
                <c:pt idx="4600">
                  <c:v>0.35</c:v>
                </c:pt>
                <c:pt idx="4601">
                  <c:v>0.15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0.24</c:v>
                </c:pt>
                <c:pt idx="4618">
                  <c:v>0.42</c:v>
                </c:pt>
                <c:pt idx="4619">
                  <c:v>0.55000000000000004</c:v>
                </c:pt>
                <c:pt idx="4620">
                  <c:v>0.61</c:v>
                </c:pt>
                <c:pt idx="4621">
                  <c:v>0.42</c:v>
                </c:pt>
                <c:pt idx="4622">
                  <c:v>0.59</c:v>
                </c:pt>
                <c:pt idx="4623">
                  <c:v>0.49</c:v>
                </c:pt>
                <c:pt idx="4624">
                  <c:v>0.35</c:v>
                </c:pt>
                <c:pt idx="4625">
                  <c:v>0.15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0.03</c:v>
                </c:pt>
                <c:pt idx="4642">
                  <c:v>0.12</c:v>
                </c:pt>
                <c:pt idx="4643">
                  <c:v>7.0000000000000007E-2</c:v>
                </c:pt>
                <c:pt idx="4644">
                  <c:v>0.06</c:v>
                </c:pt>
                <c:pt idx="4645">
                  <c:v>0.19</c:v>
                </c:pt>
                <c:pt idx="4646">
                  <c:v>0.25</c:v>
                </c:pt>
                <c:pt idx="4647">
                  <c:v>0.35</c:v>
                </c:pt>
                <c:pt idx="4648">
                  <c:v>0.15</c:v>
                </c:pt>
                <c:pt idx="4649">
                  <c:v>0.02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0.26</c:v>
                </c:pt>
                <c:pt idx="4666">
                  <c:v>0.44</c:v>
                </c:pt>
                <c:pt idx="4667">
                  <c:v>0.56000000000000005</c:v>
                </c:pt>
                <c:pt idx="4668">
                  <c:v>0.62</c:v>
                </c:pt>
                <c:pt idx="4669">
                  <c:v>0.42</c:v>
                </c:pt>
                <c:pt idx="4670">
                  <c:v>0.59</c:v>
                </c:pt>
                <c:pt idx="4671">
                  <c:v>0.5</c:v>
                </c:pt>
                <c:pt idx="4672">
                  <c:v>0.37</c:v>
                </c:pt>
                <c:pt idx="4673">
                  <c:v>0.17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0.23</c:v>
                </c:pt>
                <c:pt idx="4690">
                  <c:v>0.42</c:v>
                </c:pt>
                <c:pt idx="4691">
                  <c:v>0.53</c:v>
                </c:pt>
                <c:pt idx="4692">
                  <c:v>0.6</c:v>
                </c:pt>
                <c:pt idx="4693">
                  <c:v>0.42</c:v>
                </c:pt>
                <c:pt idx="4694">
                  <c:v>0.57999999999999996</c:v>
                </c:pt>
                <c:pt idx="4695">
                  <c:v>0.49</c:v>
                </c:pt>
                <c:pt idx="4696">
                  <c:v>0.35</c:v>
                </c:pt>
                <c:pt idx="4697">
                  <c:v>0.13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0.16</c:v>
                </c:pt>
                <c:pt idx="4714">
                  <c:v>0.37</c:v>
                </c:pt>
                <c:pt idx="4715">
                  <c:v>0.39</c:v>
                </c:pt>
                <c:pt idx="4716">
                  <c:v>0.28999999999999998</c:v>
                </c:pt>
                <c:pt idx="4717">
                  <c:v>0.51</c:v>
                </c:pt>
                <c:pt idx="4718">
                  <c:v>0.55000000000000004</c:v>
                </c:pt>
                <c:pt idx="4719">
                  <c:v>0.41</c:v>
                </c:pt>
                <c:pt idx="4720">
                  <c:v>0.33</c:v>
                </c:pt>
                <c:pt idx="4721">
                  <c:v>0.14000000000000001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0.04</c:v>
                </c:pt>
                <c:pt idx="4738">
                  <c:v>0.02</c:v>
                </c:pt>
                <c:pt idx="4739">
                  <c:v>0.17</c:v>
                </c:pt>
                <c:pt idx="4740">
                  <c:v>0.06</c:v>
                </c:pt>
                <c:pt idx="4741">
                  <c:v>0.1</c:v>
                </c:pt>
                <c:pt idx="4742">
                  <c:v>0.04</c:v>
                </c:pt>
                <c:pt idx="4743">
                  <c:v>7.0000000000000007E-2</c:v>
                </c:pt>
                <c:pt idx="4744">
                  <c:v>0.2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0.12</c:v>
                </c:pt>
                <c:pt idx="4762">
                  <c:v>0.23</c:v>
                </c:pt>
                <c:pt idx="4763">
                  <c:v>0.31</c:v>
                </c:pt>
                <c:pt idx="4764">
                  <c:v>0.06</c:v>
                </c:pt>
                <c:pt idx="4765">
                  <c:v>0.04</c:v>
                </c:pt>
                <c:pt idx="4766">
                  <c:v>0.05</c:v>
                </c:pt>
                <c:pt idx="4767">
                  <c:v>0.03</c:v>
                </c:pt>
                <c:pt idx="4768">
                  <c:v>0.02</c:v>
                </c:pt>
                <c:pt idx="4769">
                  <c:v>0.01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0.11</c:v>
                </c:pt>
                <c:pt idx="4786">
                  <c:v>0.16</c:v>
                </c:pt>
                <c:pt idx="4787">
                  <c:v>0.3</c:v>
                </c:pt>
                <c:pt idx="4788">
                  <c:v>0.15</c:v>
                </c:pt>
                <c:pt idx="4789">
                  <c:v>0.26</c:v>
                </c:pt>
                <c:pt idx="4790">
                  <c:v>0.2</c:v>
                </c:pt>
                <c:pt idx="4791">
                  <c:v>0.08</c:v>
                </c:pt>
                <c:pt idx="4792">
                  <c:v>0.09</c:v>
                </c:pt>
                <c:pt idx="4793">
                  <c:v>0.03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0.09</c:v>
                </c:pt>
                <c:pt idx="4810">
                  <c:v>0.14000000000000001</c:v>
                </c:pt>
                <c:pt idx="4811">
                  <c:v>0.31</c:v>
                </c:pt>
                <c:pt idx="4812">
                  <c:v>0.44</c:v>
                </c:pt>
                <c:pt idx="4813">
                  <c:v>0.42</c:v>
                </c:pt>
                <c:pt idx="4814">
                  <c:v>0.6</c:v>
                </c:pt>
                <c:pt idx="4815">
                  <c:v>0.52</c:v>
                </c:pt>
                <c:pt idx="4816">
                  <c:v>0.37</c:v>
                </c:pt>
                <c:pt idx="4817">
                  <c:v>0.17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0.26</c:v>
                </c:pt>
                <c:pt idx="4834">
                  <c:v>0.44</c:v>
                </c:pt>
                <c:pt idx="4835">
                  <c:v>0.56000000000000005</c:v>
                </c:pt>
                <c:pt idx="4836">
                  <c:v>0.55000000000000004</c:v>
                </c:pt>
                <c:pt idx="4837">
                  <c:v>0.42</c:v>
                </c:pt>
                <c:pt idx="4838">
                  <c:v>0.59</c:v>
                </c:pt>
                <c:pt idx="4839">
                  <c:v>0.54</c:v>
                </c:pt>
                <c:pt idx="4840">
                  <c:v>0.33</c:v>
                </c:pt>
                <c:pt idx="4841">
                  <c:v>0.16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0.25</c:v>
                </c:pt>
                <c:pt idx="4858">
                  <c:v>0.43</c:v>
                </c:pt>
                <c:pt idx="4859">
                  <c:v>0.56000000000000005</c:v>
                </c:pt>
                <c:pt idx="4860">
                  <c:v>0.56000000000000005</c:v>
                </c:pt>
                <c:pt idx="4861">
                  <c:v>0.42</c:v>
                </c:pt>
                <c:pt idx="4862">
                  <c:v>0.56999999999999995</c:v>
                </c:pt>
                <c:pt idx="4863">
                  <c:v>0.51</c:v>
                </c:pt>
                <c:pt idx="4864">
                  <c:v>0.32</c:v>
                </c:pt>
                <c:pt idx="4865">
                  <c:v>0.1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0.24</c:v>
                </c:pt>
                <c:pt idx="4882">
                  <c:v>0.39</c:v>
                </c:pt>
                <c:pt idx="4883">
                  <c:v>0.6</c:v>
                </c:pt>
                <c:pt idx="4884">
                  <c:v>0.28999999999999998</c:v>
                </c:pt>
                <c:pt idx="4885">
                  <c:v>0.43</c:v>
                </c:pt>
                <c:pt idx="4886">
                  <c:v>0.64</c:v>
                </c:pt>
                <c:pt idx="4887">
                  <c:v>0.38</c:v>
                </c:pt>
                <c:pt idx="4888">
                  <c:v>0.18</c:v>
                </c:pt>
                <c:pt idx="4889">
                  <c:v>0.06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0.17</c:v>
                </c:pt>
                <c:pt idx="4906">
                  <c:v>0.41</c:v>
                </c:pt>
                <c:pt idx="4907">
                  <c:v>0.55000000000000004</c:v>
                </c:pt>
                <c:pt idx="4908">
                  <c:v>0.28999999999999998</c:v>
                </c:pt>
                <c:pt idx="4909">
                  <c:v>0.45</c:v>
                </c:pt>
                <c:pt idx="4910">
                  <c:v>0.06</c:v>
                </c:pt>
                <c:pt idx="4911">
                  <c:v>0.06</c:v>
                </c:pt>
                <c:pt idx="4912">
                  <c:v>7.0000000000000007E-2</c:v>
                </c:pt>
                <c:pt idx="4913">
                  <c:v>0.02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0.01</c:v>
                </c:pt>
                <c:pt idx="4930">
                  <c:v>0.16</c:v>
                </c:pt>
                <c:pt idx="4931">
                  <c:v>0.13</c:v>
                </c:pt>
                <c:pt idx="4932">
                  <c:v>0.48</c:v>
                </c:pt>
                <c:pt idx="4933">
                  <c:v>0.42</c:v>
                </c:pt>
                <c:pt idx="4934">
                  <c:v>0.51</c:v>
                </c:pt>
                <c:pt idx="4935">
                  <c:v>0.11</c:v>
                </c:pt>
                <c:pt idx="4936">
                  <c:v>0.21</c:v>
                </c:pt>
                <c:pt idx="4937">
                  <c:v>0.01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0.14000000000000001</c:v>
                </c:pt>
                <c:pt idx="4954">
                  <c:v>0.17</c:v>
                </c:pt>
                <c:pt idx="4955">
                  <c:v>0.13</c:v>
                </c:pt>
                <c:pt idx="4956">
                  <c:v>0.11</c:v>
                </c:pt>
                <c:pt idx="4957">
                  <c:v>7.0000000000000007E-2</c:v>
                </c:pt>
                <c:pt idx="4958">
                  <c:v>0.04</c:v>
                </c:pt>
                <c:pt idx="4959">
                  <c:v>0.12</c:v>
                </c:pt>
                <c:pt idx="4960">
                  <c:v>0.04</c:v>
                </c:pt>
                <c:pt idx="4961">
                  <c:v>0.06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0.13</c:v>
                </c:pt>
                <c:pt idx="4978">
                  <c:v>0.21</c:v>
                </c:pt>
                <c:pt idx="4979">
                  <c:v>0.48</c:v>
                </c:pt>
                <c:pt idx="4980">
                  <c:v>0.48</c:v>
                </c:pt>
                <c:pt idx="4981">
                  <c:v>0.09</c:v>
                </c:pt>
                <c:pt idx="4982">
                  <c:v>0.12</c:v>
                </c:pt>
                <c:pt idx="4983">
                  <c:v>0.11</c:v>
                </c:pt>
                <c:pt idx="4984">
                  <c:v>0.05</c:v>
                </c:pt>
                <c:pt idx="4985">
                  <c:v>0.09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0.27</c:v>
                </c:pt>
                <c:pt idx="5002">
                  <c:v>0.46</c:v>
                </c:pt>
                <c:pt idx="5003">
                  <c:v>0.59</c:v>
                </c:pt>
                <c:pt idx="5004">
                  <c:v>0.65</c:v>
                </c:pt>
                <c:pt idx="5005">
                  <c:v>0.42</c:v>
                </c:pt>
                <c:pt idx="5006">
                  <c:v>0.63</c:v>
                </c:pt>
                <c:pt idx="5007">
                  <c:v>0.54</c:v>
                </c:pt>
                <c:pt idx="5008">
                  <c:v>0.39</c:v>
                </c:pt>
                <c:pt idx="5009">
                  <c:v>0.19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0.28000000000000003</c:v>
                </c:pt>
                <c:pt idx="5026">
                  <c:v>0.45</c:v>
                </c:pt>
                <c:pt idx="5027">
                  <c:v>0.56999999999999995</c:v>
                </c:pt>
                <c:pt idx="5028">
                  <c:v>0.64</c:v>
                </c:pt>
                <c:pt idx="5029">
                  <c:v>0.42</c:v>
                </c:pt>
                <c:pt idx="5030">
                  <c:v>0.63</c:v>
                </c:pt>
                <c:pt idx="5031">
                  <c:v>0.54</c:v>
                </c:pt>
                <c:pt idx="5032">
                  <c:v>0.4</c:v>
                </c:pt>
                <c:pt idx="5033">
                  <c:v>0.19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0.27</c:v>
                </c:pt>
                <c:pt idx="5050">
                  <c:v>0.44</c:v>
                </c:pt>
                <c:pt idx="5051">
                  <c:v>0.56000000000000005</c:v>
                </c:pt>
                <c:pt idx="5052">
                  <c:v>0.28999999999999998</c:v>
                </c:pt>
                <c:pt idx="5053">
                  <c:v>0.62</c:v>
                </c:pt>
                <c:pt idx="5054">
                  <c:v>0.61</c:v>
                </c:pt>
                <c:pt idx="5055">
                  <c:v>0.53</c:v>
                </c:pt>
                <c:pt idx="5056">
                  <c:v>0.39</c:v>
                </c:pt>
                <c:pt idx="5057">
                  <c:v>0.19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0.26</c:v>
                </c:pt>
                <c:pt idx="5074">
                  <c:v>0.45</c:v>
                </c:pt>
                <c:pt idx="5075">
                  <c:v>0.5</c:v>
                </c:pt>
                <c:pt idx="5076">
                  <c:v>0.28999999999999998</c:v>
                </c:pt>
                <c:pt idx="5077">
                  <c:v>0.48</c:v>
                </c:pt>
                <c:pt idx="5078">
                  <c:v>0.63</c:v>
                </c:pt>
                <c:pt idx="5079">
                  <c:v>0.5</c:v>
                </c:pt>
                <c:pt idx="5080">
                  <c:v>0.4</c:v>
                </c:pt>
                <c:pt idx="5081">
                  <c:v>0.1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0.28000000000000003</c:v>
                </c:pt>
                <c:pt idx="5098">
                  <c:v>0.46</c:v>
                </c:pt>
                <c:pt idx="5099">
                  <c:v>0.57999999999999996</c:v>
                </c:pt>
                <c:pt idx="5100">
                  <c:v>0.61</c:v>
                </c:pt>
                <c:pt idx="5101">
                  <c:v>0.42</c:v>
                </c:pt>
                <c:pt idx="5102">
                  <c:v>0.63</c:v>
                </c:pt>
                <c:pt idx="5103">
                  <c:v>0.55000000000000004</c:v>
                </c:pt>
                <c:pt idx="5104">
                  <c:v>0.38</c:v>
                </c:pt>
                <c:pt idx="5105">
                  <c:v>0.18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0.01</c:v>
                </c:pt>
                <c:pt idx="5121">
                  <c:v>0.11</c:v>
                </c:pt>
                <c:pt idx="5122">
                  <c:v>0.2</c:v>
                </c:pt>
                <c:pt idx="5123">
                  <c:v>0.45</c:v>
                </c:pt>
                <c:pt idx="5124">
                  <c:v>0.38</c:v>
                </c:pt>
                <c:pt idx="5125">
                  <c:v>0.17</c:v>
                </c:pt>
                <c:pt idx="5126">
                  <c:v>0.1</c:v>
                </c:pt>
                <c:pt idx="5127">
                  <c:v>0.04</c:v>
                </c:pt>
                <c:pt idx="5128">
                  <c:v>0.04</c:v>
                </c:pt>
                <c:pt idx="5129">
                  <c:v>0.06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7.0000000000000007E-2</c:v>
                </c:pt>
                <c:pt idx="5146">
                  <c:v>0.06</c:v>
                </c:pt>
                <c:pt idx="5147">
                  <c:v>0.08</c:v>
                </c:pt>
                <c:pt idx="5148">
                  <c:v>7.0000000000000007E-2</c:v>
                </c:pt>
                <c:pt idx="5149">
                  <c:v>0.08</c:v>
                </c:pt>
                <c:pt idx="5150">
                  <c:v>0.1</c:v>
                </c:pt>
                <c:pt idx="5151">
                  <c:v>0.1</c:v>
                </c:pt>
                <c:pt idx="5152">
                  <c:v>0.24</c:v>
                </c:pt>
                <c:pt idx="5153">
                  <c:v>0.15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0.01</c:v>
                </c:pt>
                <c:pt idx="5169">
                  <c:v>0.28999999999999998</c:v>
                </c:pt>
                <c:pt idx="5170">
                  <c:v>0.48</c:v>
                </c:pt>
                <c:pt idx="5171">
                  <c:v>0.6</c:v>
                </c:pt>
                <c:pt idx="5172">
                  <c:v>0.57999999999999996</c:v>
                </c:pt>
                <c:pt idx="5173">
                  <c:v>0.42</c:v>
                </c:pt>
                <c:pt idx="5174">
                  <c:v>0.67</c:v>
                </c:pt>
                <c:pt idx="5175">
                  <c:v>0.56999999999999995</c:v>
                </c:pt>
                <c:pt idx="5176">
                  <c:v>0.4</c:v>
                </c:pt>
                <c:pt idx="5177">
                  <c:v>0.19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0.01</c:v>
                </c:pt>
                <c:pt idx="5193">
                  <c:v>0.28999999999999998</c:v>
                </c:pt>
                <c:pt idx="5194">
                  <c:v>0.47</c:v>
                </c:pt>
                <c:pt idx="5195">
                  <c:v>0.57999999999999996</c:v>
                </c:pt>
                <c:pt idx="5196">
                  <c:v>0.53</c:v>
                </c:pt>
                <c:pt idx="5197">
                  <c:v>0.42</c:v>
                </c:pt>
                <c:pt idx="5198">
                  <c:v>0.62</c:v>
                </c:pt>
                <c:pt idx="5199">
                  <c:v>0.54</c:v>
                </c:pt>
                <c:pt idx="5200">
                  <c:v>0.38</c:v>
                </c:pt>
                <c:pt idx="5201">
                  <c:v>0.19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0.01</c:v>
                </c:pt>
                <c:pt idx="5217">
                  <c:v>0.11</c:v>
                </c:pt>
                <c:pt idx="5218">
                  <c:v>0.1</c:v>
                </c:pt>
                <c:pt idx="5219">
                  <c:v>0.18</c:v>
                </c:pt>
                <c:pt idx="5220">
                  <c:v>0.06</c:v>
                </c:pt>
                <c:pt idx="5221">
                  <c:v>0.05</c:v>
                </c:pt>
                <c:pt idx="5222">
                  <c:v>0.04</c:v>
                </c:pt>
                <c:pt idx="5223">
                  <c:v>0.06</c:v>
                </c:pt>
                <c:pt idx="5224">
                  <c:v>0.02</c:v>
                </c:pt>
                <c:pt idx="5225">
                  <c:v>0.01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0.02</c:v>
                </c:pt>
                <c:pt idx="5241">
                  <c:v>0.24</c:v>
                </c:pt>
                <c:pt idx="5242">
                  <c:v>0.37</c:v>
                </c:pt>
                <c:pt idx="5243">
                  <c:v>0.6</c:v>
                </c:pt>
                <c:pt idx="5244">
                  <c:v>0.28999999999999998</c:v>
                </c:pt>
                <c:pt idx="5245">
                  <c:v>0.61</c:v>
                </c:pt>
                <c:pt idx="5246">
                  <c:v>0.52</c:v>
                </c:pt>
                <c:pt idx="5247">
                  <c:v>0.47</c:v>
                </c:pt>
                <c:pt idx="5248">
                  <c:v>0.31</c:v>
                </c:pt>
                <c:pt idx="5249">
                  <c:v>0.11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0.01</c:v>
                </c:pt>
                <c:pt idx="5265">
                  <c:v>0.3</c:v>
                </c:pt>
                <c:pt idx="5266">
                  <c:v>0.48</c:v>
                </c:pt>
                <c:pt idx="5267">
                  <c:v>0.59</c:v>
                </c:pt>
                <c:pt idx="5268">
                  <c:v>0.59</c:v>
                </c:pt>
                <c:pt idx="5269">
                  <c:v>0.42</c:v>
                </c:pt>
                <c:pt idx="5270">
                  <c:v>0.65</c:v>
                </c:pt>
                <c:pt idx="5271">
                  <c:v>0.56000000000000005</c:v>
                </c:pt>
                <c:pt idx="5272">
                  <c:v>0.43</c:v>
                </c:pt>
                <c:pt idx="5273">
                  <c:v>0.15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0.02</c:v>
                </c:pt>
                <c:pt idx="5289">
                  <c:v>0.28999999999999998</c:v>
                </c:pt>
                <c:pt idx="5290">
                  <c:v>0.48</c:v>
                </c:pt>
                <c:pt idx="5291">
                  <c:v>0.61</c:v>
                </c:pt>
                <c:pt idx="5292">
                  <c:v>0.7</c:v>
                </c:pt>
                <c:pt idx="5293">
                  <c:v>0.42</c:v>
                </c:pt>
                <c:pt idx="5294">
                  <c:v>0.68</c:v>
                </c:pt>
                <c:pt idx="5295">
                  <c:v>0.57999999999999996</c:v>
                </c:pt>
                <c:pt idx="5296">
                  <c:v>0.31</c:v>
                </c:pt>
                <c:pt idx="5297">
                  <c:v>0.23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0.02</c:v>
                </c:pt>
                <c:pt idx="5313">
                  <c:v>0.28000000000000003</c:v>
                </c:pt>
                <c:pt idx="5314">
                  <c:v>0.31</c:v>
                </c:pt>
                <c:pt idx="5315">
                  <c:v>0.37</c:v>
                </c:pt>
                <c:pt idx="5316">
                  <c:v>0.54</c:v>
                </c:pt>
                <c:pt idx="5317">
                  <c:v>0.31</c:v>
                </c:pt>
                <c:pt idx="5318">
                  <c:v>0.63</c:v>
                </c:pt>
                <c:pt idx="5319">
                  <c:v>0.04</c:v>
                </c:pt>
                <c:pt idx="5320">
                  <c:v>0.15</c:v>
                </c:pt>
                <c:pt idx="5321">
                  <c:v>0.01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0.02</c:v>
                </c:pt>
                <c:pt idx="5337">
                  <c:v>0.12</c:v>
                </c:pt>
                <c:pt idx="5338">
                  <c:v>0.25</c:v>
                </c:pt>
                <c:pt idx="5339">
                  <c:v>0.1</c:v>
                </c:pt>
                <c:pt idx="5340">
                  <c:v>0.55000000000000004</c:v>
                </c:pt>
                <c:pt idx="5341">
                  <c:v>0.42</c:v>
                </c:pt>
                <c:pt idx="5342">
                  <c:v>0.24</c:v>
                </c:pt>
                <c:pt idx="5343">
                  <c:v>0.42</c:v>
                </c:pt>
                <c:pt idx="5344">
                  <c:v>0.17</c:v>
                </c:pt>
                <c:pt idx="5345">
                  <c:v>0.1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0.02</c:v>
                </c:pt>
                <c:pt idx="5361">
                  <c:v>0.31</c:v>
                </c:pt>
                <c:pt idx="5362">
                  <c:v>0.49</c:v>
                </c:pt>
                <c:pt idx="5363">
                  <c:v>0.62</c:v>
                </c:pt>
                <c:pt idx="5364">
                  <c:v>0.69</c:v>
                </c:pt>
                <c:pt idx="5365">
                  <c:v>0.42</c:v>
                </c:pt>
                <c:pt idx="5366">
                  <c:v>0.65</c:v>
                </c:pt>
                <c:pt idx="5367">
                  <c:v>0.56999999999999995</c:v>
                </c:pt>
                <c:pt idx="5368">
                  <c:v>0.41</c:v>
                </c:pt>
                <c:pt idx="5369">
                  <c:v>0.21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0.02</c:v>
                </c:pt>
                <c:pt idx="5385">
                  <c:v>0.22</c:v>
                </c:pt>
                <c:pt idx="5386">
                  <c:v>0.32</c:v>
                </c:pt>
                <c:pt idx="5387">
                  <c:v>0.4</c:v>
                </c:pt>
                <c:pt idx="5388">
                  <c:v>0.28999999999999998</c:v>
                </c:pt>
                <c:pt idx="5389">
                  <c:v>0.15</c:v>
                </c:pt>
                <c:pt idx="5390">
                  <c:v>0.32</c:v>
                </c:pt>
                <c:pt idx="5391">
                  <c:v>0.05</c:v>
                </c:pt>
                <c:pt idx="5392">
                  <c:v>7.0000000000000007E-2</c:v>
                </c:pt>
                <c:pt idx="5393">
                  <c:v>0.05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0.03</c:v>
                </c:pt>
                <c:pt idx="5409">
                  <c:v>0.16</c:v>
                </c:pt>
                <c:pt idx="5410">
                  <c:v>0.2</c:v>
                </c:pt>
                <c:pt idx="5411">
                  <c:v>0.15</c:v>
                </c:pt>
                <c:pt idx="5412">
                  <c:v>0.15</c:v>
                </c:pt>
                <c:pt idx="5413">
                  <c:v>0.12</c:v>
                </c:pt>
                <c:pt idx="5414">
                  <c:v>0.13</c:v>
                </c:pt>
                <c:pt idx="5415">
                  <c:v>0.2</c:v>
                </c:pt>
                <c:pt idx="5416">
                  <c:v>0.18</c:v>
                </c:pt>
                <c:pt idx="5417">
                  <c:v>0.13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0.02</c:v>
                </c:pt>
                <c:pt idx="5433">
                  <c:v>0.28000000000000003</c:v>
                </c:pt>
                <c:pt idx="5434">
                  <c:v>0.28999999999999998</c:v>
                </c:pt>
                <c:pt idx="5435">
                  <c:v>0.32</c:v>
                </c:pt>
                <c:pt idx="5436">
                  <c:v>0.12</c:v>
                </c:pt>
                <c:pt idx="5437">
                  <c:v>0.22</c:v>
                </c:pt>
                <c:pt idx="5438">
                  <c:v>0.12</c:v>
                </c:pt>
                <c:pt idx="5439">
                  <c:v>0.27</c:v>
                </c:pt>
                <c:pt idx="5440">
                  <c:v>0.22</c:v>
                </c:pt>
                <c:pt idx="5441">
                  <c:v>0.09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0.03</c:v>
                </c:pt>
                <c:pt idx="5457">
                  <c:v>0.26</c:v>
                </c:pt>
                <c:pt idx="5458">
                  <c:v>0.45</c:v>
                </c:pt>
                <c:pt idx="5459">
                  <c:v>0.49</c:v>
                </c:pt>
                <c:pt idx="5460">
                  <c:v>0.45</c:v>
                </c:pt>
                <c:pt idx="5461">
                  <c:v>0.42</c:v>
                </c:pt>
                <c:pt idx="5462">
                  <c:v>0.59</c:v>
                </c:pt>
                <c:pt idx="5463">
                  <c:v>0.56999999999999995</c:v>
                </c:pt>
                <c:pt idx="5464">
                  <c:v>0.4</c:v>
                </c:pt>
                <c:pt idx="5465">
                  <c:v>0.21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0.1</c:v>
                </c:pt>
                <c:pt idx="5481">
                  <c:v>0.32</c:v>
                </c:pt>
                <c:pt idx="5482">
                  <c:v>0.51</c:v>
                </c:pt>
                <c:pt idx="5483">
                  <c:v>0.63</c:v>
                </c:pt>
                <c:pt idx="5484">
                  <c:v>0.7</c:v>
                </c:pt>
                <c:pt idx="5485">
                  <c:v>0.42</c:v>
                </c:pt>
                <c:pt idx="5486">
                  <c:v>0.68</c:v>
                </c:pt>
                <c:pt idx="5487">
                  <c:v>0.59</c:v>
                </c:pt>
                <c:pt idx="5488">
                  <c:v>0.43</c:v>
                </c:pt>
                <c:pt idx="5489">
                  <c:v>0.23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0.1</c:v>
                </c:pt>
                <c:pt idx="5505">
                  <c:v>0.28999999999999998</c:v>
                </c:pt>
                <c:pt idx="5506">
                  <c:v>0.32</c:v>
                </c:pt>
                <c:pt idx="5507">
                  <c:v>0.56000000000000005</c:v>
                </c:pt>
                <c:pt idx="5508">
                  <c:v>0.59</c:v>
                </c:pt>
                <c:pt idx="5509">
                  <c:v>0.42</c:v>
                </c:pt>
                <c:pt idx="5510">
                  <c:v>0.63</c:v>
                </c:pt>
                <c:pt idx="5511">
                  <c:v>0.55000000000000004</c:v>
                </c:pt>
                <c:pt idx="5512">
                  <c:v>0.37</c:v>
                </c:pt>
                <c:pt idx="5513">
                  <c:v>0.2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0.1</c:v>
                </c:pt>
                <c:pt idx="5529">
                  <c:v>0.33</c:v>
                </c:pt>
                <c:pt idx="5530">
                  <c:v>0.51</c:v>
                </c:pt>
                <c:pt idx="5531">
                  <c:v>0.63</c:v>
                </c:pt>
                <c:pt idx="5532">
                  <c:v>0.59</c:v>
                </c:pt>
                <c:pt idx="5533">
                  <c:v>0.42</c:v>
                </c:pt>
                <c:pt idx="5534">
                  <c:v>0.66</c:v>
                </c:pt>
                <c:pt idx="5535">
                  <c:v>0.59</c:v>
                </c:pt>
                <c:pt idx="5536">
                  <c:v>0.04</c:v>
                </c:pt>
                <c:pt idx="5537">
                  <c:v>0.09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7.0000000000000007E-2</c:v>
                </c:pt>
                <c:pt idx="5553">
                  <c:v>0.25</c:v>
                </c:pt>
                <c:pt idx="5554">
                  <c:v>0.47</c:v>
                </c:pt>
                <c:pt idx="5555">
                  <c:v>0.61</c:v>
                </c:pt>
                <c:pt idx="5556">
                  <c:v>0.28999999999999998</c:v>
                </c:pt>
                <c:pt idx="5557">
                  <c:v>0.63</c:v>
                </c:pt>
                <c:pt idx="5558">
                  <c:v>0.69</c:v>
                </c:pt>
                <c:pt idx="5559">
                  <c:v>0.61</c:v>
                </c:pt>
                <c:pt idx="5560">
                  <c:v>0.44</c:v>
                </c:pt>
                <c:pt idx="5561">
                  <c:v>0.24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0.04</c:v>
                </c:pt>
                <c:pt idx="5577">
                  <c:v>0.08</c:v>
                </c:pt>
                <c:pt idx="5578">
                  <c:v>0.09</c:v>
                </c:pt>
                <c:pt idx="5579">
                  <c:v>0.31</c:v>
                </c:pt>
                <c:pt idx="5580">
                  <c:v>0.28000000000000003</c:v>
                </c:pt>
                <c:pt idx="5581">
                  <c:v>0.16</c:v>
                </c:pt>
                <c:pt idx="5582">
                  <c:v>0.21</c:v>
                </c:pt>
                <c:pt idx="5583">
                  <c:v>0.08</c:v>
                </c:pt>
                <c:pt idx="5584">
                  <c:v>0.13</c:v>
                </c:pt>
                <c:pt idx="5585">
                  <c:v>0.2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0.08</c:v>
                </c:pt>
                <c:pt idx="5601">
                  <c:v>0.21</c:v>
                </c:pt>
                <c:pt idx="5602">
                  <c:v>0.45</c:v>
                </c:pt>
                <c:pt idx="5603">
                  <c:v>0.6</c:v>
                </c:pt>
                <c:pt idx="5604">
                  <c:v>0.67</c:v>
                </c:pt>
                <c:pt idx="5605">
                  <c:v>0.42</c:v>
                </c:pt>
                <c:pt idx="5606">
                  <c:v>0.62</c:v>
                </c:pt>
                <c:pt idx="5607">
                  <c:v>0.57999999999999996</c:v>
                </c:pt>
                <c:pt idx="5608">
                  <c:v>0.45</c:v>
                </c:pt>
                <c:pt idx="5609">
                  <c:v>0.24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0.12</c:v>
                </c:pt>
                <c:pt idx="5625">
                  <c:v>0.16</c:v>
                </c:pt>
                <c:pt idx="5626">
                  <c:v>0.41</c:v>
                </c:pt>
                <c:pt idx="5627">
                  <c:v>0.18</c:v>
                </c:pt>
                <c:pt idx="5628">
                  <c:v>0.17</c:v>
                </c:pt>
                <c:pt idx="5629">
                  <c:v>0.17</c:v>
                </c:pt>
                <c:pt idx="5630">
                  <c:v>0.1</c:v>
                </c:pt>
                <c:pt idx="5631">
                  <c:v>0.44</c:v>
                </c:pt>
                <c:pt idx="5632">
                  <c:v>0.11</c:v>
                </c:pt>
                <c:pt idx="5633">
                  <c:v>0.06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0.11</c:v>
                </c:pt>
                <c:pt idx="5649">
                  <c:v>0.22</c:v>
                </c:pt>
                <c:pt idx="5650">
                  <c:v>0.1</c:v>
                </c:pt>
                <c:pt idx="5651">
                  <c:v>0.26</c:v>
                </c:pt>
                <c:pt idx="5652">
                  <c:v>0.57999999999999996</c:v>
                </c:pt>
                <c:pt idx="5653">
                  <c:v>0.42</c:v>
                </c:pt>
                <c:pt idx="5654">
                  <c:v>0.17</c:v>
                </c:pt>
                <c:pt idx="5655">
                  <c:v>0.31</c:v>
                </c:pt>
                <c:pt idx="5656">
                  <c:v>0.05</c:v>
                </c:pt>
                <c:pt idx="5657">
                  <c:v>0.1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0.13</c:v>
                </c:pt>
                <c:pt idx="5673">
                  <c:v>0.36</c:v>
                </c:pt>
                <c:pt idx="5674">
                  <c:v>0.54</c:v>
                </c:pt>
                <c:pt idx="5675">
                  <c:v>0.66</c:v>
                </c:pt>
                <c:pt idx="5676">
                  <c:v>0.67</c:v>
                </c:pt>
                <c:pt idx="5677">
                  <c:v>0.42</c:v>
                </c:pt>
                <c:pt idx="5678">
                  <c:v>0.68</c:v>
                </c:pt>
                <c:pt idx="5679">
                  <c:v>0.6</c:v>
                </c:pt>
                <c:pt idx="5680">
                  <c:v>0.45</c:v>
                </c:pt>
                <c:pt idx="5681">
                  <c:v>0.25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0.06</c:v>
                </c:pt>
                <c:pt idx="5697">
                  <c:v>0.2</c:v>
                </c:pt>
                <c:pt idx="5698">
                  <c:v>0.41</c:v>
                </c:pt>
                <c:pt idx="5699">
                  <c:v>0.37</c:v>
                </c:pt>
                <c:pt idx="5700">
                  <c:v>0.26</c:v>
                </c:pt>
                <c:pt idx="5701">
                  <c:v>0.42</c:v>
                </c:pt>
                <c:pt idx="5702">
                  <c:v>0.18</c:v>
                </c:pt>
                <c:pt idx="5703">
                  <c:v>0.05</c:v>
                </c:pt>
                <c:pt idx="5704">
                  <c:v>0.09</c:v>
                </c:pt>
                <c:pt idx="5705">
                  <c:v>0.01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0.11</c:v>
                </c:pt>
                <c:pt idx="5721">
                  <c:v>0.18</c:v>
                </c:pt>
                <c:pt idx="5722">
                  <c:v>0.11</c:v>
                </c:pt>
                <c:pt idx="5723">
                  <c:v>0.61</c:v>
                </c:pt>
                <c:pt idx="5724">
                  <c:v>0.28999999999999998</c:v>
                </c:pt>
                <c:pt idx="5725">
                  <c:v>0.1</c:v>
                </c:pt>
                <c:pt idx="5726">
                  <c:v>0.04</c:v>
                </c:pt>
                <c:pt idx="5727">
                  <c:v>0.24</c:v>
                </c:pt>
                <c:pt idx="5728">
                  <c:v>0.2</c:v>
                </c:pt>
                <c:pt idx="5729">
                  <c:v>0.08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0.14000000000000001</c:v>
                </c:pt>
                <c:pt idx="5745">
                  <c:v>0.32</c:v>
                </c:pt>
                <c:pt idx="5746">
                  <c:v>0.32</c:v>
                </c:pt>
                <c:pt idx="5747">
                  <c:v>0.28999999999999998</c:v>
                </c:pt>
                <c:pt idx="5748">
                  <c:v>0.28999999999999998</c:v>
                </c:pt>
                <c:pt idx="5749">
                  <c:v>0.63</c:v>
                </c:pt>
                <c:pt idx="5750">
                  <c:v>0.49</c:v>
                </c:pt>
                <c:pt idx="5751">
                  <c:v>0.51</c:v>
                </c:pt>
                <c:pt idx="5752">
                  <c:v>0.47</c:v>
                </c:pt>
                <c:pt idx="5753">
                  <c:v>0.26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0.01</c:v>
                </c:pt>
                <c:pt idx="5769">
                  <c:v>0.13</c:v>
                </c:pt>
                <c:pt idx="5770">
                  <c:v>0.13</c:v>
                </c:pt>
                <c:pt idx="5771">
                  <c:v>0.46</c:v>
                </c:pt>
                <c:pt idx="5772">
                  <c:v>0.7</c:v>
                </c:pt>
                <c:pt idx="5773">
                  <c:v>0.42</c:v>
                </c:pt>
                <c:pt idx="5774">
                  <c:v>0.64</c:v>
                </c:pt>
                <c:pt idx="5775">
                  <c:v>0.56000000000000005</c:v>
                </c:pt>
                <c:pt idx="5776">
                  <c:v>0.25</c:v>
                </c:pt>
                <c:pt idx="5777">
                  <c:v>0.22</c:v>
                </c:pt>
                <c:pt idx="5778">
                  <c:v>0.01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0.09</c:v>
                </c:pt>
                <c:pt idx="5793">
                  <c:v>0.36</c:v>
                </c:pt>
                <c:pt idx="5794">
                  <c:v>0.53</c:v>
                </c:pt>
                <c:pt idx="5795">
                  <c:v>0.66</c:v>
                </c:pt>
                <c:pt idx="5796">
                  <c:v>0.69</c:v>
                </c:pt>
                <c:pt idx="5797">
                  <c:v>0.42</c:v>
                </c:pt>
                <c:pt idx="5798">
                  <c:v>0.25</c:v>
                </c:pt>
                <c:pt idx="5799">
                  <c:v>0.4</c:v>
                </c:pt>
                <c:pt idx="5800">
                  <c:v>0.15</c:v>
                </c:pt>
                <c:pt idx="5801">
                  <c:v>0.18</c:v>
                </c:pt>
                <c:pt idx="5802">
                  <c:v>0.01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0.01</c:v>
                </c:pt>
                <c:pt idx="5817">
                  <c:v>0.08</c:v>
                </c:pt>
                <c:pt idx="5818">
                  <c:v>0.1</c:v>
                </c:pt>
                <c:pt idx="5819">
                  <c:v>0.14000000000000001</c:v>
                </c:pt>
                <c:pt idx="5820">
                  <c:v>7.0000000000000007E-2</c:v>
                </c:pt>
                <c:pt idx="5821">
                  <c:v>0.1</c:v>
                </c:pt>
                <c:pt idx="5822">
                  <c:v>0.08</c:v>
                </c:pt>
                <c:pt idx="5823">
                  <c:v>0.08</c:v>
                </c:pt>
                <c:pt idx="5824">
                  <c:v>0.06</c:v>
                </c:pt>
                <c:pt idx="5825">
                  <c:v>0.01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0.06</c:v>
                </c:pt>
                <c:pt idx="5841">
                  <c:v>0.18</c:v>
                </c:pt>
                <c:pt idx="5842">
                  <c:v>0.43</c:v>
                </c:pt>
                <c:pt idx="5843">
                  <c:v>0.54</c:v>
                </c:pt>
                <c:pt idx="5844">
                  <c:v>0.5</c:v>
                </c:pt>
                <c:pt idx="5845">
                  <c:v>0.28999999999999998</c:v>
                </c:pt>
                <c:pt idx="5846">
                  <c:v>0.22</c:v>
                </c:pt>
                <c:pt idx="5847">
                  <c:v>0.12</c:v>
                </c:pt>
                <c:pt idx="5848">
                  <c:v>0.2</c:v>
                </c:pt>
                <c:pt idx="5849">
                  <c:v>0.18</c:v>
                </c:pt>
                <c:pt idx="5850">
                  <c:v>0.01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7.0000000000000007E-2</c:v>
                </c:pt>
                <c:pt idx="5865">
                  <c:v>0.17</c:v>
                </c:pt>
                <c:pt idx="5866">
                  <c:v>0.17</c:v>
                </c:pt>
                <c:pt idx="5867">
                  <c:v>0.13</c:v>
                </c:pt>
                <c:pt idx="5868">
                  <c:v>0.25</c:v>
                </c:pt>
                <c:pt idx="5869">
                  <c:v>0.27</c:v>
                </c:pt>
                <c:pt idx="5870">
                  <c:v>0.43</c:v>
                </c:pt>
                <c:pt idx="5871">
                  <c:v>0.28000000000000003</c:v>
                </c:pt>
                <c:pt idx="5872">
                  <c:v>0.17</c:v>
                </c:pt>
                <c:pt idx="5873">
                  <c:v>0.09</c:v>
                </c:pt>
                <c:pt idx="5874">
                  <c:v>0.01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0.11</c:v>
                </c:pt>
                <c:pt idx="5889">
                  <c:v>0.33</c:v>
                </c:pt>
                <c:pt idx="5890">
                  <c:v>0.52</c:v>
                </c:pt>
                <c:pt idx="5891">
                  <c:v>0.47</c:v>
                </c:pt>
                <c:pt idx="5892">
                  <c:v>0.23</c:v>
                </c:pt>
                <c:pt idx="5893">
                  <c:v>0.37</c:v>
                </c:pt>
                <c:pt idx="5894">
                  <c:v>0.14000000000000001</c:v>
                </c:pt>
                <c:pt idx="5895">
                  <c:v>0.08</c:v>
                </c:pt>
                <c:pt idx="5896">
                  <c:v>0.08</c:v>
                </c:pt>
                <c:pt idx="5897">
                  <c:v>0.04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0.16</c:v>
                </c:pt>
                <c:pt idx="5913">
                  <c:v>0.39</c:v>
                </c:pt>
                <c:pt idx="5914">
                  <c:v>0.56999999999999995</c:v>
                </c:pt>
                <c:pt idx="5915">
                  <c:v>0.66</c:v>
                </c:pt>
                <c:pt idx="5916">
                  <c:v>0.73</c:v>
                </c:pt>
                <c:pt idx="5917">
                  <c:v>0.42</c:v>
                </c:pt>
                <c:pt idx="5918">
                  <c:v>0.69</c:v>
                </c:pt>
                <c:pt idx="5919">
                  <c:v>0.62</c:v>
                </c:pt>
                <c:pt idx="5920">
                  <c:v>0.47</c:v>
                </c:pt>
                <c:pt idx="5921">
                  <c:v>0.26</c:v>
                </c:pt>
                <c:pt idx="5922">
                  <c:v>0.01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0.17</c:v>
                </c:pt>
                <c:pt idx="5937">
                  <c:v>0.39</c:v>
                </c:pt>
                <c:pt idx="5938">
                  <c:v>0.56000000000000005</c:v>
                </c:pt>
                <c:pt idx="5939">
                  <c:v>0.67</c:v>
                </c:pt>
                <c:pt idx="5940">
                  <c:v>0.73</c:v>
                </c:pt>
                <c:pt idx="5941">
                  <c:v>0.47</c:v>
                </c:pt>
                <c:pt idx="5942">
                  <c:v>0.7</c:v>
                </c:pt>
                <c:pt idx="5943">
                  <c:v>0.61</c:v>
                </c:pt>
                <c:pt idx="5944">
                  <c:v>0.47</c:v>
                </c:pt>
                <c:pt idx="5945">
                  <c:v>0.26</c:v>
                </c:pt>
                <c:pt idx="5946">
                  <c:v>0.01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0.17</c:v>
                </c:pt>
                <c:pt idx="5961">
                  <c:v>0.3</c:v>
                </c:pt>
                <c:pt idx="5962">
                  <c:v>0.5</c:v>
                </c:pt>
                <c:pt idx="5963">
                  <c:v>0.63</c:v>
                </c:pt>
                <c:pt idx="5964">
                  <c:v>0.73</c:v>
                </c:pt>
                <c:pt idx="5965">
                  <c:v>0.47</c:v>
                </c:pt>
                <c:pt idx="5966">
                  <c:v>0.71</c:v>
                </c:pt>
                <c:pt idx="5967">
                  <c:v>0.61</c:v>
                </c:pt>
                <c:pt idx="5968">
                  <c:v>0.47</c:v>
                </c:pt>
                <c:pt idx="5969">
                  <c:v>0.26</c:v>
                </c:pt>
                <c:pt idx="5970">
                  <c:v>0.01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0.18</c:v>
                </c:pt>
                <c:pt idx="5985">
                  <c:v>0.4</c:v>
                </c:pt>
                <c:pt idx="5986">
                  <c:v>0.56000000000000005</c:v>
                </c:pt>
                <c:pt idx="5987">
                  <c:v>0.66</c:v>
                </c:pt>
                <c:pt idx="5988">
                  <c:v>0.72</c:v>
                </c:pt>
                <c:pt idx="5989">
                  <c:v>0.47</c:v>
                </c:pt>
                <c:pt idx="5990">
                  <c:v>0.68</c:v>
                </c:pt>
                <c:pt idx="5991">
                  <c:v>0.55000000000000004</c:v>
                </c:pt>
                <c:pt idx="5992">
                  <c:v>0.41</c:v>
                </c:pt>
                <c:pt idx="5993">
                  <c:v>0.25</c:v>
                </c:pt>
                <c:pt idx="5994">
                  <c:v>0.01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0.13</c:v>
                </c:pt>
                <c:pt idx="6009">
                  <c:v>0.18</c:v>
                </c:pt>
                <c:pt idx="6010">
                  <c:v>0.27</c:v>
                </c:pt>
                <c:pt idx="6011">
                  <c:v>0.16</c:v>
                </c:pt>
                <c:pt idx="6012">
                  <c:v>0.28000000000000003</c:v>
                </c:pt>
                <c:pt idx="6013">
                  <c:v>0.34</c:v>
                </c:pt>
                <c:pt idx="6014">
                  <c:v>0.13</c:v>
                </c:pt>
                <c:pt idx="6015">
                  <c:v>0.1</c:v>
                </c:pt>
                <c:pt idx="6016">
                  <c:v>0.05</c:v>
                </c:pt>
                <c:pt idx="6017">
                  <c:v>0.13</c:v>
                </c:pt>
                <c:pt idx="6018">
                  <c:v>0.01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0.03</c:v>
                </c:pt>
                <c:pt idx="6033">
                  <c:v>0.14000000000000001</c:v>
                </c:pt>
                <c:pt idx="6034">
                  <c:v>0.18</c:v>
                </c:pt>
                <c:pt idx="6035">
                  <c:v>0.06</c:v>
                </c:pt>
                <c:pt idx="6036">
                  <c:v>0.05</c:v>
                </c:pt>
                <c:pt idx="6037">
                  <c:v>0.08</c:v>
                </c:pt>
                <c:pt idx="6038">
                  <c:v>0.05</c:v>
                </c:pt>
                <c:pt idx="6039">
                  <c:v>0.06</c:v>
                </c:pt>
                <c:pt idx="6040">
                  <c:v>0.04</c:v>
                </c:pt>
                <c:pt idx="6041">
                  <c:v>0.06</c:v>
                </c:pt>
                <c:pt idx="6042">
                  <c:v>0.01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0.13</c:v>
                </c:pt>
                <c:pt idx="6057">
                  <c:v>0.2</c:v>
                </c:pt>
                <c:pt idx="6058">
                  <c:v>0.13</c:v>
                </c:pt>
                <c:pt idx="6059">
                  <c:v>0.33</c:v>
                </c:pt>
                <c:pt idx="6060">
                  <c:v>0.39</c:v>
                </c:pt>
                <c:pt idx="6061">
                  <c:v>0.42</c:v>
                </c:pt>
                <c:pt idx="6062">
                  <c:v>0.36</c:v>
                </c:pt>
                <c:pt idx="6063">
                  <c:v>0.42</c:v>
                </c:pt>
                <c:pt idx="6064">
                  <c:v>0.26</c:v>
                </c:pt>
                <c:pt idx="6065">
                  <c:v>0.21</c:v>
                </c:pt>
                <c:pt idx="6066">
                  <c:v>0.01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0.19</c:v>
                </c:pt>
                <c:pt idx="6081">
                  <c:v>0.22</c:v>
                </c:pt>
                <c:pt idx="6082">
                  <c:v>0.3</c:v>
                </c:pt>
                <c:pt idx="6083">
                  <c:v>0.2</c:v>
                </c:pt>
                <c:pt idx="6084">
                  <c:v>0.38</c:v>
                </c:pt>
                <c:pt idx="6085">
                  <c:v>0.38</c:v>
                </c:pt>
                <c:pt idx="6086">
                  <c:v>0.15</c:v>
                </c:pt>
                <c:pt idx="6087">
                  <c:v>0.06</c:v>
                </c:pt>
                <c:pt idx="6088">
                  <c:v>0.25</c:v>
                </c:pt>
                <c:pt idx="6089">
                  <c:v>0.21</c:v>
                </c:pt>
                <c:pt idx="6090">
                  <c:v>0.02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0.19</c:v>
                </c:pt>
                <c:pt idx="6105">
                  <c:v>0.41</c:v>
                </c:pt>
                <c:pt idx="6106">
                  <c:v>0.56000000000000005</c:v>
                </c:pt>
                <c:pt idx="6107">
                  <c:v>0.64</c:v>
                </c:pt>
                <c:pt idx="6108">
                  <c:v>0.75</c:v>
                </c:pt>
                <c:pt idx="6109">
                  <c:v>0.47</c:v>
                </c:pt>
                <c:pt idx="6110">
                  <c:v>0.72</c:v>
                </c:pt>
                <c:pt idx="6111">
                  <c:v>0.64</c:v>
                </c:pt>
                <c:pt idx="6112">
                  <c:v>0.49</c:v>
                </c:pt>
                <c:pt idx="6113">
                  <c:v>0.28000000000000003</c:v>
                </c:pt>
                <c:pt idx="6114">
                  <c:v>0.05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0.2</c:v>
                </c:pt>
                <c:pt idx="6129">
                  <c:v>0.42</c:v>
                </c:pt>
                <c:pt idx="6130">
                  <c:v>0.59</c:v>
                </c:pt>
                <c:pt idx="6131">
                  <c:v>0.69</c:v>
                </c:pt>
                <c:pt idx="6132">
                  <c:v>0.74</c:v>
                </c:pt>
                <c:pt idx="6133">
                  <c:v>0.47</c:v>
                </c:pt>
                <c:pt idx="6134">
                  <c:v>0.69</c:v>
                </c:pt>
                <c:pt idx="6135">
                  <c:v>0.61</c:v>
                </c:pt>
                <c:pt idx="6136">
                  <c:v>0.48</c:v>
                </c:pt>
                <c:pt idx="6137">
                  <c:v>0.27</c:v>
                </c:pt>
                <c:pt idx="6138">
                  <c:v>0.05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0.21</c:v>
                </c:pt>
                <c:pt idx="6153">
                  <c:v>0.42</c:v>
                </c:pt>
                <c:pt idx="6154">
                  <c:v>0.57999999999999996</c:v>
                </c:pt>
                <c:pt idx="6155">
                  <c:v>0.68</c:v>
                </c:pt>
                <c:pt idx="6156">
                  <c:v>0.74</c:v>
                </c:pt>
                <c:pt idx="6157">
                  <c:v>0.47</c:v>
                </c:pt>
                <c:pt idx="6158">
                  <c:v>0.71</c:v>
                </c:pt>
                <c:pt idx="6159">
                  <c:v>0.62</c:v>
                </c:pt>
                <c:pt idx="6160">
                  <c:v>0.48</c:v>
                </c:pt>
                <c:pt idx="6161">
                  <c:v>0.27</c:v>
                </c:pt>
                <c:pt idx="6162">
                  <c:v>0.05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0.04</c:v>
                </c:pt>
                <c:pt idx="6177">
                  <c:v>0.15</c:v>
                </c:pt>
                <c:pt idx="6178">
                  <c:v>0.13</c:v>
                </c:pt>
                <c:pt idx="6179">
                  <c:v>0.12</c:v>
                </c:pt>
                <c:pt idx="6180">
                  <c:v>7.0000000000000007E-2</c:v>
                </c:pt>
                <c:pt idx="6181">
                  <c:v>0.11</c:v>
                </c:pt>
                <c:pt idx="6182">
                  <c:v>0.15</c:v>
                </c:pt>
                <c:pt idx="6183">
                  <c:v>0.1</c:v>
                </c:pt>
                <c:pt idx="6184">
                  <c:v>0.12</c:v>
                </c:pt>
                <c:pt idx="6185">
                  <c:v>0.02</c:v>
                </c:pt>
                <c:pt idx="6186">
                  <c:v>0.01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0.22</c:v>
                </c:pt>
                <c:pt idx="6201">
                  <c:v>0.08</c:v>
                </c:pt>
                <c:pt idx="6202">
                  <c:v>0.32</c:v>
                </c:pt>
                <c:pt idx="6203">
                  <c:v>0.09</c:v>
                </c:pt>
                <c:pt idx="6204">
                  <c:v>0.39</c:v>
                </c:pt>
                <c:pt idx="6205">
                  <c:v>0.35</c:v>
                </c:pt>
                <c:pt idx="6206">
                  <c:v>0.66</c:v>
                </c:pt>
                <c:pt idx="6207">
                  <c:v>0.31</c:v>
                </c:pt>
                <c:pt idx="6208">
                  <c:v>0.11</c:v>
                </c:pt>
                <c:pt idx="6209">
                  <c:v>7.0000000000000007E-2</c:v>
                </c:pt>
                <c:pt idx="6210">
                  <c:v>0.02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0.21</c:v>
                </c:pt>
                <c:pt idx="6225">
                  <c:v>0.12</c:v>
                </c:pt>
                <c:pt idx="6226">
                  <c:v>0.55000000000000004</c:v>
                </c:pt>
                <c:pt idx="6227">
                  <c:v>0.36</c:v>
                </c:pt>
                <c:pt idx="6228">
                  <c:v>0.27</c:v>
                </c:pt>
                <c:pt idx="6229">
                  <c:v>7.0000000000000007E-2</c:v>
                </c:pt>
                <c:pt idx="6230">
                  <c:v>0.05</c:v>
                </c:pt>
                <c:pt idx="6231">
                  <c:v>0.14000000000000001</c:v>
                </c:pt>
                <c:pt idx="6232">
                  <c:v>0.11</c:v>
                </c:pt>
                <c:pt idx="6233">
                  <c:v>0.22</c:v>
                </c:pt>
                <c:pt idx="6234">
                  <c:v>0.02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0.01</c:v>
                </c:pt>
                <c:pt idx="6248">
                  <c:v>0.23</c:v>
                </c:pt>
                <c:pt idx="6249">
                  <c:v>0.44</c:v>
                </c:pt>
                <c:pt idx="6250">
                  <c:v>0.61</c:v>
                </c:pt>
                <c:pt idx="6251">
                  <c:v>0.71</c:v>
                </c:pt>
                <c:pt idx="6252">
                  <c:v>0.77</c:v>
                </c:pt>
                <c:pt idx="6253">
                  <c:v>0.42</c:v>
                </c:pt>
                <c:pt idx="6254">
                  <c:v>0.64</c:v>
                </c:pt>
                <c:pt idx="6255">
                  <c:v>0.53</c:v>
                </c:pt>
                <c:pt idx="6256">
                  <c:v>0.32</c:v>
                </c:pt>
                <c:pt idx="6257">
                  <c:v>0.16</c:v>
                </c:pt>
                <c:pt idx="6258">
                  <c:v>0.06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0.1</c:v>
                </c:pt>
                <c:pt idx="6273">
                  <c:v>0.12</c:v>
                </c:pt>
                <c:pt idx="6274">
                  <c:v>0.23</c:v>
                </c:pt>
                <c:pt idx="6275">
                  <c:v>0.1</c:v>
                </c:pt>
                <c:pt idx="6276">
                  <c:v>0.1</c:v>
                </c:pt>
                <c:pt idx="6277">
                  <c:v>0.09</c:v>
                </c:pt>
                <c:pt idx="6278">
                  <c:v>0.05</c:v>
                </c:pt>
                <c:pt idx="6279">
                  <c:v>0.06</c:v>
                </c:pt>
                <c:pt idx="6280">
                  <c:v>0.06</c:v>
                </c:pt>
                <c:pt idx="6281">
                  <c:v>0.04</c:v>
                </c:pt>
                <c:pt idx="6282">
                  <c:v>0.04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0.01</c:v>
                </c:pt>
                <c:pt idx="6296">
                  <c:v>0.24</c:v>
                </c:pt>
                <c:pt idx="6297">
                  <c:v>0.31</c:v>
                </c:pt>
                <c:pt idx="6298">
                  <c:v>0.64</c:v>
                </c:pt>
                <c:pt idx="6299">
                  <c:v>0.4</c:v>
                </c:pt>
                <c:pt idx="6300">
                  <c:v>0.63</c:v>
                </c:pt>
                <c:pt idx="6301">
                  <c:v>0.25</c:v>
                </c:pt>
                <c:pt idx="6302">
                  <c:v>0.33</c:v>
                </c:pt>
                <c:pt idx="6303">
                  <c:v>0.4</c:v>
                </c:pt>
                <c:pt idx="6304">
                  <c:v>0.35</c:v>
                </c:pt>
                <c:pt idx="6305">
                  <c:v>0.28000000000000003</c:v>
                </c:pt>
                <c:pt idx="6306">
                  <c:v>0.06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0.02</c:v>
                </c:pt>
                <c:pt idx="6320">
                  <c:v>0.24</c:v>
                </c:pt>
                <c:pt idx="6321">
                  <c:v>0.46</c:v>
                </c:pt>
                <c:pt idx="6322">
                  <c:v>0.63</c:v>
                </c:pt>
                <c:pt idx="6323">
                  <c:v>0.75</c:v>
                </c:pt>
                <c:pt idx="6324">
                  <c:v>0.81</c:v>
                </c:pt>
                <c:pt idx="6325">
                  <c:v>0.47</c:v>
                </c:pt>
                <c:pt idx="6326">
                  <c:v>0.77</c:v>
                </c:pt>
                <c:pt idx="6327">
                  <c:v>0.66</c:v>
                </c:pt>
                <c:pt idx="6328">
                  <c:v>0.5</c:v>
                </c:pt>
                <c:pt idx="6329">
                  <c:v>0.28999999999999998</c:v>
                </c:pt>
                <c:pt idx="6330">
                  <c:v>0.06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0.02</c:v>
                </c:pt>
                <c:pt idx="6344">
                  <c:v>0.15</c:v>
                </c:pt>
                <c:pt idx="6345">
                  <c:v>0.34</c:v>
                </c:pt>
                <c:pt idx="6346">
                  <c:v>0.45</c:v>
                </c:pt>
                <c:pt idx="6347">
                  <c:v>0.6</c:v>
                </c:pt>
                <c:pt idx="6348">
                  <c:v>0.7</c:v>
                </c:pt>
                <c:pt idx="6349">
                  <c:v>0.47</c:v>
                </c:pt>
                <c:pt idx="6350">
                  <c:v>0.71</c:v>
                </c:pt>
                <c:pt idx="6351">
                  <c:v>0.6</c:v>
                </c:pt>
                <c:pt idx="6352">
                  <c:v>0.46</c:v>
                </c:pt>
                <c:pt idx="6353">
                  <c:v>0.21</c:v>
                </c:pt>
                <c:pt idx="6354">
                  <c:v>0.04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0.03</c:v>
                </c:pt>
                <c:pt idx="6368">
                  <c:v>0.24</c:v>
                </c:pt>
                <c:pt idx="6369">
                  <c:v>0.45</c:v>
                </c:pt>
                <c:pt idx="6370">
                  <c:v>0.61</c:v>
                </c:pt>
                <c:pt idx="6371">
                  <c:v>0.73</c:v>
                </c:pt>
                <c:pt idx="6372">
                  <c:v>0.79</c:v>
                </c:pt>
                <c:pt idx="6373">
                  <c:v>0.47</c:v>
                </c:pt>
                <c:pt idx="6374">
                  <c:v>0.77</c:v>
                </c:pt>
                <c:pt idx="6375">
                  <c:v>0.65</c:v>
                </c:pt>
                <c:pt idx="6376">
                  <c:v>0.5</c:v>
                </c:pt>
                <c:pt idx="6377">
                  <c:v>0.28999999999999998</c:v>
                </c:pt>
                <c:pt idx="6378">
                  <c:v>0.06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0.02</c:v>
                </c:pt>
                <c:pt idx="6392">
                  <c:v>0.12</c:v>
                </c:pt>
                <c:pt idx="6393">
                  <c:v>0.12</c:v>
                </c:pt>
                <c:pt idx="6394">
                  <c:v>0.14000000000000001</c:v>
                </c:pt>
                <c:pt idx="6395">
                  <c:v>0.05</c:v>
                </c:pt>
                <c:pt idx="6396">
                  <c:v>7.0000000000000007E-2</c:v>
                </c:pt>
                <c:pt idx="6397">
                  <c:v>0.13</c:v>
                </c:pt>
                <c:pt idx="6398">
                  <c:v>0.36</c:v>
                </c:pt>
                <c:pt idx="6399">
                  <c:v>0.3</c:v>
                </c:pt>
                <c:pt idx="6400">
                  <c:v>0.14000000000000001</c:v>
                </c:pt>
                <c:pt idx="6401">
                  <c:v>0.08</c:v>
                </c:pt>
                <c:pt idx="6402">
                  <c:v>0.03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0.03</c:v>
                </c:pt>
                <c:pt idx="6416">
                  <c:v>0.12</c:v>
                </c:pt>
                <c:pt idx="6417">
                  <c:v>0.3</c:v>
                </c:pt>
                <c:pt idx="6418">
                  <c:v>0.13</c:v>
                </c:pt>
                <c:pt idx="6419">
                  <c:v>0.34</c:v>
                </c:pt>
                <c:pt idx="6420">
                  <c:v>0.13</c:v>
                </c:pt>
                <c:pt idx="6421">
                  <c:v>0.1</c:v>
                </c:pt>
                <c:pt idx="6422">
                  <c:v>0.08</c:v>
                </c:pt>
                <c:pt idx="6423">
                  <c:v>0.09</c:v>
                </c:pt>
                <c:pt idx="6424">
                  <c:v>0.05</c:v>
                </c:pt>
                <c:pt idx="6425">
                  <c:v>0.08</c:v>
                </c:pt>
                <c:pt idx="6426">
                  <c:v>0.04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0.04</c:v>
                </c:pt>
                <c:pt idx="6440">
                  <c:v>0.26</c:v>
                </c:pt>
                <c:pt idx="6441">
                  <c:v>0.25</c:v>
                </c:pt>
                <c:pt idx="6442">
                  <c:v>0.62</c:v>
                </c:pt>
                <c:pt idx="6443">
                  <c:v>0.66</c:v>
                </c:pt>
                <c:pt idx="6444">
                  <c:v>0.18</c:v>
                </c:pt>
                <c:pt idx="6445">
                  <c:v>0.3</c:v>
                </c:pt>
                <c:pt idx="6446">
                  <c:v>0.39</c:v>
                </c:pt>
                <c:pt idx="6447">
                  <c:v>0.34</c:v>
                </c:pt>
                <c:pt idx="6448">
                  <c:v>0.24</c:v>
                </c:pt>
                <c:pt idx="6449">
                  <c:v>0.23</c:v>
                </c:pt>
                <c:pt idx="6450">
                  <c:v>0.06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0.03</c:v>
                </c:pt>
                <c:pt idx="6464">
                  <c:v>0.08</c:v>
                </c:pt>
                <c:pt idx="6465">
                  <c:v>0.06</c:v>
                </c:pt>
                <c:pt idx="6466">
                  <c:v>0.52</c:v>
                </c:pt>
                <c:pt idx="6467">
                  <c:v>0.43</c:v>
                </c:pt>
                <c:pt idx="6468">
                  <c:v>0.38</c:v>
                </c:pt>
                <c:pt idx="6469">
                  <c:v>0.43</c:v>
                </c:pt>
                <c:pt idx="6470">
                  <c:v>0.61</c:v>
                </c:pt>
                <c:pt idx="6471">
                  <c:v>0.56000000000000005</c:v>
                </c:pt>
                <c:pt idx="6472">
                  <c:v>0.24</c:v>
                </c:pt>
                <c:pt idx="6473">
                  <c:v>0.23</c:v>
                </c:pt>
                <c:pt idx="6474">
                  <c:v>0.06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0.03</c:v>
                </c:pt>
                <c:pt idx="6488">
                  <c:v>0.24</c:v>
                </c:pt>
                <c:pt idx="6489">
                  <c:v>0.48</c:v>
                </c:pt>
                <c:pt idx="6490">
                  <c:v>0.39</c:v>
                </c:pt>
                <c:pt idx="6491">
                  <c:v>0.63</c:v>
                </c:pt>
                <c:pt idx="6492">
                  <c:v>0.7</c:v>
                </c:pt>
                <c:pt idx="6493">
                  <c:v>0.47</c:v>
                </c:pt>
                <c:pt idx="6494">
                  <c:v>0.74</c:v>
                </c:pt>
                <c:pt idx="6495">
                  <c:v>0.66</c:v>
                </c:pt>
                <c:pt idx="6496">
                  <c:v>0.49</c:v>
                </c:pt>
                <c:pt idx="6497">
                  <c:v>0.3</c:v>
                </c:pt>
                <c:pt idx="6498">
                  <c:v>7.0000000000000007E-2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0.05</c:v>
                </c:pt>
                <c:pt idx="6512">
                  <c:v>0.27</c:v>
                </c:pt>
                <c:pt idx="6513">
                  <c:v>0.47</c:v>
                </c:pt>
                <c:pt idx="6514">
                  <c:v>0.64</c:v>
                </c:pt>
                <c:pt idx="6515">
                  <c:v>0.74</c:v>
                </c:pt>
                <c:pt idx="6516">
                  <c:v>0.81</c:v>
                </c:pt>
                <c:pt idx="6517">
                  <c:v>0.47</c:v>
                </c:pt>
                <c:pt idx="6518">
                  <c:v>0.79</c:v>
                </c:pt>
                <c:pt idx="6519">
                  <c:v>0.66</c:v>
                </c:pt>
                <c:pt idx="6520">
                  <c:v>0.49</c:v>
                </c:pt>
                <c:pt idx="6521">
                  <c:v>0.26</c:v>
                </c:pt>
                <c:pt idx="6522">
                  <c:v>7.0000000000000007E-2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0.01</c:v>
                </c:pt>
                <c:pt idx="6536">
                  <c:v>0.1</c:v>
                </c:pt>
                <c:pt idx="6537">
                  <c:v>0.11</c:v>
                </c:pt>
                <c:pt idx="6538">
                  <c:v>0.1</c:v>
                </c:pt>
                <c:pt idx="6539">
                  <c:v>0.11</c:v>
                </c:pt>
                <c:pt idx="6540">
                  <c:v>0.21</c:v>
                </c:pt>
                <c:pt idx="6541">
                  <c:v>0.12</c:v>
                </c:pt>
                <c:pt idx="6542">
                  <c:v>0.11</c:v>
                </c:pt>
                <c:pt idx="6543">
                  <c:v>0.19</c:v>
                </c:pt>
                <c:pt idx="6544">
                  <c:v>0.03</c:v>
                </c:pt>
                <c:pt idx="6545">
                  <c:v>0.08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0.05</c:v>
                </c:pt>
                <c:pt idx="6560">
                  <c:v>0.27</c:v>
                </c:pt>
                <c:pt idx="6561">
                  <c:v>0.49</c:v>
                </c:pt>
                <c:pt idx="6562">
                  <c:v>0.64</c:v>
                </c:pt>
                <c:pt idx="6563">
                  <c:v>0.74</c:v>
                </c:pt>
                <c:pt idx="6564">
                  <c:v>0.78</c:v>
                </c:pt>
                <c:pt idx="6565">
                  <c:v>0.42</c:v>
                </c:pt>
                <c:pt idx="6566">
                  <c:v>0.69</c:v>
                </c:pt>
                <c:pt idx="6567">
                  <c:v>0.63</c:v>
                </c:pt>
                <c:pt idx="6568">
                  <c:v>0.48</c:v>
                </c:pt>
                <c:pt idx="6569">
                  <c:v>0.28000000000000003</c:v>
                </c:pt>
                <c:pt idx="6570">
                  <c:v>7.0000000000000007E-2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0.06</c:v>
                </c:pt>
                <c:pt idx="6584">
                  <c:v>0.27</c:v>
                </c:pt>
                <c:pt idx="6585">
                  <c:v>0.48</c:v>
                </c:pt>
                <c:pt idx="6586">
                  <c:v>0.63</c:v>
                </c:pt>
                <c:pt idx="6587">
                  <c:v>0.73</c:v>
                </c:pt>
                <c:pt idx="6588">
                  <c:v>0.77</c:v>
                </c:pt>
                <c:pt idx="6589">
                  <c:v>0.42</c:v>
                </c:pt>
                <c:pt idx="6590">
                  <c:v>0.69</c:v>
                </c:pt>
                <c:pt idx="6591">
                  <c:v>0.61</c:v>
                </c:pt>
                <c:pt idx="6592">
                  <c:v>0.47</c:v>
                </c:pt>
                <c:pt idx="6593">
                  <c:v>0.28000000000000003</c:v>
                </c:pt>
                <c:pt idx="6594">
                  <c:v>7.0000000000000007E-2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0.01</c:v>
                </c:pt>
                <c:pt idx="6608">
                  <c:v>0.12</c:v>
                </c:pt>
                <c:pt idx="6609">
                  <c:v>0.32</c:v>
                </c:pt>
                <c:pt idx="6610">
                  <c:v>0.54</c:v>
                </c:pt>
                <c:pt idx="6611">
                  <c:v>0.65</c:v>
                </c:pt>
                <c:pt idx="6612">
                  <c:v>0.79</c:v>
                </c:pt>
                <c:pt idx="6613">
                  <c:v>0.47</c:v>
                </c:pt>
                <c:pt idx="6614">
                  <c:v>0.73</c:v>
                </c:pt>
                <c:pt idx="6615">
                  <c:v>0.39</c:v>
                </c:pt>
                <c:pt idx="6616">
                  <c:v>0.2</c:v>
                </c:pt>
                <c:pt idx="6617">
                  <c:v>0.23</c:v>
                </c:pt>
                <c:pt idx="6618">
                  <c:v>0.02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0.04</c:v>
                </c:pt>
                <c:pt idx="6632">
                  <c:v>7.0000000000000007E-2</c:v>
                </c:pt>
                <c:pt idx="6633">
                  <c:v>0.11</c:v>
                </c:pt>
                <c:pt idx="6634">
                  <c:v>0.17</c:v>
                </c:pt>
                <c:pt idx="6635">
                  <c:v>0.24</c:v>
                </c:pt>
                <c:pt idx="6636">
                  <c:v>0.43</c:v>
                </c:pt>
                <c:pt idx="6637">
                  <c:v>0.26</c:v>
                </c:pt>
                <c:pt idx="6638">
                  <c:v>0.3</c:v>
                </c:pt>
                <c:pt idx="6639">
                  <c:v>0.28000000000000003</c:v>
                </c:pt>
                <c:pt idx="6640">
                  <c:v>0.21</c:v>
                </c:pt>
                <c:pt idx="6641">
                  <c:v>0.14000000000000001</c:v>
                </c:pt>
                <c:pt idx="6642">
                  <c:v>7.0000000000000007E-2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0.04</c:v>
                </c:pt>
                <c:pt idx="6656">
                  <c:v>0.08</c:v>
                </c:pt>
                <c:pt idx="6657">
                  <c:v>0.34</c:v>
                </c:pt>
                <c:pt idx="6658">
                  <c:v>0.39</c:v>
                </c:pt>
                <c:pt idx="6659">
                  <c:v>0.41</c:v>
                </c:pt>
                <c:pt idx="6660">
                  <c:v>0.08</c:v>
                </c:pt>
                <c:pt idx="6661">
                  <c:v>0.3</c:v>
                </c:pt>
                <c:pt idx="6662">
                  <c:v>0.1</c:v>
                </c:pt>
                <c:pt idx="6663">
                  <c:v>7.0000000000000007E-2</c:v>
                </c:pt>
                <c:pt idx="6664">
                  <c:v>0.05</c:v>
                </c:pt>
                <c:pt idx="6665">
                  <c:v>0.16</c:v>
                </c:pt>
                <c:pt idx="6666">
                  <c:v>0.06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0.05</c:v>
                </c:pt>
                <c:pt idx="6680">
                  <c:v>0.11</c:v>
                </c:pt>
                <c:pt idx="6681">
                  <c:v>0.17</c:v>
                </c:pt>
                <c:pt idx="6682">
                  <c:v>0.46</c:v>
                </c:pt>
                <c:pt idx="6683">
                  <c:v>0.4</c:v>
                </c:pt>
                <c:pt idx="6684">
                  <c:v>0.08</c:v>
                </c:pt>
                <c:pt idx="6685">
                  <c:v>7.0000000000000007E-2</c:v>
                </c:pt>
                <c:pt idx="6686">
                  <c:v>0.12</c:v>
                </c:pt>
                <c:pt idx="6687">
                  <c:v>0.05</c:v>
                </c:pt>
                <c:pt idx="6688">
                  <c:v>0.05</c:v>
                </c:pt>
                <c:pt idx="6689">
                  <c:v>0.02</c:v>
                </c:pt>
                <c:pt idx="6690">
                  <c:v>0.01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0.04</c:v>
                </c:pt>
                <c:pt idx="6704">
                  <c:v>0.12</c:v>
                </c:pt>
                <c:pt idx="6705">
                  <c:v>0.35</c:v>
                </c:pt>
                <c:pt idx="6706">
                  <c:v>0.46</c:v>
                </c:pt>
                <c:pt idx="6707">
                  <c:v>0.28999999999999998</c:v>
                </c:pt>
                <c:pt idx="6708">
                  <c:v>0.33</c:v>
                </c:pt>
                <c:pt idx="6709">
                  <c:v>0.47</c:v>
                </c:pt>
                <c:pt idx="6710">
                  <c:v>0.49</c:v>
                </c:pt>
                <c:pt idx="6711">
                  <c:v>0.46</c:v>
                </c:pt>
                <c:pt idx="6712">
                  <c:v>0.32</c:v>
                </c:pt>
                <c:pt idx="6713">
                  <c:v>0.3</c:v>
                </c:pt>
                <c:pt idx="6714">
                  <c:v>0.08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7.0000000000000007E-2</c:v>
                </c:pt>
                <c:pt idx="6728">
                  <c:v>0.28999999999999998</c:v>
                </c:pt>
                <c:pt idx="6729">
                  <c:v>0.5</c:v>
                </c:pt>
                <c:pt idx="6730">
                  <c:v>0.56999999999999995</c:v>
                </c:pt>
                <c:pt idx="6731">
                  <c:v>0.68</c:v>
                </c:pt>
                <c:pt idx="6732">
                  <c:v>0.55000000000000004</c:v>
                </c:pt>
                <c:pt idx="6733">
                  <c:v>0.42</c:v>
                </c:pt>
                <c:pt idx="6734">
                  <c:v>0.64</c:v>
                </c:pt>
                <c:pt idx="6735">
                  <c:v>0.64</c:v>
                </c:pt>
                <c:pt idx="6736">
                  <c:v>0.43</c:v>
                </c:pt>
                <c:pt idx="6737">
                  <c:v>0.3</c:v>
                </c:pt>
                <c:pt idx="6738">
                  <c:v>0.08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0.08</c:v>
                </c:pt>
                <c:pt idx="6752">
                  <c:v>0.3</c:v>
                </c:pt>
                <c:pt idx="6753">
                  <c:v>0.51</c:v>
                </c:pt>
                <c:pt idx="6754">
                  <c:v>0.68</c:v>
                </c:pt>
                <c:pt idx="6755">
                  <c:v>0.78</c:v>
                </c:pt>
                <c:pt idx="6756">
                  <c:v>0.83</c:v>
                </c:pt>
                <c:pt idx="6757">
                  <c:v>0.42</c:v>
                </c:pt>
                <c:pt idx="6758">
                  <c:v>0.69</c:v>
                </c:pt>
                <c:pt idx="6759">
                  <c:v>0.67</c:v>
                </c:pt>
                <c:pt idx="6760">
                  <c:v>0.5</c:v>
                </c:pt>
                <c:pt idx="6761">
                  <c:v>0.3</c:v>
                </c:pt>
                <c:pt idx="6762">
                  <c:v>0.08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7.0000000000000007E-2</c:v>
                </c:pt>
                <c:pt idx="6776">
                  <c:v>0.1</c:v>
                </c:pt>
                <c:pt idx="6777">
                  <c:v>7.0000000000000007E-2</c:v>
                </c:pt>
                <c:pt idx="6778">
                  <c:v>7.0000000000000007E-2</c:v>
                </c:pt>
                <c:pt idx="6779">
                  <c:v>7.0000000000000007E-2</c:v>
                </c:pt>
                <c:pt idx="6780">
                  <c:v>0.11</c:v>
                </c:pt>
                <c:pt idx="6781">
                  <c:v>0.24</c:v>
                </c:pt>
                <c:pt idx="6782">
                  <c:v>0</c:v>
                </c:pt>
                <c:pt idx="6783">
                  <c:v>0.6</c:v>
                </c:pt>
                <c:pt idx="6784">
                  <c:v>0.23</c:v>
                </c:pt>
                <c:pt idx="6785">
                  <c:v>0.03</c:v>
                </c:pt>
                <c:pt idx="6786">
                  <c:v>0.02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0.01</c:v>
                </c:pt>
                <c:pt idx="6800">
                  <c:v>0.09</c:v>
                </c:pt>
                <c:pt idx="6801">
                  <c:v>0.18</c:v>
                </c:pt>
                <c:pt idx="6802">
                  <c:v>0.32</c:v>
                </c:pt>
                <c:pt idx="6803">
                  <c:v>0.38</c:v>
                </c:pt>
                <c:pt idx="6804">
                  <c:v>0.2</c:v>
                </c:pt>
                <c:pt idx="6805">
                  <c:v>0.16</c:v>
                </c:pt>
                <c:pt idx="6806">
                  <c:v>0.17</c:v>
                </c:pt>
                <c:pt idx="6807">
                  <c:v>0.1</c:v>
                </c:pt>
                <c:pt idx="6808">
                  <c:v>0.11</c:v>
                </c:pt>
                <c:pt idx="6809">
                  <c:v>0.16</c:v>
                </c:pt>
                <c:pt idx="6810">
                  <c:v>0.05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0.09</c:v>
                </c:pt>
                <c:pt idx="6824">
                  <c:v>0.3</c:v>
                </c:pt>
                <c:pt idx="6825">
                  <c:v>0.48</c:v>
                </c:pt>
                <c:pt idx="6826">
                  <c:v>0.63</c:v>
                </c:pt>
                <c:pt idx="6827">
                  <c:v>0.74</c:v>
                </c:pt>
                <c:pt idx="6828">
                  <c:v>0.78</c:v>
                </c:pt>
                <c:pt idx="6829">
                  <c:v>0.47</c:v>
                </c:pt>
                <c:pt idx="6830">
                  <c:v>0.72</c:v>
                </c:pt>
                <c:pt idx="6831">
                  <c:v>0.63</c:v>
                </c:pt>
                <c:pt idx="6832">
                  <c:v>0.49</c:v>
                </c:pt>
                <c:pt idx="6833">
                  <c:v>0.21</c:v>
                </c:pt>
                <c:pt idx="6834">
                  <c:v>0.05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0.09</c:v>
                </c:pt>
                <c:pt idx="6848">
                  <c:v>0.3</c:v>
                </c:pt>
                <c:pt idx="6849">
                  <c:v>0.51</c:v>
                </c:pt>
                <c:pt idx="6850">
                  <c:v>0.67</c:v>
                </c:pt>
                <c:pt idx="6851">
                  <c:v>0.77</c:v>
                </c:pt>
                <c:pt idx="6852">
                  <c:v>0.83</c:v>
                </c:pt>
                <c:pt idx="6853">
                  <c:v>0.47</c:v>
                </c:pt>
                <c:pt idx="6854">
                  <c:v>0.77</c:v>
                </c:pt>
                <c:pt idx="6855">
                  <c:v>0.46</c:v>
                </c:pt>
                <c:pt idx="6856">
                  <c:v>0.28999999999999998</c:v>
                </c:pt>
                <c:pt idx="6857">
                  <c:v>0.12</c:v>
                </c:pt>
                <c:pt idx="6858">
                  <c:v>0.05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7.0000000000000007E-2</c:v>
                </c:pt>
                <c:pt idx="6872">
                  <c:v>0.08</c:v>
                </c:pt>
                <c:pt idx="6873">
                  <c:v>0.2</c:v>
                </c:pt>
                <c:pt idx="6874">
                  <c:v>0.51</c:v>
                </c:pt>
                <c:pt idx="6875">
                  <c:v>0.47</c:v>
                </c:pt>
                <c:pt idx="6876">
                  <c:v>0.5</c:v>
                </c:pt>
                <c:pt idx="6877">
                  <c:v>0.43</c:v>
                </c:pt>
                <c:pt idx="6878">
                  <c:v>0.67</c:v>
                </c:pt>
                <c:pt idx="6879">
                  <c:v>0.52</c:v>
                </c:pt>
                <c:pt idx="6880">
                  <c:v>0.47</c:v>
                </c:pt>
                <c:pt idx="6881">
                  <c:v>0.2</c:v>
                </c:pt>
                <c:pt idx="6882">
                  <c:v>0.06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0.09</c:v>
                </c:pt>
                <c:pt idx="6896">
                  <c:v>0.27</c:v>
                </c:pt>
                <c:pt idx="6897">
                  <c:v>0.48</c:v>
                </c:pt>
                <c:pt idx="6898">
                  <c:v>0.26</c:v>
                </c:pt>
                <c:pt idx="6899">
                  <c:v>0.55000000000000004</c:v>
                </c:pt>
                <c:pt idx="6900">
                  <c:v>0.61</c:v>
                </c:pt>
                <c:pt idx="6901">
                  <c:v>0.42</c:v>
                </c:pt>
                <c:pt idx="6902">
                  <c:v>0.69</c:v>
                </c:pt>
                <c:pt idx="6903">
                  <c:v>0.67</c:v>
                </c:pt>
                <c:pt idx="6904">
                  <c:v>0.52</c:v>
                </c:pt>
                <c:pt idx="6905">
                  <c:v>0.19</c:v>
                </c:pt>
                <c:pt idx="6906">
                  <c:v>0.08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0.09</c:v>
                </c:pt>
                <c:pt idx="6920">
                  <c:v>0.31</c:v>
                </c:pt>
                <c:pt idx="6921">
                  <c:v>0.52</c:v>
                </c:pt>
                <c:pt idx="6922">
                  <c:v>0.67</c:v>
                </c:pt>
                <c:pt idx="6923">
                  <c:v>0.78</c:v>
                </c:pt>
                <c:pt idx="6924">
                  <c:v>0.83</c:v>
                </c:pt>
                <c:pt idx="6925">
                  <c:v>0.42</c:v>
                </c:pt>
                <c:pt idx="6926">
                  <c:v>0.69</c:v>
                </c:pt>
                <c:pt idx="6927">
                  <c:v>0.68</c:v>
                </c:pt>
                <c:pt idx="6928">
                  <c:v>0.52</c:v>
                </c:pt>
                <c:pt idx="6929">
                  <c:v>0.31</c:v>
                </c:pt>
                <c:pt idx="6930">
                  <c:v>0.09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0.1</c:v>
                </c:pt>
                <c:pt idx="6944">
                  <c:v>0.32</c:v>
                </c:pt>
                <c:pt idx="6945">
                  <c:v>0.53</c:v>
                </c:pt>
                <c:pt idx="6946">
                  <c:v>0.68</c:v>
                </c:pt>
                <c:pt idx="6947">
                  <c:v>0.78</c:v>
                </c:pt>
                <c:pt idx="6948">
                  <c:v>0.83</c:v>
                </c:pt>
                <c:pt idx="6949">
                  <c:v>0.47</c:v>
                </c:pt>
                <c:pt idx="6950">
                  <c:v>0.78</c:v>
                </c:pt>
                <c:pt idx="6951">
                  <c:v>0.69</c:v>
                </c:pt>
                <c:pt idx="6952">
                  <c:v>0.52</c:v>
                </c:pt>
                <c:pt idx="6953">
                  <c:v>0.31</c:v>
                </c:pt>
                <c:pt idx="6954">
                  <c:v>0.09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0.1</c:v>
                </c:pt>
                <c:pt idx="6968">
                  <c:v>0.32</c:v>
                </c:pt>
                <c:pt idx="6969">
                  <c:v>0.53</c:v>
                </c:pt>
                <c:pt idx="6970">
                  <c:v>0.66</c:v>
                </c:pt>
                <c:pt idx="6971">
                  <c:v>0.77</c:v>
                </c:pt>
                <c:pt idx="6972">
                  <c:v>0.81</c:v>
                </c:pt>
                <c:pt idx="6973">
                  <c:v>0.47</c:v>
                </c:pt>
                <c:pt idx="6974">
                  <c:v>0.74</c:v>
                </c:pt>
                <c:pt idx="6975">
                  <c:v>0.63</c:v>
                </c:pt>
                <c:pt idx="6976">
                  <c:v>0.5</c:v>
                </c:pt>
                <c:pt idx="6977">
                  <c:v>0.28000000000000003</c:v>
                </c:pt>
                <c:pt idx="6978">
                  <c:v>0.09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0.1</c:v>
                </c:pt>
                <c:pt idx="6992">
                  <c:v>0.32</c:v>
                </c:pt>
                <c:pt idx="6993">
                  <c:v>0.52</c:v>
                </c:pt>
                <c:pt idx="6994">
                  <c:v>0.67</c:v>
                </c:pt>
                <c:pt idx="6995">
                  <c:v>0.77</c:v>
                </c:pt>
                <c:pt idx="6996">
                  <c:v>0.82</c:v>
                </c:pt>
                <c:pt idx="6997">
                  <c:v>0.47</c:v>
                </c:pt>
                <c:pt idx="6998">
                  <c:v>0.76</c:v>
                </c:pt>
                <c:pt idx="6999">
                  <c:v>0.67</c:v>
                </c:pt>
                <c:pt idx="7000">
                  <c:v>0.51</c:v>
                </c:pt>
                <c:pt idx="7001">
                  <c:v>0.31</c:v>
                </c:pt>
                <c:pt idx="7002">
                  <c:v>0.09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0.1</c:v>
                </c:pt>
                <c:pt idx="7016">
                  <c:v>0.32</c:v>
                </c:pt>
                <c:pt idx="7017">
                  <c:v>0.53</c:v>
                </c:pt>
                <c:pt idx="7018">
                  <c:v>0.7</c:v>
                </c:pt>
                <c:pt idx="7019">
                  <c:v>0.8</c:v>
                </c:pt>
                <c:pt idx="7020">
                  <c:v>0.83</c:v>
                </c:pt>
                <c:pt idx="7021">
                  <c:v>0.47</c:v>
                </c:pt>
                <c:pt idx="7022">
                  <c:v>0.79</c:v>
                </c:pt>
                <c:pt idx="7023">
                  <c:v>0.69</c:v>
                </c:pt>
                <c:pt idx="7024">
                  <c:v>0.53</c:v>
                </c:pt>
                <c:pt idx="7025">
                  <c:v>0.31</c:v>
                </c:pt>
                <c:pt idx="7026">
                  <c:v>0.09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0.11</c:v>
                </c:pt>
                <c:pt idx="7040">
                  <c:v>0.33</c:v>
                </c:pt>
                <c:pt idx="7041">
                  <c:v>0.53</c:v>
                </c:pt>
                <c:pt idx="7042">
                  <c:v>0.67</c:v>
                </c:pt>
                <c:pt idx="7043">
                  <c:v>0.77</c:v>
                </c:pt>
                <c:pt idx="7044">
                  <c:v>0.8</c:v>
                </c:pt>
                <c:pt idx="7045">
                  <c:v>0.47</c:v>
                </c:pt>
                <c:pt idx="7046">
                  <c:v>0.73</c:v>
                </c:pt>
                <c:pt idx="7047">
                  <c:v>0.62</c:v>
                </c:pt>
                <c:pt idx="7048">
                  <c:v>0.48</c:v>
                </c:pt>
                <c:pt idx="7049">
                  <c:v>0.2</c:v>
                </c:pt>
                <c:pt idx="7050">
                  <c:v>0.09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0.11</c:v>
                </c:pt>
                <c:pt idx="7064">
                  <c:v>0.32</c:v>
                </c:pt>
                <c:pt idx="7065">
                  <c:v>0.5</c:v>
                </c:pt>
                <c:pt idx="7066">
                  <c:v>0.66</c:v>
                </c:pt>
                <c:pt idx="7067">
                  <c:v>0.76</c:v>
                </c:pt>
                <c:pt idx="7068">
                  <c:v>0.81</c:v>
                </c:pt>
                <c:pt idx="7069">
                  <c:v>0.42</c:v>
                </c:pt>
                <c:pt idx="7070">
                  <c:v>0.69</c:v>
                </c:pt>
                <c:pt idx="7071">
                  <c:v>0.66</c:v>
                </c:pt>
                <c:pt idx="7072">
                  <c:v>0.51</c:v>
                </c:pt>
                <c:pt idx="7073">
                  <c:v>0.31</c:v>
                </c:pt>
                <c:pt idx="7074">
                  <c:v>0.09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0.11</c:v>
                </c:pt>
                <c:pt idx="7088">
                  <c:v>7.0000000000000007E-2</c:v>
                </c:pt>
                <c:pt idx="7089">
                  <c:v>0.15</c:v>
                </c:pt>
                <c:pt idx="7090">
                  <c:v>0.42</c:v>
                </c:pt>
                <c:pt idx="7091">
                  <c:v>0.74</c:v>
                </c:pt>
                <c:pt idx="7092">
                  <c:v>0.8</c:v>
                </c:pt>
                <c:pt idx="7093">
                  <c:v>0.42</c:v>
                </c:pt>
                <c:pt idx="7094">
                  <c:v>0.69</c:v>
                </c:pt>
                <c:pt idx="7095">
                  <c:v>0.56000000000000005</c:v>
                </c:pt>
                <c:pt idx="7096">
                  <c:v>0.2</c:v>
                </c:pt>
                <c:pt idx="7097">
                  <c:v>0.32</c:v>
                </c:pt>
                <c:pt idx="7098">
                  <c:v>0.06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0.11</c:v>
                </c:pt>
                <c:pt idx="7112">
                  <c:v>0.32</c:v>
                </c:pt>
                <c:pt idx="7113">
                  <c:v>0.54</c:v>
                </c:pt>
                <c:pt idx="7114">
                  <c:v>0.7</c:v>
                </c:pt>
                <c:pt idx="7115">
                  <c:v>0.8</c:v>
                </c:pt>
                <c:pt idx="7116">
                  <c:v>0.83</c:v>
                </c:pt>
                <c:pt idx="7117">
                  <c:v>0.47</c:v>
                </c:pt>
                <c:pt idx="7118">
                  <c:v>0.8</c:v>
                </c:pt>
                <c:pt idx="7119">
                  <c:v>0.69</c:v>
                </c:pt>
                <c:pt idx="7120">
                  <c:v>0.54</c:v>
                </c:pt>
                <c:pt idx="7121">
                  <c:v>0.32</c:v>
                </c:pt>
                <c:pt idx="7122">
                  <c:v>0.1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7.0000000000000007E-2</c:v>
                </c:pt>
                <c:pt idx="7136">
                  <c:v>0.27</c:v>
                </c:pt>
                <c:pt idx="7137">
                  <c:v>0.43</c:v>
                </c:pt>
                <c:pt idx="7138">
                  <c:v>0.38</c:v>
                </c:pt>
                <c:pt idx="7139">
                  <c:v>0.48</c:v>
                </c:pt>
                <c:pt idx="7140">
                  <c:v>0.78</c:v>
                </c:pt>
                <c:pt idx="7141">
                  <c:v>0.47</c:v>
                </c:pt>
                <c:pt idx="7142">
                  <c:v>7.0000000000000007E-2</c:v>
                </c:pt>
                <c:pt idx="7143">
                  <c:v>0.24</c:v>
                </c:pt>
                <c:pt idx="7144">
                  <c:v>0.04</c:v>
                </c:pt>
                <c:pt idx="7145">
                  <c:v>0.06</c:v>
                </c:pt>
                <c:pt idx="7146">
                  <c:v>0.05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0.04</c:v>
                </c:pt>
                <c:pt idx="7160">
                  <c:v>0.13</c:v>
                </c:pt>
                <c:pt idx="7161">
                  <c:v>0.2</c:v>
                </c:pt>
                <c:pt idx="7162">
                  <c:v>0.12</c:v>
                </c:pt>
                <c:pt idx="7163">
                  <c:v>0.3</c:v>
                </c:pt>
                <c:pt idx="7164">
                  <c:v>0.38</c:v>
                </c:pt>
                <c:pt idx="7165">
                  <c:v>0.21</c:v>
                </c:pt>
                <c:pt idx="7166">
                  <c:v>0.22</c:v>
                </c:pt>
                <c:pt idx="7167">
                  <c:v>0.48</c:v>
                </c:pt>
                <c:pt idx="7168">
                  <c:v>0.15</c:v>
                </c:pt>
                <c:pt idx="7169">
                  <c:v>0.2</c:v>
                </c:pt>
                <c:pt idx="7170">
                  <c:v>0.04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0.09</c:v>
                </c:pt>
                <c:pt idx="7184">
                  <c:v>0.27</c:v>
                </c:pt>
                <c:pt idx="7185">
                  <c:v>0.44</c:v>
                </c:pt>
                <c:pt idx="7186">
                  <c:v>0.69</c:v>
                </c:pt>
                <c:pt idx="7187">
                  <c:v>0.74</c:v>
                </c:pt>
                <c:pt idx="7188">
                  <c:v>0.74</c:v>
                </c:pt>
                <c:pt idx="7189">
                  <c:v>0.47</c:v>
                </c:pt>
                <c:pt idx="7190">
                  <c:v>0.78</c:v>
                </c:pt>
                <c:pt idx="7191">
                  <c:v>0.62</c:v>
                </c:pt>
                <c:pt idx="7192">
                  <c:v>0.32</c:v>
                </c:pt>
                <c:pt idx="7193">
                  <c:v>0.33</c:v>
                </c:pt>
                <c:pt idx="7194">
                  <c:v>0.1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0.12</c:v>
                </c:pt>
                <c:pt idx="7208">
                  <c:v>0.34</c:v>
                </c:pt>
                <c:pt idx="7209">
                  <c:v>0.55000000000000004</c:v>
                </c:pt>
                <c:pt idx="7210">
                  <c:v>0.7</c:v>
                </c:pt>
                <c:pt idx="7211">
                  <c:v>0.8</c:v>
                </c:pt>
                <c:pt idx="7212">
                  <c:v>0.83</c:v>
                </c:pt>
                <c:pt idx="7213">
                  <c:v>0.47</c:v>
                </c:pt>
                <c:pt idx="7214">
                  <c:v>0.81</c:v>
                </c:pt>
                <c:pt idx="7215">
                  <c:v>0.71</c:v>
                </c:pt>
                <c:pt idx="7216">
                  <c:v>0.54</c:v>
                </c:pt>
                <c:pt idx="7217">
                  <c:v>0.33</c:v>
                </c:pt>
                <c:pt idx="7218">
                  <c:v>0.11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0.12</c:v>
                </c:pt>
                <c:pt idx="7232">
                  <c:v>0.35</c:v>
                </c:pt>
                <c:pt idx="7233">
                  <c:v>0.55000000000000004</c:v>
                </c:pt>
                <c:pt idx="7234">
                  <c:v>0.7</c:v>
                </c:pt>
                <c:pt idx="7235">
                  <c:v>0.78</c:v>
                </c:pt>
                <c:pt idx="7236">
                  <c:v>0.82</c:v>
                </c:pt>
                <c:pt idx="7237">
                  <c:v>0.42</c:v>
                </c:pt>
                <c:pt idx="7238">
                  <c:v>0.69</c:v>
                </c:pt>
                <c:pt idx="7239">
                  <c:v>0.68</c:v>
                </c:pt>
                <c:pt idx="7240">
                  <c:v>0.52</c:v>
                </c:pt>
                <c:pt idx="7241">
                  <c:v>0.32</c:v>
                </c:pt>
                <c:pt idx="7242">
                  <c:v>0.1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0.12</c:v>
                </c:pt>
                <c:pt idx="7256">
                  <c:v>0.35</c:v>
                </c:pt>
                <c:pt idx="7257">
                  <c:v>0.55000000000000004</c:v>
                </c:pt>
                <c:pt idx="7258">
                  <c:v>0.69</c:v>
                </c:pt>
                <c:pt idx="7259">
                  <c:v>0.78</c:v>
                </c:pt>
                <c:pt idx="7260">
                  <c:v>0.83</c:v>
                </c:pt>
                <c:pt idx="7261">
                  <c:v>0.42</c:v>
                </c:pt>
                <c:pt idx="7262">
                  <c:v>0.69</c:v>
                </c:pt>
                <c:pt idx="7263">
                  <c:v>0.69</c:v>
                </c:pt>
                <c:pt idx="7264">
                  <c:v>0.53</c:v>
                </c:pt>
                <c:pt idx="7265">
                  <c:v>0.32</c:v>
                </c:pt>
                <c:pt idx="7266">
                  <c:v>0.11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0.11</c:v>
                </c:pt>
                <c:pt idx="7280">
                  <c:v>0.33</c:v>
                </c:pt>
                <c:pt idx="7281">
                  <c:v>0.55000000000000004</c:v>
                </c:pt>
                <c:pt idx="7282">
                  <c:v>0.7</c:v>
                </c:pt>
                <c:pt idx="7283">
                  <c:v>0.8</c:v>
                </c:pt>
                <c:pt idx="7284">
                  <c:v>0.83</c:v>
                </c:pt>
                <c:pt idx="7285">
                  <c:v>0.47</c:v>
                </c:pt>
                <c:pt idx="7286">
                  <c:v>0.79</c:v>
                </c:pt>
                <c:pt idx="7287">
                  <c:v>0.69</c:v>
                </c:pt>
                <c:pt idx="7288">
                  <c:v>0.53</c:v>
                </c:pt>
                <c:pt idx="7289">
                  <c:v>0.32</c:v>
                </c:pt>
                <c:pt idx="7290">
                  <c:v>0.11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7.0000000000000007E-2</c:v>
                </c:pt>
                <c:pt idx="7304">
                  <c:v>0.08</c:v>
                </c:pt>
                <c:pt idx="7305">
                  <c:v>0.05</c:v>
                </c:pt>
                <c:pt idx="7306">
                  <c:v>0.1</c:v>
                </c:pt>
                <c:pt idx="7307">
                  <c:v>0.21</c:v>
                </c:pt>
                <c:pt idx="7308">
                  <c:v>0.16</c:v>
                </c:pt>
                <c:pt idx="7309">
                  <c:v>0.44</c:v>
                </c:pt>
                <c:pt idx="7310">
                  <c:v>0.36</c:v>
                </c:pt>
                <c:pt idx="7311">
                  <c:v>0.13</c:v>
                </c:pt>
                <c:pt idx="7312">
                  <c:v>0.3</c:v>
                </c:pt>
                <c:pt idx="7313">
                  <c:v>0.09</c:v>
                </c:pt>
                <c:pt idx="7314">
                  <c:v>0.09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0.13</c:v>
                </c:pt>
                <c:pt idx="7328">
                  <c:v>0.34</c:v>
                </c:pt>
                <c:pt idx="7329">
                  <c:v>0.55000000000000004</c:v>
                </c:pt>
                <c:pt idx="7330">
                  <c:v>0.69</c:v>
                </c:pt>
                <c:pt idx="7331">
                  <c:v>0.81</c:v>
                </c:pt>
                <c:pt idx="7332">
                  <c:v>0.76</c:v>
                </c:pt>
                <c:pt idx="7333">
                  <c:v>0.47</c:v>
                </c:pt>
                <c:pt idx="7334">
                  <c:v>0.61</c:v>
                </c:pt>
                <c:pt idx="7335">
                  <c:v>0.59</c:v>
                </c:pt>
                <c:pt idx="7336">
                  <c:v>0.48</c:v>
                </c:pt>
                <c:pt idx="7337">
                  <c:v>0.33</c:v>
                </c:pt>
                <c:pt idx="7338">
                  <c:v>0.11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0.13</c:v>
                </c:pt>
                <c:pt idx="7352">
                  <c:v>0.36</c:v>
                </c:pt>
                <c:pt idx="7353">
                  <c:v>0.56000000000000005</c:v>
                </c:pt>
                <c:pt idx="7354">
                  <c:v>0.71</c:v>
                </c:pt>
                <c:pt idx="7355">
                  <c:v>0.81</c:v>
                </c:pt>
                <c:pt idx="7356">
                  <c:v>0.83</c:v>
                </c:pt>
                <c:pt idx="7357">
                  <c:v>0.47</c:v>
                </c:pt>
                <c:pt idx="7358">
                  <c:v>0.78</c:v>
                </c:pt>
                <c:pt idx="7359">
                  <c:v>0.68</c:v>
                </c:pt>
                <c:pt idx="7360">
                  <c:v>0.53</c:v>
                </c:pt>
                <c:pt idx="7361">
                  <c:v>0.33</c:v>
                </c:pt>
                <c:pt idx="7362">
                  <c:v>0.11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0.13</c:v>
                </c:pt>
                <c:pt idx="7376">
                  <c:v>0.35</c:v>
                </c:pt>
                <c:pt idx="7377">
                  <c:v>0.55000000000000004</c:v>
                </c:pt>
                <c:pt idx="7378">
                  <c:v>0.57999999999999996</c:v>
                </c:pt>
                <c:pt idx="7379">
                  <c:v>0.76</c:v>
                </c:pt>
                <c:pt idx="7380">
                  <c:v>0.79</c:v>
                </c:pt>
                <c:pt idx="7381">
                  <c:v>0.47</c:v>
                </c:pt>
                <c:pt idx="7382">
                  <c:v>0.71</c:v>
                </c:pt>
                <c:pt idx="7383">
                  <c:v>0.62</c:v>
                </c:pt>
                <c:pt idx="7384">
                  <c:v>0.51</c:v>
                </c:pt>
                <c:pt idx="7385">
                  <c:v>0.28999999999999998</c:v>
                </c:pt>
                <c:pt idx="7386">
                  <c:v>7.0000000000000007E-2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0.12</c:v>
                </c:pt>
                <c:pt idx="7400">
                  <c:v>0.21</c:v>
                </c:pt>
                <c:pt idx="7401">
                  <c:v>0.32</c:v>
                </c:pt>
                <c:pt idx="7402">
                  <c:v>0.09</c:v>
                </c:pt>
                <c:pt idx="7403">
                  <c:v>0.18</c:v>
                </c:pt>
                <c:pt idx="7404">
                  <c:v>0.61</c:v>
                </c:pt>
                <c:pt idx="7405">
                  <c:v>0.22</c:v>
                </c:pt>
                <c:pt idx="7406">
                  <c:v>0.43</c:v>
                </c:pt>
                <c:pt idx="7407">
                  <c:v>0.61</c:v>
                </c:pt>
                <c:pt idx="7408">
                  <c:v>0.48</c:v>
                </c:pt>
                <c:pt idx="7409">
                  <c:v>0.28000000000000003</c:v>
                </c:pt>
                <c:pt idx="7410">
                  <c:v>0.11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0.11</c:v>
                </c:pt>
                <c:pt idx="7424">
                  <c:v>0.04</c:v>
                </c:pt>
                <c:pt idx="7425">
                  <c:v>0.21</c:v>
                </c:pt>
                <c:pt idx="7426">
                  <c:v>0.45</c:v>
                </c:pt>
                <c:pt idx="7427">
                  <c:v>0.79</c:v>
                </c:pt>
                <c:pt idx="7428">
                  <c:v>0.83</c:v>
                </c:pt>
                <c:pt idx="7429">
                  <c:v>0.42</c:v>
                </c:pt>
                <c:pt idx="7430">
                  <c:v>0.69</c:v>
                </c:pt>
                <c:pt idx="7431">
                  <c:v>0.69</c:v>
                </c:pt>
                <c:pt idx="7432">
                  <c:v>0.53</c:v>
                </c:pt>
                <c:pt idx="7433">
                  <c:v>0.33</c:v>
                </c:pt>
                <c:pt idx="7434">
                  <c:v>0.11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0.05</c:v>
                </c:pt>
                <c:pt idx="7448">
                  <c:v>0.27</c:v>
                </c:pt>
                <c:pt idx="7449">
                  <c:v>0.54</c:v>
                </c:pt>
                <c:pt idx="7450">
                  <c:v>0.28999999999999998</c:v>
                </c:pt>
                <c:pt idx="7451">
                  <c:v>0.45</c:v>
                </c:pt>
                <c:pt idx="7452">
                  <c:v>0.35</c:v>
                </c:pt>
                <c:pt idx="7453">
                  <c:v>0.41</c:v>
                </c:pt>
                <c:pt idx="7454">
                  <c:v>0.28999999999999998</c:v>
                </c:pt>
                <c:pt idx="7455">
                  <c:v>0.63</c:v>
                </c:pt>
                <c:pt idx="7456">
                  <c:v>0.45</c:v>
                </c:pt>
                <c:pt idx="7457">
                  <c:v>0.32</c:v>
                </c:pt>
                <c:pt idx="7458">
                  <c:v>0.12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0.13</c:v>
                </c:pt>
                <c:pt idx="7472">
                  <c:v>0.35</c:v>
                </c:pt>
                <c:pt idx="7473">
                  <c:v>0.52</c:v>
                </c:pt>
                <c:pt idx="7474">
                  <c:v>0.7</c:v>
                </c:pt>
                <c:pt idx="7475">
                  <c:v>0.79</c:v>
                </c:pt>
                <c:pt idx="7476">
                  <c:v>0.83</c:v>
                </c:pt>
                <c:pt idx="7477">
                  <c:v>0.47</c:v>
                </c:pt>
                <c:pt idx="7478">
                  <c:v>0.79</c:v>
                </c:pt>
                <c:pt idx="7479">
                  <c:v>0.69</c:v>
                </c:pt>
                <c:pt idx="7480">
                  <c:v>0.54</c:v>
                </c:pt>
                <c:pt idx="7481">
                  <c:v>0.25</c:v>
                </c:pt>
                <c:pt idx="7482">
                  <c:v>0.11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0.05</c:v>
                </c:pt>
                <c:pt idx="7496">
                  <c:v>0.18</c:v>
                </c:pt>
                <c:pt idx="7497">
                  <c:v>0.48</c:v>
                </c:pt>
                <c:pt idx="7498">
                  <c:v>0.56000000000000005</c:v>
                </c:pt>
                <c:pt idx="7499">
                  <c:v>0.76</c:v>
                </c:pt>
                <c:pt idx="7500">
                  <c:v>0.83</c:v>
                </c:pt>
                <c:pt idx="7501">
                  <c:v>0.47</c:v>
                </c:pt>
                <c:pt idx="7502">
                  <c:v>0.79</c:v>
                </c:pt>
                <c:pt idx="7503">
                  <c:v>0.69</c:v>
                </c:pt>
                <c:pt idx="7504">
                  <c:v>0.54</c:v>
                </c:pt>
                <c:pt idx="7505">
                  <c:v>0.34</c:v>
                </c:pt>
                <c:pt idx="7506">
                  <c:v>0.12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0.01</c:v>
                </c:pt>
                <c:pt idx="7519">
                  <c:v>0.14000000000000001</c:v>
                </c:pt>
                <c:pt idx="7520">
                  <c:v>0.36</c:v>
                </c:pt>
                <c:pt idx="7521">
                  <c:v>0.56000000000000005</c:v>
                </c:pt>
                <c:pt idx="7522">
                  <c:v>0.69</c:v>
                </c:pt>
                <c:pt idx="7523">
                  <c:v>0.8</c:v>
                </c:pt>
                <c:pt idx="7524">
                  <c:v>0.83</c:v>
                </c:pt>
                <c:pt idx="7525">
                  <c:v>0.47</c:v>
                </c:pt>
                <c:pt idx="7526">
                  <c:v>0.79</c:v>
                </c:pt>
                <c:pt idx="7527">
                  <c:v>0.7</c:v>
                </c:pt>
                <c:pt idx="7528">
                  <c:v>0.55000000000000004</c:v>
                </c:pt>
                <c:pt idx="7529">
                  <c:v>0.31</c:v>
                </c:pt>
                <c:pt idx="7530">
                  <c:v>0.09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0.11</c:v>
                </c:pt>
                <c:pt idx="7544">
                  <c:v>0.09</c:v>
                </c:pt>
                <c:pt idx="7545">
                  <c:v>0.44</c:v>
                </c:pt>
                <c:pt idx="7546">
                  <c:v>0.62</c:v>
                </c:pt>
                <c:pt idx="7547">
                  <c:v>0.69</c:v>
                </c:pt>
                <c:pt idx="7548">
                  <c:v>0.72</c:v>
                </c:pt>
                <c:pt idx="7549">
                  <c:v>0.47</c:v>
                </c:pt>
                <c:pt idx="7550">
                  <c:v>0.52</c:v>
                </c:pt>
                <c:pt idx="7551">
                  <c:v>0.49</c:v>
                </c:pt>
                <c:pt idx="7552">
                  <c:v>0.34</c:v>
                </c:pt>
                <c:pt idx="7553">
                  <c:v>0.19</c:v>
                </c:pt>
                <c:pt idx="7554">
                  <c:v>0.12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0.01</c:v>
                </c:pt>
                <c:pt idx="7567">
                  <c:v>0.14000000000000001</c:v>
                </c:pt>
                <c:pt idx="7568">
                  <c:v>0.36</c:v>
                </c:pt>
                <c:pt idx="7569">
                  <c:v>0.56000000000000005</c:v>
                </c:pt>
                <c:pt idx="7570">
                  <c:v>0.69</c:v>
                </c:pt>
                <c:pt idx="7571">
                  <c:v>0.78</c:v>
                </c:pt>
                <c:pt idx="7572">
                  <c:v>0.82</c:v>
                </c:pt>
                <c:pt idx="7573">
                  <c:v>0.42</c:v>
                </c:pt>
                <c:pt idx="7574">
                  <c:v>0.65</c:v>
                </c:pt>
                <c:pt idx="7575">
                  <c:v>0.42</c:v>
                </c:pt>
                <c:pt idx="7576">
                  <c:v>0.24</c:v>
                </c:pt>
                <c:pt idx="7577">
                  <c:v>0.14000000000000001</c:v>
                </c:pt>
                <c:pt idx="7578">
                  <c:v>0.1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0.01</c:v>
                </c:pt>
                <c:pt idx="7591">
                  <c:v>0.14000000000000001</c:v>
                </c:pt>
                <c:pt idx="7592">
                  <c:v>0.33</c:v>
                </c:pt>
                <c:pt idx="7593">
                  <c:v>0.45</c:v>
                </c:pt>
                <c:pt idx="7594">
                  <c:v>0.2</c:v>
                </c:pt>
                <c:pt idx="7595">
                  <c:v>0.51</c:v>
                </c:pt>
                <c:pt idx="7596">
                  <c:v>0.79</c:v>
                </c:pt>
                <c:pt idx="7597">
                  <c:v>0.42</c:v>
                </c:pt>
                <c:pt idx="7598">
                  <c:v>0.49</c:v>
                </c:pt>
                <c:pt idx="7599">
                  <c:v>0.31</c:v>
                </c:pt>
                <c:pt idx="7600">
                  <c:v>0.37</c:v>
                </c:pt>
                <c:pt idx="7601">
                  <c:v>0.28999999999999998</c:v>
                </c:pt>
                <c:pt idx="7602">
                  <c:v>0.11</c:v>
                </c:pt>
                <c:pt idx="7603">
                  <c:v>0.01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0.05</c:v>
                </c:pt>
                <c:pt idx="7616">
                  <c:v>0.24</c:v>
                </c:pt>
                <c:pt idx="7617">
                  <c:v>0.23</c:v>
                </c:pt>
                <c:pt idx="7618">
                  <c:v>0.41</c:v>
                </c:pt>
                <c:pt idx="7619">
                  <c:v>0.6</c:v>
                </c:pt>
                <c:pt idx="7620">
                  <c:v>0.77</c:v>
                </c:pt>
                <c:pt idx="7621">
                  <c:v>0.47</c:v>
                </c:pt>
                <c:pt idx="7622">
                  <c:v>0.74</c:v>
                </c:pt>
                <c:pt idx="7623">
                  <c:v>0.56000000000000005</c:v>
                </c:pt>
                <c:pt idx="7624">
                  <c:v>0.46</c:v>
                </c:pt>
                <c:pt idx="7625">
                  <c:v>0.33</c:v>
                </c:pt>
                <c:pt idx="7626">
                  <c:v>0.13</c:v>
                </c:pt>
                <c:pt idx="7627">
                  <c:v>0.01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0.23</c:v>
                </c:pt>
                <c:pt idx="7641">
                  <c:v>0.46</c:v>
                </c:pt>
                <c:pt idx="7642">
                  <c:v>0.25</c:v>
                </c:pt>
                <c:pt idx="7643">
                  <c:v>0.66</c:v>
                </c:pt>
                <c:pt idx="7644">
                  <c:v>0.43</c:v>
                </c:pt>
                <c:pt idx="7645">
                  <c:v>0.47</c:v>
                </c:pt>
                <c:pt idx="7646">
                  <c:v>0.8</c:v>
                </c:pt>
                <c:pt idx="7647">
                  <c:v>0.7</c:v>
                </c:pt>
                <c:pt idx="7648">
                  <c:v>0.56000000000000005</c:v>
                </c:pt>
                <c:pt idx="7649">
                  <c:v>0.35</c:v>
                </c:pt>
                <c:pt idx="7650">
                  <c:v>0.13</c:v>
                </c:pt>
                <c:pt idx="7651">
                  <c:v>0.01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0.01</c:v>
                </c:pt>
                <c:pt idx="7663">
                  <c:v>0.14000000000000001</c:v>
                </c:pt>
                <c:pt idx="7664">
                  <c:v>0.37</c:v>
                </c:pt>
                <c:pt idx="7665">
                  <c:v>0.56000000000000005</c:v>
                </c:pt>
                <c:pt idx="7666">
                  <c:v>0.69</c:v>
                </c:pt>
                <c:pt idx="7667">
                  <c:v>0.76</c:v>
                </c:pt>
                <c:pt idx="7668">
                  <c:v>0.81</c:v>
                </c:pt>
                <c:pt idx="7669">
                  <c:v>0.47</c:v>
                </c:pt>
                <c:pt idx="7670">
                  <c:v>0.78</c:v>
                </c:pt>
                <c:pt idx="7671">
                  <c:v>0.68</c:v>
                </c:pt>
                <c:pt idx="7672">
                  <c:v>0.55000000000000004</c:v>
                </c:pt>
                <c:pt idx="7673">
                  <c:v>0.35</c:v>
                </c:pt>
                <c:pt idx="7674">
                  <c:v>0.13</c:v>
                </c:pt>
                <c:pt idx="7675">
                  <c:v>0.01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0.01</c:v>
                </c:pt>
                <c:pt idx="7687">
                  <c:v>0.14000000000000001</c:v>
                </c:pt>
                <c:pt idx="7688">
                  <c:v>0.36</c:v>
                </c:pt>
                <c:pt idx="7689">
                  <c:v>0.55000000000000004</c:v>
                </c:pt>
                <c:pt idx="7690">
                  <c:v>0.67</c:v>
                </c:pt>
                <c:pt idx="7691">
                  <c:v>0.77</c:v>
                </c:pt>
                <c:pt idx="7692">
                  <c:v>0.68</c:v>
                </c:pt>
                <c:pt idx="7693">
                  <c:v>0.47</c:v>
                </c:pt>
                <c:pt idx="7694">
                  <c:v>0.62</c:v>
                </c:pt>
                <c:pt idx="7695">
                  <c:v>0.47</c:v>
                </c:pt>
                <c:pt idx="7696">
                  <c:v>0.55000000000000004</c:v>
                </c:pt>
                <c:pt idx="7697">
                  <c:v>0.36</c:v>
                </c:pt>
                <c:pt idx="7698">
                  <c:v>0.13</c:v>
                </c:pt>
                <c:pt idx="7699">
                  <c:v>0.01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0.01</c:v>
                </c:pt>
                <c:pt idx="7711">
                  <c:v>0.14000000000000001</c:v>
                </c:pt>
                <c:pt idx="7712">
                  <c:v>0.37</c:v>
                </c:pt>
                <c:pt idx="7713">
                  <c:v>0.56000000000000005</c:v>
                </c:pt>
                <c:pt idx="7714">
                  <c:v>0.7</c:v>
                </c:pt>
                <c:pt idx="7715">
                  <c:v>0.8</c:v>
                </c:pt>
                <c:pt idx="7716">
                  <c:v>0.83</c:v>
                </c:pt>
                <c:pt idx="7717">
                  <c:v>0.47</c:v>
                </c:pt>
                <c:pt idx="7718">
                  <c:v>0.78</c:v>
                </c:pt>
                <c:pt idx="7719">
                  <c:v>0.69</c:v>
                </c:pt>
                <c:pt idx="7720">
                  <c:v>0.55000000000000004</c:v>
                </c:pt>
                <c:pt idx="7721">
                  <c:v>0.35</c:v>
                </c:pt>
                <c:pt idx="7722">
                  <c:v>0.13</c:v>
                </c:pt>
                <c:pt idx="7723">
                  <c:v>0.01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0.01</c:v>
                </c:pt>
                <c:pt idx="7735">
                  <c:v>0.14000000000000001</c:v>
                </c:pt>
                <c:pt idx="7736">
                  <c:v>0.36</c:v>
                </c:pt>
                <c:pt idx="7737">
                  <c:v>0.55000000000000004</c:v>
                </c:pt>
                <c:pt idx="7738">
                  <c:v>0.69</c:v>
                </c:pt>
                <c:pt idx="7739">
                  <c:v>0.79</c:v>
                </c:pt>
                <c:pt idx="7740">
                  <c:v>0.83</c:v>
                </c:pt>
                <c:pt idx="7741">
                  <c:v>0.42</c:v>
                </c:pt>
                <c:pt idx="7742">
                  <c:v>0.69</c:v>
                </c:pt>
                <c:pt idx="7743">
                  <c:v>0.69</c:v>
                </c:pt>
                <c:pt idx="7744">
                  <c:v>0.55000000000000004</c:v>
                </c:pt>
                <c:pt idx="7745">
                  <c:v>0.35</c:v>
                </c:pt>
                <c:pt idx="7746">
                  <c:v>0.14000000000000001</c:v>
                </c:pt>
                <c:pt idx="7747">
                  <c:v>0.01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0.01</c:v>
                </c:pt>
                <c:pt idx="7759">
                  <c:v>0.13</c:v>
                </c:pt>
                <c:pt idx="7760">
                  <c:v>0.25</c:v>
                </c:pt>
                <c:pt idx="7761">
                  <c:v>0.28999999999999998</c:v>
                </c:pt>
                <c:pt idx="7762">
                  <c:v>0.28000000000000003</c:v>
                </c:pt>
                <c:pt idx="7763">
                  <c:v>0.49</c:v>
                </c:pt>
                <c:pt idx="7764">
                  <c:v>0.13</c:v>
                </c:pt>
                <c:pt idx="7765">
                  <c:v>0.26</c:v>
                </c:pt>
                <c:pt idx="7766">
                  <c:v>0.32</c:v>
                </c:pt>
                <c:pt idx="7767">
                  <c:v>0.34</c:v>
                </c:pt>
                <c:pt idx="7768">
                  <c:v>0.28999999999999998</c:v>
                </c:pt>
                <c:pt idx="7769">
                  <c:v>0.13</c:v>
                </c:pt>
                <c:pt idx="7770">
                  <c:v>0.04</c:v>
                </c:pt>
                <c:pt idx="7771">
                  <c:v>0.02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0.02</c:v>
                </c:pt>
                <c:pt idx="7783">
                  <c:v>0.03</c:v>
                </c:pt>
                <c:pt idx="7784">
                  <c:v>0.34</c:v>
                </c:pt>
                <c:pt idx="7785">
                  <c:v>0.55000000000000004</c:v>
                </c:pt>
                <c:pt idx="7786">
                  <c:v>0.38</c:v>
                </c:pt>
                <c:pt idx="7787">
                  <c:v>0.2</c:v>
                </c:pt>
                <c:pt idx="7788">
                  <c:v>0.78</c:v>
                </c:pt>
                <c:pt idx="7789">
                  <c:v>0.47</c:v>
                </c:pt>
                <c:pt idx="7790">
                  <c:v>0.72</c:v>
                </c:pt>
                <c:pt idx="7791">
                  <c:v>0.57999999999999996</c:v>
                </c:pt>
                <c:pt idx="7792">
                  <c:v>0.26</c:v>
                </c:pt>
                <c:pt idx="7793">
                  <c:v>0.21</c:v>
                </c:pt>
                <c:pt idx="7794">
                  <c:v>0.14000000000000001</c:v>
                </c:pt>
                <c:pt idx="7795">
                  <c:v>0.01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0.02</c:v>
                </c:pt>
                <c:pt idx="7807">
                  <c:v>0.13</c:v>
                </c:pt>
                <c:pt idx="7808">
                  <c:v>0.36</c:v>
                </c:pt>
                <c:pt idx="7809">
                  <c:v>0.56000000000000005</c:v>
                </c:pt>
                <c:pt idx="7810">
                  <c:v>0.71</c:v>
                </c:pt>
                <c:pt idx="7811">
                  <c:v>0.81</c:v>
                </c:pt>
                <c:pt idx="7812">
                  <c:v>0.83</c:v>
                </c:pt>
                <c:pt idx="7813">
                  <c:v>0.47</c:v>
                </c:pt>
                <c:pt idx="7814">
                  <c:v>0.8</c:v>
                </c:pt>
                <c:pt idx="7815">
                  <c:v>0.7</c:v>
                </c:pt>
                <c:pt idx="7816">
                  <c:v>0.56000000000000005</c:v>
                </c:pt>
                <c:pt idx="7817">
                  <c:v>0.36</c:v>
                </c:pt>
                <c:pt idx="7818">
                  <c:v>0.14000000000000001</c:v>
                </c:pt>
                <c:pt idx="7819">
                  <c:v>0.01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0.01</c:v>
                </c:pt>
                <c:pt idx="7831">
                  <c:v>0.14000000000000001</c:v>
                </c:pt>
                <c:pt idx="7832">
                  <c:v>0.36</c:v>
                </c:pt>
                <c:pt idx="7833">
                  <c:v>0.56000000000000005</c:v>
                </c:pt>
                <c:pt idx="7834">
                  <c:v>0.71</c:v>
                </c:pt>
                <c:pt idx="7835">
                  <c:v>0.8</c:v>
                </c:pt>
                <c:pt idx="7836">
                  <c:v>0.83</c:v>
                </c:pt>
                <c:pt idx="7837">
                  <c:v>0.47</c:v>
                </c:pt>
                <c:pt idx="7838">
                  <c:v>0.8</c:v>
                </c:pt>
                <c:pt idx="7839">
                  <c:v>0.7</c:v>
                </c:pt>
                <c:pt idx="7840">
                  <c:v>0.56000000000000005</c:v>
                </c:pt>
                <c:pt idx="7841">
                  <c:v>0.34</c:v>
                </c:pt>
                <c:pt idx="7842">
                  <c:v>0.14000000000000001</c:v>
                </c:pt>
                <c:pt idx="7843">
                  <c:v>0.02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0.01</c:v>
                </c:pt>
                <c:pt idx="7855">
                  <c:v>0.14000000000000001</c:v>
                </c:pt>
                <c:pt idx="7856">
                  <c:v>0.36</c:v>
                </c:pt>
                <c:pt idx="7857">
                  <c:v>0.55000000000000004</c:v>
                </c:pt>
                <c:pt idx="7858">
                  <c:v>0.68</c:v>
                </c:pt>
                <c:pt idx="7859">
                  <c:v>0.77</c:v>
                </c:pt>
                <c:pt idx="7860">
                  <c:v>0.81</c:v>
                </c:pt>
                <c:pt idx="7861">
                  <c:v>0.47</c:v>
                </c:pt>
                <c:pt idx="7862">
                  <c:v>0.78</c:v>
                </c:pt>
                <c:pt idx="7863">
                  <c:v>0.68</c:v>
                </c:pt>
                <c:pt idx="7864">
                  <c:v>0.55000000000000004</c:v>
                </c:pt>
                <c:pt idx="7865">
                  <c:v>0.36</c:v>
                </c:pt>
                <c:pt idx="7866">
                  <c:v>0.14000000000000001</c:v>
                </c:pt>
                <c:pt idx="7867">
                  <c:v>0.02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0.01</c:v>
                </c:pt>
                <c:pt idx="7879">
                  <c:v>0.14000000000000001</c:v>
                </c:pt>
                <c:pt idx="7880">
                  <c:v>0.36</c:v>
                </c:pt>
                <c:pt idx="7881">
                  <c:v>0.56000000000000005</c:v>
                </c:pt>
                <c:pt idx="7882">
                  <c:v>0.71</c:v>
                </c:pt>
                <c:pt idx="7883">
                  <c:v>0.81</c:v>
                </c:pt>
                <c:pt idx="7884">
                  <c:v>0.83</c:v>
                </c:pt>
                <c:pt idx="7885">
                  <c:v>0.47</c:v>
                </c:pt>
                <c:pt idx="7886">
                  <c:v>0.81</c:v>
                </c:pt>
                <c:pt idx="7887">
                  <c:v>0.71</c:v>
                </c:pt>
                <c:pt idx="7888">
                  <c:v>0.56999999999999995</c:v>
                </c:pt>
                <c:pt idx="7889">
                  <c:v>0.38</c:v>
                </c:pt>
                <c:pt idx="7890">
                  <c:v>0.1</c:v>
                </c:pt>
                <c:pt idx="7891">
                  <c:v>0.02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0.02</c:v>
                </c:pt>
                <c:pt idx="7903">
                  <c:v>0.14000000000000001</c:v>
                </c:pt>
                <c:pt idx="7904">
                  <c:v>0.28999999999999998</c:v>
                </c:pt>
                <c:pt idx="7905">
                  <c:v>0.52</c:v>
                </c:pt>
                <c:pt idx="7906">
                  <c:v>0.59</c:v>
                </c:pt>
                <c:pt idx="7907">
                  <c:v>0.75</c:v>
                </c:pt>
                <c:pt idx="7908">
                  <c:v>0.77</c:v>
                </c:pt>
                <c:pt idx="7909">
                  <c:v>0.42</c:v>
                </c:pt>
                <c:pt idx="7910">
                  <c:v>0.69</c:v>
                </c:pt>
                <c:pt idx="7911">
                  <c:v>0.72</c:v>
                </c:pt>
                <c:pt idx="7912">
                  <c:v>0.56999999999999995</c:v>
                </c:pt>
                <c:pt idx="7913">
                  <c:v>0.37</c:v>
                </c:pt>
                <c:pt idx="7914">
                  <c:v>0.14000000000000001</c:v>
                </c:pt>
                <c:pt idx="7915">
                  <c:v>0.02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0.01</c:v>
                </c:pt>
                <c:pt idx="7927">
                  <c:v>0.14000000000000001</c:v>
                </c:pt>
                <c:pt idx="7928">
                  <c:v>0.37</c:v>
                </c:pt>
                <c:pt idx="7929">
                  <c:v>0.56999999999999995</c:v>
                </c:pt>
                <c:pt idx="7930">
                  <c:v>0.71</c:v>
                </c:pt>
                <c:pt idx="7931">
                  <c:v>0.81</c:v>
                </c:pt>
                <c:pt idx="7932">
                  <c:v>0.83</c:v>
                </c:pt>
                <c:pt idx="7933">
                  <c:v>0.42</c:v>
                </c:pt>
                <c:pt idx="7934">
                  <c:v>0.69</c:v>
                </c:pt>
                <c:pt idx="7935">
                  <c:v>0.69</c:v>
                </c:pt>
                <c:pt idx="7936">
                  <c:v>0.56000000000000005</c:v>
                </c:pt>
                <c:pt idx="7937">
                  <c:v>0.36</c:v>
                </c:pt>
                <c:pt idx="7938">
                  <c:v>0.15</c:v>
                </c:pt>
                <c:pt idx="7939">
                  <c:v>0.02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0.01</c:v>
                </c:pt>
                <c:pt idx="7951">
                  <c:v>0.14000000000000001</c:v>
                </c:pt>
                <c:pt idx="7952">
                  <c:v>0.36</c:v>
                </c:pt>
                <c:pt idx="7953">
                  <c:v>0.55000000000000004</c:v>
                </c:pt>
                <c:pt idx="7954">
                  <c:v>0.67</c:v>
                </c:pt>
                <c:pt idx="7955">
                  <c:v>0.77</c:v>
                </c:pt>
                <c:pt idx="7956">
                  <c:v>0.82</c:v>
                </c:pt>
                <c:pt idx="7957">
                  <c:v>0.47</c:v>
                </c:pt>
                <c:pt idx="7958">
                  <c:v>0.77</c:v>
                </c:pt>
                <c:pt idx="7959">
                  <c:v>0.69</c:v>
                </c:pt>
                <c:pt idx="7960">
                  <c:v>0.55000000000000004</c:v>
                </c:pt>
                <c:pt idx="7961">
                  <c:v>0.36</c:v>
                </c:pt>
                <c:pt idx="7962">
                  <c:v>0.15</c:v>
                </c:pt>
                <c:pt idx="7963">
                  <c:v>0.02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0.02</c:v>
                </c:pt>
                <c:pt idx="7975">
                  <c:v>0.14000000000000001</c:v>
                </c:pt>
                <c:pt idx="7976">
                  <c:v>0.36</c:v>
                </c:pt>
                <c:pt idx="7977">
                  <c:v>0.54</c:v>
                </c:pt>
                <c:pt idx="7978">
                  <c:v>0.68</c:v>
                </c:pt>
                <c:pt idx="7979">
                  <c:v>0.77</c:v>
                </c:pt>
                <c:pt idx="7980">
                  <c:v>0.82</c:v>
                </c:pt>
                <c:pt idx="7981">
                  <c:v>0.47</c:v>
                </c:pt>
                <c:pt idx="7982">
                  <c:v>0.78</c:v>
                </c:pt>
                <c:pt idx="7983">
                  <c:v>0.69</c:v>
                </c:pt>
                <c:pt idx="7984">
                  <c:v>0.55000000000000004</c:v>
                </c:pt>
                <c:pt idx="7985">
                  <c:v>0.33</c:v>
                </c:pt>
                <c:pt idx="7986">
                  <c:v>0.14000000000000001</c:v>
                </c:pt>
                <c:pt idx="7987">
                  <c:v>0.02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0.01</c:v>
                </c:pt>
                <c:pt idx="7999">
                  <c:v>0.14000000000000001</c:v>
                </c:pt>
                <c:pt idx="8000">
                  <c:v>0.35</c:v>
                </c:pt>
                <c:pt idx="8001">
                  <c:v>0.54</c:v>
                </c:pt>
                <c:pt idx="8002">
                  <c:v>0.67</c:v>
                </c:pt>
                <c:pt idx="8003">
                  <c:v>0.73</c:v>
                </c:pt>
                <c:pt idx="8004">
                  <c:v>0.79</c:v>
                </c:pt>
                <c:pt idx="8005">
                  <c:v>0.47</c:v>
                </c:pt>
                <c:pt idx="8006">
                  <c:v>0.76</c:v>
                </c:pt>
                <c:pt idx="8007">
                  <c:v>0.67</c:v>
                </c:pt>
                <c:pt idx="8008">
                  <c:v>0.54</c:v>
                </c:pt>
                <c:pt idx="8009">
                  <c:v>0.36</c:v>
                </c:pt>
                <c:pt idx="8010">
                  <c:v>0.15</c:v>
                </c:pt>
                <c:pt idx="8011">
                  <c:v>0.02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0.01</c:v>
                </c:pt>
                <c:pt idx="8023">
                  <c:v>0.1</c:v>
                </c:pt>
                <c:pt idx="8024">
                  <c:v>0.28000000000000003</c:v>
                </c:pt>
                <c:pt idx="8025">
                  <c:v>0.44</c:v>
                </c:pt>
                <c:pt idx="8026">
                  <c:v>0.5</c:v>
                </c:pt>
                <c:pt idx="8027">
                  <c:v>0.65</c:v>
                </c:pt>
                <c:pt idx="8028">
                  <c:v>0.55000000000000004</c:v>
                </c:pt>
                <c:pt idx="8029">
                  <c:v>0.47</c:v>
                </c:pt>
                <c:pt idx="8030">
                  <c:v>0.69</c:v>
                </c:pt>
                <c:pt idx="8031">
                  <c:v>0.69</c:v>
                </c:pt>
                <c:pt idx="8032">
                  <c:v>0.56000000000000005</c:v>
                </c:pt>
                <c:pt idx="8033">
                  <c:v>0.37</c:v>
                </c:pt>
                <c:pt idx="8034">
                  <c:v>0.16</c:v>
                </c:pt>
                <c:pt idx="8035">
                  <c:v>0.02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0.02</c:v>
                </c:pt>
                <c:pt idx="8047">
                  <c:v>0.08</c:v>
                </c:pt>
                <c:pt idx="8048">
                  <c:v>0.17</c:v>
                </c:pt>
                <c:pt idx="8049">
                  <c:v>0.47</c:v>
                </c:pt>
                <c:pt idx="8050">
                  <c:v>0.57999999999999996</c:v>
                </c:pt>
                <c:pt idx="8051">
                  <c:v>0.76</c:v>
                </c:pt>
                <c:pt idx="8052">
                  <c:v>0.83</c:v>
                </c:pt>
                <c:pt idx="8053">
                  <c:v>0.47</c:v>
                </c:pt>
                <c:pt idx="8054">
                  <c:v>0.68</c:v>
                </c:pt>
                <c:pt idx="8055">
                  <c:v>0.59</c:v>
                </c:pt>
                <c:pt idx="8056">
                  <c:v>0.56999999999999995</c:v>
                </c:pt>
                <c:pt idx="8057">
                  <c:v>0.38</c:v>
                </c:pt>
                <c:pt idx="8058">
                  <c:v>0.16</c:v>
                </c:pt>
                <c:pt idx="8059">
                  <c:v>0.02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0.05</c:v>
                </c:pt>
                <c:pt idx="8072">
                  <c:v>0.19</c:v>
                </c:pt>
                <c:pt idx="8073">
                  <c:v>0.15</c:v>
                </c:pt>
                <c:pt idx="8074">
                  <c:v>0.23</c:v>
                </c:pt>
                <c:pt idx="8075">
                  <c:v>0.31</c:v>
                </c:pt>
                <c:pt idx="8076">
                  <c:v>0.13</c:v>
                </c:pt>
                <c:pt idx="8077">
                  <c:v>0.1</c:v>
                </c:pt>
                <c:pt idx="8078">
                  <c:v>0.59</c:v>
                </c:pt>
                <c:pt idx="8079">
                  <c:v>0.5</c:v>
                </c:pt>
                <c:pt idx="8080">
                  <c:v>0.54</c:v>
                </c:pt>
                <c:pt idx="8081">
                  <c:v>0.36</c:v>
                </c:pt>
                <c:pt idx="8082">
                  <c:v>0.16</c:v>
                </c:pt>
                <c:pt idx="8083">
                  <c:v>0.02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0.02</c:v>
                </c:pt>
                <c:pt idx="8095">
                  <c:v>0.14000000000000001</c:v>
                </c:pt>
                <c:pt idx="8096">
                  <c:v>0.28000000000000003</c:v>
                </c:pt>
                <c:pt idx="8097">
                  <c:v>0.2</c:v>
                </c:pt>
                <c:pt idx="8098">
                  <c:v>0.32</c:v>
                </c:pt>
                <c:pt idx="8099">
                  <c:v>0.6</c:v>
                </c:pt>
                <c:pt idx="8100">
                  <c:v>0.78</c:v>
                </c:pt>
                <c:pt idx="8101">
                  <c:v>0.42</c:v>
                </c:pt>
                <c:pt idx="8102">
                  <c:v>0.69</c:v>
                </c:pt>
                <c:pt idx="8103">
                  <c:v>0.56999999999999995</c:v>
                </c:pt>
                <c:pt idx="8104">
                  <c:v>0.4</c:v>
                </c:pt>
                <c:pt idx="8105">
                  <c:v>0.28000000000000003</c:v>
                </c:pt>
                <c:pt idx="8106">
                  <c:v>0.15</c:v>
                </c:pt>
                <c:pt idx="8107">
                  <c:v>0.02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0.02</c:v>
                </c:pt>
                <c:pt idx="8119">
                  <c:v>0.09</c:v>
                </c:pt>
                <c:pt idx="8120">
                  <c:v>0.13</c:v>
                </c:pt>
                <c:pt idx="8121">
                  <c:v>0.14000000000000001</c:v>
                </c:pt>
                <c:pt idx="8122">
                  <c:v>0.34</c:v>
                </c:pt>
                <c:pt idx="8123">
                  <c:v>0.45</c:v>
                </c:pt>
                <c:pt idx="8124">
                  <c:v>0.56999999999999995</c:v>
                </c:pt>
                <c:pt idx="8125">
                  <c:v>0.47</c:v>
                </c:pt>
                <c:pt idx="8126">
                  <c:v>0.73</c:v>
                </c:pt>
                <c:pt idx="8127">
                  <c:v>0.59</c:v>
                </c:pt>
                <c:pt idx="8128">
                  <c:v>0.53</c:v>
                </c:pt>
                <c:pt idx="8129">
                  <c:v>0.37</c:v>
                </c:pt>
                <c:pt idx="8130">
                  <c:v>0.16</c:v>
                </c:pt>
                <c:pt idx="8131">
                  <c:v>0.02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0.1</c:v>
                </c:pt>
                <c:pt idx="8144">
                  <c:v>0.08</c:v>
                </c:pt>
                <c:pt idx="8145">
                  <c:v>0.33</c:v>
                </c:pt>
                <c:pt idx="8146">
                  <c:v>0.39</c:v>
                </c:pt>
                <c:pt idx="8147">
                  <c:v>0.26</c:v>
                </c:pt>
                <c:pt idx="8148">
                  <c:v>0.42</c:v>
                </c:pt>
                <c:pt idx="8149">
                  <c:v>0.45</c:v>
                </c:pt>
                <c:pt idx="8150">
                  <c:v>0.3</c:v>
                </c:pt>
                <c:pt idx="8151">
                  <c:v>0.26</c:v>
                </c:pt>
                <c:pt idx="8152">
                  <c:v>0.24</c:v>
                </c:pt>
                <c:pt idx="8153">
                  <c:v>0.11</c:v>
                </c:pt>
                <c:pt idx="8154">
                  <c:v>0.06</c:v>
                </c:pt>
                <c:pt idx="8155">
                  <c:v>0.02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0.02</c:v>
                </c:pt>
                <c:pt idx="8167">
                  <c:v>0.03</c:v>
                </c:pt>
                <c:pt idx="8168">
                  <c:v>0.15</c:v>
                </c:pt>
                <c:pt idx="8169">
                  <c:v>0.17</c:v>
                </c:pt>
                <c:pt idx="8170">
                  <c:v>0.34</c:v>
                </c:pt>
                <c:pt idx="8171">
                  <c:v>0.39</c:v>
                </c:pt>
                <c:pt idx="8172">
                  <c:v>0.44</c:v>
                </c:pt>
                <c:pt idx="8173">
                  <c:v>0.47</c:v>
                </c:pt>
                <c:pt idx="8174">
                  <c:v>0.67</c:v>
                </c:pt>
                <c:pt idx="8175">
                  <c:v>0.64</c:v>
                </c:pt>
                <c:pt idx="8176">
                  <c:v>0.48</c:v>
                </c:pt>
                <c:pt idx="8177">
                  <c:v>0.37</c:v>
                </c:pt>
                <c:pt idx="8178">
                  <c:v>0.16</c:v>
                </c:pt>
                <c:pt idx="8179">
                  <c:v>0.02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0.02</c:v>
                </c:pt>
                <c:pt idx="8191">
                  <c:v>0.12</c:v>
                </c:pt>
                <c:pt idx="8192">
                  <c:v>0.27</c:v>
                </c:pt>
                <c:pt idx="8193">
                  <c:v>0.49</c:v>
                </c:pt>
                <c:pt idx="8194">
                  <c:v>0.61</c:v>
                </c:pt>
                <c:pt idx="8195">
                  <c:v>0.39</c:v>
                </c:pt>
                <c:pt idx="8196">
                  <c:v>0.27</c:v>
                </c:pt>
                <c:pt idx="8197">
                  <c:v>0.31</c:v>
                </c:pt>
                <c:pt idx="8198">
                  <c:v>0.74</c:v>
                </c:pt>
                <c:pt idx="8199">
                  <c:v>0.67</c:v>
                </c:pt>
                <c:pt idx="8200">
                  <c:v>0.48</c:v>
                </c:pt>
                <c:pt idx="8201">
                  <c:v>0.36</c:v>
                </c:pt>
                <c:pt idx="8202">
                  <c:v>0.17</c:v>
                </c:pt>
                <c:pt idx="8203">
                  <c:v>0.02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0.02</c:v>
                </c:pt>
                <c:pt idx="8215">
                  <c:v>0.13</c:v>
                </c:pt>
                <c:pt idx="8216">
                  <c:v>0.35</c:v>
                </c:pt>
                <c:pt idx="8217">
                  <c:v>0.55000000000000004</c:v>
                </c:pt>
                <c:pt idx="8218">
                  <c:v>0.7</c:v>
                </c:pt>
                <c:pt idx="8219">
                  <c:v>0.74</c:v>
                </c:pt>
                <c:pt idx="8220">
                  <c:v>0.77</c:v>
                </c:pt>
                <c:pt idx="8221">
                  <c:v>0.47</c:v>
                </c:pt>
                <c:pt idx="8222">
                  <c:v>0.76</c:v>
                </c:pt>
                <c:pt idx="8223">
                  <c:v>0.72</c:v>
                </c:pt>
                <c:pt idx="8224">
                  <c:v>0.57999999999999996</c:v>
                </c:pt>
                <c:pt idx="8225">
                  <c:v>0.4</c:v>
                </c:pt>
                <c:pt idx="8226">
                  <c:v>0.17</c:v>
                </c:pt>
                <c:pt idx="8227">
                  <c:v>0.02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0.01</c:v>
                </c:pt>
                <c:pt idx="8239">
                  <c:v>0.13</c:v>
                </c:pt>
                <c:pt idx="8240">
                  <c:v>0.34</c:v>
                </c:pt>
                <c:pt idx="8241">
                  <c:v>0.53</c:v>
                </c:pt>
                <c:pt idx="8242">
                  <c:v>0.65</c:v>
                </c:pt>
                <c:pt idx="8243">
                  <c:v>0.75</c:v>
                </c:pt>
                <c:pt idx="8244">
                  <c:v>0.81</c:v>
                </c:pt>
                <c:pt idx="8245">
                  <c:v>0.42</c:v>
                </c:pt>
                <c:pt idx="8246">
                  <c:v>0.69</c:v>
                </c:pt>
                <c:pt idx="8247">
                  <c:v>0.7</c:v>
                </c:pt>
                <c:pt idx="8248">
                  <c:v>0.56999999999999995</c:v>
                </c:pt>
                <c:pt idx="8249">
                  <c:v>0.39</c:v>
                </c:pt>
                <c:pt idx="8250">
                  <c:v>0.17</c:v>
                </c:pt>
                <c:pt idx="8251">
                  <c:v>0.02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0.01</c:v>
                </c:pt>
                <c:pt idx="8263">
                  <c:v>0.12</c:v>
                </c:pt>
                <c:pt idx="8264">
                  <c:v>0.33</c:v>
                </c:pt>
                <c:pt idx="8265">
                  <c:v>0.52</c:v>
                </c:pt>
                <c:pt idx="8266">
                  <c:v>0.67</c:v>
                </c:pt>
                <c:pt idx="8267">
                  <c:v>0.77</c:v>
                </c:pt>
                <c:pt idx="8268">
                  <c:v>0.83</c:v>
                </c:pt>
                <c:pt idx="8269">
                  <c:v>0.42</c:v>
                </c:pt>
                <c:pt idx="8270">
                  <c:v>0.69</c:v>
                </c:pt>
                <c:pt idx="8271">
                  <c:v>0.5</c:v>
                </c:pt>
                <c:pt idx="8272">
                  <c:v>0.3</c:v>
                </c:pt>
                <c:pt idx="8273">
                  <c:v>0.34</c:v>
                </c:pt>
                <c:pt idx="8274">
                  <c:v>0.17</c:v>
                </c:pt>
                <c:pt idx="8275">
                  <c:v>0.03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0.08</c:v>
                </c:pt>
                <c:pt idx="8288">
                  <c:v>0.18</c:v>
                </c:pt>
                <c:pt idx="8289">
                  <c:v>0.3</c:v>
                </c:pt>
                <c:pt idx="8290">
                  <c:v>0.65</c:v>
                </c:pt>
                <c:pt idx="8291">
                  <c:v>0.72</c:v>
                </c:pt>
                <c:pt idx="8292">
                  <c:v>0.79</c:v>
                </c:pt>
                <c:pt idx="8293">
                  <c:v>0.47</c:v>
                </c:pt>
                <c:pt idx="8294">
                  <c:v>0.83</c:v>
                </c:pt>
                <c:pt idx="8295">
                  <c:v>0.74</c:v>
                </c:pt>
                <c:pt idx="8296">
                  <c:v>0.6</c:v>
                </c:pt>
                <c:pt idx="8297">
                  <c:v>0.4</c:v>
                </c:pt>
                <c:pt idx="8298">
                  <c:v>0.18</c:v>
                </c:pt>
                <c:pt idx="8299">
                  <c:v>0.03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0.02</c:v>
                </c:pt>
                <c:pt idx="8311">
                  <c:v>0.13</c:v>
                </c:pt>
                <c:pt idx="8312">
                  <c:v>0.18</c:v>
                </c:pt>
                <c:pt idx="8313">
                  <c:v>0.39</c:v>
                </c:pt>
                <c:pt idx="8314">
                  <c:v>0.67</c:v>
                </c:pt>
                <c:pt idx="8315">
                  <c:v>0.8</c:v>
                </c:pt>
                <c:pt idx="8316">
                  <c:v>0.83</c:v>
                </c:pt>
                <c:pt idx="8317">
                  <c:v>0.47</c:v>
                </c:pt>
                <c:pt idx="8318">
                  <c:v>0.82</c:v>
                </c:pt>
                <c:pt idx="8319">
                  <c:v>0.73</c:v>
                </c:pt>
                <c:pt idx="8320">
                  <c:v>0.59</c:v>
                </c:pt>
                <c:pt idx="8321">
                  <c:v>0.41</c:v>
                </c:pt>
                <c:pt idx="8322">
                  <c:v>0.18</c:v>
                </c:pt>
                <c:pt idx="8323">
                  <c:v>0.02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0.01</c:v>
                </c:pt>
                <c:pt idx="8335">
                  <c:v>0.13</c:v>
                </c:pt>
                <c:pt idx="8336">
                  <c:v>0.35</c:v>
                </c:pt>
                <c:pt idx="8337">
                  <c:v>0.53</c:v>
                </c:pt>
                <c:pt idx="8338">
                  <c:v>0.68</c:v>
                </c:pt>
                <c:pt idx="8339">
                  <c:v>0.79</c:v>
                </c:pt>
                <c:pt idx="8340">
                  <c:v>0.68</c:v>
                </c:pt>
                <c:pt idx="8341">
                  <c:v>0.47</c:v>
                </c:pt>
                <c:pt idx="8342">
                  <c:v>0.81</c:v>
                </c:pt>
                <c:pt idx="8343">
                  <c:v>0.73</c:v>
                </c:pt>
                <c:pt idx="8344">
                  <c:v>0.59</c:v>
                </c:pt>
                <c:pt idx="8345">
                  <c:v>0.41</c:v>
                </c:pt>
                <c:pt idx="8346">
                  <c:v>0.18</c:v>
                </c:pt>
                <c:pt idx="8347">
                  <c:v>0.02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0.02</c:v>
                </c:pt>
                <c:pt idx="8359">
                  <c:v>0.12</c:v>
                </c:pt>
                <c:pt idx="8360">
                  <c:v>0.34</c:v>
                </c:pt>
                <c:pt idx="8361">
                  <c:v>0.53</c:v>
                </c:pt>
                <c:pt idx="8362">
                  <c:v>0.68</c:v>
                </c:pt>
                <c:pt idx="8363">
                  <c:v>0.78</c:v>
                </c:pt>
                <c:pt idx="8364">
                  <c:v>0.83</c:v>
                </c:pt>
                <c:pt idx="8365">
                  <c:v>0.47</c:v>
                </c:pt>
                <c:pt idx="8366">
                  <c:v>0.81</c:v>
                </c:pt>
                <c:pt idx="8367">
                  <c:v>0.72</c:v>
                </c:pt>
                <c:pt idx="8368">
                  <c:v>0.57999999999999996</c:v>
                </c:pt>
                <c:pt idx="8369">
                  <c:v>0.4</c:v>
                </c:pt>
                <c:pt idx="8370">
                  <c:v>0.18</c:v>
                </c:pt>
                <c:pt idx="8371">
                  <c:v>0.02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0.02</c:v>
                </c:pt>
                <c:pt idx="8383">
                  <c:v>0.12</c:v>
                </c:pt>
                <c:pt idx="8384">
                  <c:v>0.33</c:v>
                </c:pt>
                <c:pt idx="8385">
                  <c:v>0.52</c:v>
                </c:pt>
                <c:pt idx="8386">
                  <c:v>0.67</c:v>
                </c:pt>
                <c:pt idx="8387">
                  <c:v>0.76</c:v>
                </c:pt>
                <c:pt idx="8388">
                  <c:v>0.81</c:v>
                </c:pt>
                <c:pt idx="8389">
                  <c:v>0.47</c:v>
                </c:pt>
                <c:pt idx="8390">
                  <c:v>0.78</c:v>
                </c:pt>
                <c:pt idx="8391">
                  <c:v>0.7</c:v>
                </c:pt>
                <c:pt idx="8392">
                  <c:v>0.56999999999999995</c:v>
                </c:pt>
                <c:pt idx="8393">
                  <c:v>0.39</c:v>
                </c:pt>
                <c:pt idx="8394">
                  <c:v>0.18</c:v>
                </c:pt>
                <c:pt idx="8395">
                  <c:v>0.02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0.01</c:v>
                </c:pt>
                <c:pt idx="8407">
                  <c:v>0.12</c:v>
                </c:pt>
                <c:pt idx="8408">
                  <c:v>0.33</c:v>
                </c:pt>
                <c:pt idx="8409">
                  <c:v>0.51</c:v>
                </c:pt>
                <c:pt idx="8410">
                  <c:v>0.65</c:v>
                </c:pt>
                <c:pt idx="8411">
                  <c:v>0.74</c:v>
                </c:pt>
                <c:pt idx="8412">
                  <c:v>0.78</c:v>
                </c:pt>
                <c:pt idx="8413">
                  <c:v>0.42</c:v>
                </c:pt>
                <c:pt idx="8414">
                  <c:v>0.69</c:v>
                </c:pt>
                <c:pt idx="8415">
                  <c:v>0.69</c:v>
                </c:pt>
                <c:pt idx="8416">
                  <c:v>0.56000000000000005</c:v>
                </c:pt>
                <c:pt idx="8417">
                  <c:v>0.35</c:v>
                </c:pt>
                <c:pt idx="8418">
                  <c:v>0.16</c:v>
                </c:pt>
                <c:pt idx="8419">
                  <c:v>0.02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0.01</c:v>
                </c:pt>
                <c:pt idx="8431">
                  <c:v>0.09</c:v>
                </c:pt>
                <c:pt idx="8432">
                  <c:v>0.12</c:v>
                </c:pt>
                <c:pt idx="8433">
                  <c:v>0.24</c:v>
                </c:pt>
                <c:pt idx="8434">
                  <c:v>0.26</c:v>
                </c:pt>
                <c:pt idx="8435">
                  <c:v>0.16</c:v>
                </c:pt>
                <c:pt idx="8436">
                  <c:v>0.4</c:v>
                </c:pt>
                <c:pt idx="8437">
                  <c:v>0.42</c:v>
                </c:pt>
                <c:pt idx="8438">
                  <c:v>0.21</c:v>
                </c:pt>
                <c:pt idx="8439">
                  <c:v>0.34</c:v>
                </c:pt>
                <c:pt idx="8440">
                  <c:v>0.26</c:v>
                </c:pt>
                <c:pt idx="8441">
                  <c:v>0.13</c:v>
                </c:pt>
                <c:pt idx="8442">
                  <c:v>0.08</c:v>
                </c:pt>
                <c:pt idx="8443">
                  <c:v>0.03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0.01</c:v>
                </c:pt>
                <c:pt idx="8455">
                  <c:v>0.1</c:v>
                </c:pt>
                <c:pt idx="8456">
                  <c:v>0.23</c:v>
                </c:pt>
                <c:pt idx="8457">
                  <c:v>0.5</c:v>
                </c:pt>
                <c:pt idx="8458">
                  <c:v>0.5</c:v>
                </c:pt>
                <c:pt idx="8459">
                  <c:v>0.72</c:v>
                </c:pt>
                <c:pt idx="8460">
                  <c:v>0.71</c:v>
                </c:pt>
                <c:pt idx="8461">
                  <c:v>0.47</c:v>
                </c:pt>
                <c:pt idx="8462">
                  <c:v>0.55000000000000004</c:v>
                </c:pt>
                <c:pt idx="8463">
                  <c:v>0.24</c:v>
                </c:pt>
                <c:pt idx="8464">
                  <c:v>7.0000000000000007E-2</c:v>
                </c:pt>
                <c:pt idx="8465">
                  <c:v>0.34</c:v>
                </c:pt>
                <c:pt idx="8466">
                  <c:v>0.19</c:v>
                </c:pt>
                <c:pt idx="8467">
                  <c:v>0.02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0.01</c:v>
                </c:pt>
                <c:pt idx="8479">
                  <c:v>0.11</c:v>
                </c:pt>
                <c:pt idx="8480">
                  <c:v>0.33</c:v>
                </c:pt>
                <c:pt idx="8481">
                  <c:v>0.53</c:v>
                </c:pt>
                <c:pt idx="8482">
                  <c:v>0.67</c:v>
                </c:pt>
                <c:pt idx="8483">
                  <c:v>0.78</c:v>
                </c:pt>
                <c:pt idx="8484">
                  <c:v>0.83</c:v>
                </c:pt>
                <c:pt idx="8485">
                  <c:v>0.47</c:v>
                </c:pt>
                <c:pt idx="8486">
                  <c:v>0.82</c:v>
                </c:pt>
                <c:pt idx="8487">
                  <c:v>0.73</c:v>
                </c:pt>
                <c:pt idx="8488">
                  <c:v>0.6</c:v>
                </c:pt>
                <c:pt idx="8489">
                  <c:v>0.41</c:v>
                </c:pt>
                <c:pt idx="8490">
                  <c:v>0.19</c:v>
                </c:pt>
                <c:pt idx="8491">
                  <c:v>0.03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0.01</c:v>
                </c:pt>
                <c:pt idx="8503">
                  <c:v>0.11</c:v>
                </c:pt>
                <c:pt idx="8504">
                  <c:v>0.31</c:v>
                </c:pt>
                <c:pt idx="8505">
                  <c:v>0.26</c:v>
                </c:pt>
                <c:pt idx="8506">
                  <c:v>0.39</c:v>
                </c:pt>
                <c:pt idx="8507">
                  <c:v>0.68</c:v>
                </c:pt>
                <c:pt idx="8508">
                  <c:v>0.69</c:v>
                </c:pt>
                <c:pt idx="8509">
                  <c:v>0.47</c:v>
                </c:pt>
                <c:pt idx="8510">
                  <c:v>0.61</c:v>
                </c:pt>
                <c:pt idx="8511">
                  <c:v>0.68</c:v>
                </c:pt>
                <c:pt idx="8512">
                  <c:v>0.57999999999999996</c:v>
                </c:pt>
                <c:pt idx="8513">
                  <c:v>0.41</c:v>
                </c:pt>
                <c:pt idx="8514">
                  <c:v>0.19</c:v>
                </c:pt>
                <c:pt idx="8515">
                  <c:v>0.03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0.01</c:v>
                </c:pt>
                <c:pt idx="8527">
                  <c:v>0.11</c:v>
                </c:pt>
                <c:pt idx="8528">
                  <c:v>0.32</c:v>
                </c:pt>
                <c:pt idx="8529">
                  <c:v>0.51</c:v>
                </c:pt>
                <c:pt idx="8530">
                  <c:v>0.64</c:v>
                </c:pt>
                <c:pt idx="8531">
                  <c:v>0.73</c:v>
                </c:pt>
                <c:pt idx="8532">
                  <c:v>0.76</c:v>
                </c:pt>
                <c:pt idx="8533">
                  <c:v>0.47</c:v>
                </c:pt>
                <c:pt idx="8534">
                  <c:v>0.79</c:v>
                </c:pt>
                <c:pt idx="8535">
                  <c:v>0.71</c:v>
                </c:pt>
                <c:pt idx="8536">
                  <c:v>0.57999999999999996</c:v>
                </c:pt>
                <c:pt idx="8537">
                  <c:v>0.4</c:v>
                </c:pt>
                <c:pt idx="8538">
                  <c:v>0.19</c:v>
                </c:pt>
                <c:pt idx="8539">
                  <c:v>0.03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0.01</c:v>
                </c:pt>
                <c:pt idx="8551">
                  <c:v>0.1</c:v>
                </c:pt>
                <c:pt idx="8552">
                  <c:v>0.3</c:v>
                </c:pt>
                <c:pt idx="8553">
                  <c:v>0.46</c:v>
                </c:pt>
                <c:pt idx="8554">
                  <c:v>0.32</c:v>
                </c:pt>
                <c:pt idx="8555">
                  <c:v>0.39</c:v>
                </c:pt>
                <c:pt idx="8556">
                  <c:v>0.64</c:v>
                </c:pt>
                <c:pt idx="8557">
                  <c:v>0.47</c:v>
                </c:pt>
                <c:pt idx="8558">
                  <c:v>0.72</c:v>
                </c:pt>
                <c:pt idx="8559">
                  <c:v>0.71</c:v>
                </c:pt>
                <c:pt idx="8560">
                  <c:v>0.57999999999999996</c:v>
                </c:pt>
                <c:pt idx="8561">
                  <c:v>0.4</c:v>
                </c:pt>
                <c:pt idx="8562">
                  <c:v>0.19</c:v>
                </c:pt>
                <c:pt idx="8563">
                  <c:v>0.03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0.01</c:v>
                </c:pt>
                <c:pt idx="8575">
                  <c:v>0.11</c:v>
                </c:pt>
                <c:pt idx="8576">
                  <c:v>0.32</c:v>
                </c:pt>
                <c:pt idx="8577">
                  <c:v>0.51</c:v>
                </c:pt>
                <c:pt idx="8578">
                  <c:v>0.66</c:v>
                </c:pt>
                <c:pt idx="8579">
                  <c:v>0.75</c:v>
                </c:pt>
                <c:pt idx="8580">
                  <c:v>0.8</c:v>
                </c:pt>
                <c:pt idx="8581">
                  <c:v>0.42</c:v>
                </c:pt>
                <c:pt idx="8582">
                  <c:v>0.69</c:v>
                </c:pt>
                <c:pt idx="8583">
                  <c:v>0.71</c:v>
                </c:pt>
                <c:pt idx="8584">
                  <c:v>0.57999999999999996</c:v>
                </c:pt>
                <c:pt idx="8585">
                  <c:v>0.41</c:v>
                </c:pt>
                <c:pt idx="8586">
                  <c:v>0.19</c:v>
                </c:pt>
                <c:pt idx="8587">
                  <c:v>0.03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0.01</c:v>
                </c:pt>
                <c:pt idx="8599">
                  <c:v>0.11</c:v>
                </c:pt>
                <c:pt idx="8600">
                  <c:v>0.31</c:v>
                </c:pt>
                <c:pt idx="8601">
                  <c:v>0.51</c:v>
                </c:pt>
                <c:pt idx="8602">
                  <c:v>0.63</c:v>
                </c:pt>
                <c:pt idx="8603">
                  <c:v>0.75</c:v>
                </c:pt>
                <c:pt idx="8604">
                  <c:v>0.71</c:v>
                </c:pt>
                <c:pt idx="8605">
                  <c:v>0.42</c:v>
                </c:pt>
                <c:pt idx="8606">
                  <c:v>0.69</c:v>
                </c:pt>
                <c:pt idx="8607">
                  <c:v>0.62</c:v>
                </c:pt>
                <c:pt idx="8608">
                  <c:v>0.56999999999999995</c:v>
                </c:pt>
                <c:pt idx="8609">
                  <c:v>0.36</c:v>
                </c:pt>
                <c:pt idx="8610">
                  <c:v>0.19</c:v>
                </c:pt>
                <c:pt idx="8611">
                  <c:v>0.04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0.01</c:v>
                </c:pt>
                <c:pt idx="8623">
                  <c:v>0.09</c:v>
                </c:pt>
                <c:pt idx="8624">
                  <c:v>0.16</c:v>
                </c:pt>
                <c:pt idx="8625">
                  <c:v>0.23</c:v>
                </c:pt>
                <c:pt idx="8626">
                  <c:v>0.3</c:v>
                </c:pt>
                <c:pt idx="8627">
                  <c:v>0.75</c:v>
                </c:pt>
                <c:pt idx="8628">
                  <c:v>0.46</c:v>
                </c:pt>
                <c:pt idx="8629">
                  <c:v>0.33</c:v>
                </c:pt>
                <c:pt idx="8630">
                  <c:v>0.2</c:v>
                </c:pt>
                <c:pt idx="8631">
                  <c:v>0.28999999999999998</c:v>
                </c:pt>
                <c:pt idx="8632">
                  <c:v>0.38</c:v>
                </c:pt>
                <c:pt idx="8633">
                  <c:v>0.19</c:v>
                </c:pt>
                <c:pt idx="8634">
                  <c:v>7.0000000000000007E-2</c:v>
                </c:pt>
                <c:pt idx="8635">
                  <c:v>0.04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0.11</c:v>
                </c:pt>
                <c:pt idx="8648">
                  <c:v>0.19</c:v>
                </c:pt>
                <c:pt idx="8649">
                  <c:v>0.38</c:v>
                </c:pt>
                <c:pt idx="8650">
                  <c:v>0.68</c:v>
                </c:pt>
                <c:pt idx="8651">
                  <c:v>0.59</c:v>
                </c:pt>
                <c:pt idx="8652">
                  <c:v>0.21</c:v>
                </c:pt>
                <c:pt idx="8653">
                  <c:v>0.12</c:v>
                </c:pt>
                <c:pt idx="8654">
                  <c:v>0.77</c:v>
                </c:pt>
                <c:pt idx="8655">
                  <c:v>0.68</c:v>
                </c:pt>
                <c:pt idx="8656">
                  <c:v>0.3</c:v>
                </c:pt>
                <c:pt idx="8657">
                  <c:v>0.32</c:v>
                </c:pt>
                <c:pt idx="8658">
                  <c:v>0.21</c:v>
                </c:pt>
                <c:pt idx="8659">
                  <c:v>0.04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0.01</c:v>
                </c:pt>
                <c:pt idx="8671">
                  <c:v>0.1</c:v>
                </c:pt>
                <c:pt idx="8672">
                  <c:v>0.32</c:v>
                </c:pt>
                <c:pt idx="8673">
                  <c:v>0.53</c:v>
                </c:pt>
                <c:pt idx="8674">
                  <c:v>0.68</c:v>
                </c:pt>
                <c:pt idx="8675">
                  <c:v>0.79</c:v>
                </c:pt>
                <c:pt idx="8676">
                  <c:v>0.83</c:v>
                </c:pt>
                <c:pt idx="8677">
                  <c:v>0.47</c:v>
                </c:pt>
                <c:pt idx="8678">
                  <c:v>0.82</c:v>
                </c:pt>
                <c:pt idx="8679">
                  <c:v>0.74</c:v>
                </c:pt>
                <c:pt idx="8680">
                  <c:v>0.6</c:v>
                </c:pt>
                <c:pt idx="8681">
                  <c:v>0.43</c:v>
                </c:pt>
                <c:pt idx="8682">
                  <c:v>0.21</c:v>
                </c:pt>
                <c:pt idx="8683">
                  <c:v>0.03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0.01</c:v>
                </c:pt>
                <c:pt idx="8695">
                  <c:v>0.1</c:v>
                </c:pt>
                <c:pt idx="8696">
                  <c:v>0.32</c:v>
                </c:pt>
                <c:pt idx="8697">
                  <c:v>0.52</c:v>
                </c:pt>
                <c:pt idx="8698">
                  <c:v>0.67</c:v>
                </c:pt>
                <c:pt idx="8699">
                  <c:v>0.78</c:v>
                </c:pt>
                <c:pt idx="8700">
                  <c:v>0.83</c:v>
                </c:pt>
                <c:pt idx="8701">
                  <c:v>0.47</c:v>
                </c:pt>
                <c:pt idx="8702">
                  <c:v>0.83</c:v>
                </c:pt>
                <c:pt idx="8703">
                  <c:v>0.75</c:v>
                </c:pt>
                <c:pt idx="8704">
                  <c:v>0.62</c:v>
                </c:pt>
                <c:pt idx="8705">
                  <c:v>0.44</c:v>
                </c:pt>
                <c:pt idx="8706">
                  <c:v>0.21</c:v>
                </c:pt>
                <c:pt idx="8707">
                  <c:v>0.05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0.01</c:v>
                </c:pt>
                <c:pt idx="8719">
                  <c:v>0.1</c:v>
                </c:pt>
                <c:pt idx="8720">
                  <c:v>0.31</c:v>
                </c:pt>
                <c:pt idx="8721">
                  <c:v>0.52</c:v>
                </c:pt>
                <c:pt idx="8722">
                  <c:v>0.67</c:v>
                </c:pt>
                <c:pt idx="8723">
                  <c:v>0.79</c:v>
                </c:pt>
                <c:pt idx="8724">
                  <c:v>0.83</c:v>
                </c:pt>
                <c:pt idx="8725">
                  <c:v>0.47</c:v>
                </c:pt>
                <c:pt idx="8726">
                  <c:v>0.82</c:v>
                </c:pt>
                <c:pt idx="8727">
                  <c:v>0.74</c:v>
                </c:pt>
                <c:pt idx="8728">
                  <c:v>0.61</c:v>
                </c:pt>
                <c:pt idx="8729">
                  <c:v>0.43</c:v>
                </c:pt>
                <c:pt idx="8730">
                  <c:v>0.21</c:v>
                </c:pt>
                <c:pt idx="8731">
                  <c:v>0.03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0.1</c:v>
                </c:pt>
                <c:pt idx="8744">
                  <c:v>0.31</c:v>
                </c:pt>
                <c:pt idx="8745">
                  <c:v>0.5</c:v>
                </c:pt>
                <c:pt idx="8746">
                  <c:v>0.65</c:v>
                </c:pt>
                <c:pt idx="8747">
                  <c:v>0.76</c:v>
                </c:pt>
                <c:pt idx="8748">
                  <c:v>0.81</c:v>
                </c:pt>
                <c:pt idx="8749">
                  <c:v>0.42</c:v>
                </c:pt>
                <c:pt idx="8750">
                  <c:v>0.69</c:v>
                </c:pt>
                <c:pt idx="8751">
                  <c:v>0.72</c:v>
                </c:pt>
                <c:pt idx="8752">
                  <c:v>0.6</c:v>
                </c:pt>
                <c:pt idx="8753">
                  <c:v>0.42</c:v>
                </c:pt>
                <c:pt idx="8754">
                  <c:v>0.22</c:v>
                </c:pt>
                <c:pt idx="8755">
                  <c:v>0.03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7-4CF4-8967-52AE03D60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05735000"/>
        <c:axId val="305732048"/>
      </c:barChart>
      <c:catAx>
        <c:axId val="305735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32048"/>
        <c:crosses val="autoZero"/>
        <c:auto val="1"/>
        <c:lblAlgn val="ctr"/>
        <c:lblOffset val="100"/>
        <c:noMultiLvlLbl val="0"/>
      </c:catAx>
      <c:valAx>
        <c:axId val="30573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solid"/>
              <a:round/>
            </a:ln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35000"/>
        <c:crosses val="autoZero"/>
        <c:crossBetween val="between"/>
      </c:valAx>
    </c:plotArea>
    <c:legend>
      <c:legendPos val="t"/>
      <c:overlay val="0"/>
      <c:spPr>
        <a:noFill/>
        <a:ln>
          <a:noFill/>
          <a:prstDash val="solid"/>
        </a:ln>
      </c:spPr>
      <c:txPr>
        <a:bodyPr rot="0" spcFirstLastPara="1" vertOverflow="ellipsis" vert="horz" wrap="square" anchor="ctr" anchorCtr="1"/>
        <a:lstStyle/>
        <a:p>
          <a:pPr>
            <a:defRPr sz="900" b="0" i="0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System Power</a:t>
            </a:r>
            <a:r>
              <a:rPr lang="en-US" baseline="0"/>
              <a:t> Generated</a:t>
            </a:r>
            <a:endParaRPr lang="en-US"/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2.4545456741395261E-2"/>
          <c:y val="0.1011171171171171"/>
          <c:w val="0.9711274577635115"/>
          <c:h val="0.8377339859544583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'Design 3(SAM)'!$B$1</c:f>
              <c:strCache>
                <c:ptCount val="1"/>
                <c:pt idx="0">
                  <c:v>System power generated | (kW)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olid"/>
            </a:ln>
          </c:spPr>
          <c:invertIfNegative val="0"/>
          <c:val>
            <c:numRef>
              <c:f>'Design 3(SAM)'!$C$2:$C$8761</c:f>
              <c:numCache>
                <c:formatCode>0.00</c:formatCode>
                <c:ptCount val="87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0.06</c:v>
                </c:pt>
                <c:pt idx="8">
                  <c:v>0.31</c:v>
                </c:pt>
                <c:pt idx="9">
                  <c:v>0.42</c:v>
                </c:pt>
                <c:pt idx="10">
                  <c:v>0.26</c:v>
                </c:pt>
                <c:pt idx="11">
                  <c:v>0.19</c:v>
                </c:pt>
                <c:pt idx="12">
                  <c:v>0.44</c:v>
                </c:pt>
                <c:pt idx="13">
                  <c:v>0.49</c:v>
                </c:pt>
                <c:pt idx="14">
                  <c:v>0.26</c:v>
                </c:pt>
                <c:pt idx="15">
                  <c:v>0.63</c:v>
                </c:pt>
                <c:pt idx="16">
                  <c:v>0.59</c:v>
                </c:pt>
                <c:pt idx="17">
                  <c:v>0.41</c:v>
                </c:pt>
                <c:pt idx="18">
                  <c:v>0.21</c:v>
                </c:pt>
                <c:pt idx="19">
                  <c:v>0.04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0.18</c:v>
                </c:pt>
                <c:pt idx="37">
                  <c:v>0</c:v>
                </c:pt>
                <c:pt idx="38">
                  <c:v>0.22</c:v>
                </c:pt>
                <c:pt idx="39">
                  <c:v>0</c:v>
                </c:pt>
                <c:pt idx="40">
                  <c:v>0.55000000000000004</c:v>
                </c:pt>
                <c:pt idx="41">
                  <c:v>0</c:v>
                </c:pt>
                <c:pt idx="42">
                  <c:v>0.21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0.3</c:v>
                </c:pt>
                <c:pt idx="57">
                  <c:v>0</c:v>
                </c:pt>
                <c:pt idx="58">
                  <c:v>0.65</c:v>
                </c:pt>
                <c:pt idx="59">
                  <c:v>0</c:v>
                </c:pt>
                <c:pt idx="60">
                  <c:v>0.44</c:v>
                </c:pt>
                <c:pt idx="61">
                  <c:v>0</c:v>
                </c:pt>
                <c:pt idx="62">
                  <c:v>0.13</c:v>
                </c:pt>
                <c:pt idx="63">
                  <c:v>0</c:v>
                </c:pt>
                <c:pt idx="64">
                  <c:v>0.61</c:v>
                </c:pt>
                <c:pt idx="65">
                  <c:v>0</c:v>
                </c:pt>
                <c:pt idx="66">
                  <c:v>0.22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0.3</c:v>
                </c:pt>
                <c:pt idx="81">
                  <c:v>0</c:v>
                </c:pt>
                <c:pt idx="82">
                  <c:v>0.67</c:v>
                </c:pt>
                <c:pt idx="83">
                  <c:v>0</c:v>
                </c:pt>
                <c:pt idx="84">
                  <c:v>0.68</c:v>
                </c:pt>
                <c:pt idx="85">
                  <c:v>0</c:v>
                </c:pt>
                <c:pt idx="86">
                  <c:v>0.79</c:v>
                </c:pt>
                <c:pt idx="87">
                  <c:v>0</c:v>
                </c:pt>
                <c:pt idx="88">
                  <c:v>0.59</c:v>
                </c:pt>
                <c:pt idx="89">
                  <c:v>0</c:v>
                </c:pt>
                <c:pt idx="90">
                  <c:v>0.22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0.3</c:v>
                </c:pt>
                <c:pt idx="105">
                  <c:v>0</c:v>
                </c:pt>
                <c:pt idx="106">
                  <c:v>0.64</c:v>
                </c:pt>
                <c:pt idx="107">
                  <c:v>0</c:v>
                </c:pt>
                <c:pt idx="108">
                  <c:v>0.71</c:v>
                </c:pt>
                <c:pt idx="109">
                  <c:v>0</c:v>
                </c:pt>
                <c:pt idx="110">
                  <c:v>0.8</c:v>
                </c:pt>
                <c:pt idx="111">
                  <c:v>0</c:v>
                </c:pt>
                <c:pt idx="112">
                  <c:v>0.61</c:v>
                </c:pt>
                <c:pt idx="113">
                  <c:v>0</c:v>
                </c:pt>
                <c:pt idx="114">
                  <c:v>0.19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0.28000000000000003</c:v>
                </c:pt>
                <c:pt idx="129">
                  <c:v>0</c:v>
                </c:pt>
                <c:pt idx="130">
                  <c:v>0.52</c:v>
                </c:pt>
                <c:pt idx="131">
                  <c:v>0</c:v>
                </c:pt>
                <c:pt idx="132">
                  <c:v>0.5</c:v>
                </c:pt>
                <c:pt idx="133">
                  <c:v>0</c:v>
                </c:pt>
                <c:pt idx="134">
                  <c:v>0.57999999999999996</c:v>
                </c:pt>
                <c:pt idx="135">
                  <c:v>0</c:v>
                </c:pt>
                <c:pt idx="136">
                  <c:v>0.54</c:v>
                </c:pt>
                <c:pt idx="137">
                  <c:v>0</c:v>
                </c:pt>
                <c:pt idx="138">
                  <c:v>0.22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0.28000000000000003</c:v>
                </c:pt>
                <c:pt idx="153">
                  <c:v>0</c:v>
                </c:pt>
                <c:pt idx="154">
                  <c:v>0.3</c:v>
                </c:pt>
                <c:pt idx="155">
                  <c:v>0</c:v>
                </c:pt>
                <c:pt idx="156">
                  <c:v>0.63</c:v>
                </c:pt>
                <c:pt idx="157">
                  <c:v>0</c:v>
                </c:pt>
                <c:pt idx="158">
                  <c:v>0.81</c:v>
                </c:pt>
                <c:pt idx="159">
                  <c:v>0</c:v>
                </c:pt>
                <c:pt idx="160">
                  <c:v>0.61</c:v>
                </c:pt>
                <c:pt idx="161">
                  <c:v>0</c:v>
                </c:pt>
                <c:pt idx="162">
                  <c:v>0.22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0.15</c:v>
                </c:pt>
                <c:pt idx="177">
                  <c:v>0</c:v>
                </c:pt>
                <c:pt idx="178">
                  <c:v>0.67</c:v>
                </c:pt>
                <c:pt idx="179">
                  <c:v>0</c:v>
                </c:pt>
                <c:pt idx="180">
                  <c:v>0.79</c:v>
                </c:pt>
                <c:pt idx="181">
                  <c:v>0</c:v>
                </c:pt>
                <c:pt idx="182">
                  <c:v>0.77</c:v>
                </c:pt>
                <c:pt idx="183">
                  <c:v>0</c:v>
                </c:pt>
                <c:pt idx="184">
                  <c:v>0.6</c:v>
                </c:pt>
                <c:pt idx="185">
                  <c:v>0</c:v>
                </c:pt>
                <c:pt idx="186">
                  <c:v>0.22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0.13</c:v>
                </c:pt>
                <c:pt idx="201">
                  <c:v>0</c:v>
                </c:pt>
                <c:pt idx="202">
                  <c:v>0.42</c:v>
                </c:pt>
                <c:pt idx="203">
                  <c:v>0</c:v>
                </c:pt>
                <c:pt idx="204">
                  <c:v>0.7</c:v>
                </c:pt>
                <c:pt idx="205">
                  <c:v>0</c:v>
                </c:pt>
                <c:pt idx="206">
                  <c:v>0.62</c:v>
                </c:pt>
                <c:pt idx="207">
                  <c:v>0</c:v>
                </c:pt>
                <c:pt idx="208">
                  <c:v>0.48</c:v>
                </c:pt>
                <c:pt idx="209">
                  <c:v>0</c:v>
                </c:pt>
                <c:pt idx="210">
                  <c:v>0.21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0.28999999999999998</c:v>
                </c:pt>
                <c:pt idx="225">
                  <c:v>0</c:v>
                </c:pt>
                <c:pt idx="226">
                  <c:v>0.53</c:v>
                </c:pt>
                <c:pt idx="227">
                  <c:v>0</c:v>
                </c:pt>
                <c:pt idx="228">
                  <c:v>0.83</c:v>
                </c:pt>
                <c:pt idx="229">
                  <c:v>0</c:v>
                </c:pt>
                <c:pt idx="230">
                  <c:v>0.83</c:v>
                </c:pt>
                <c:pt idx="231">
                  <c:v>0</c:v>
                </c:pt>
                <c:pt idx="232">
                  <c:v>0.63</c:v>
                </c:pt>
                <c:pt idx="233">
                  <c:v>0</c:v>
                </c:pt>
                <c:pt idx="234">
                  <c:v>0.22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0.28999999999999998</c:v>
                </c:pt>
                <c:pt idx="249">
                  <c:v>0</c:v>
                </c:pt>
                <c:pt idx="250">
                  <c:v>0.64</c:v>
                </c:pt>
                <c:pt idx="251">
                  <c:v>0</c:v>
                </c:pt>
                <c:pt idx="252">
                  <c:v>0.8</c:v>
                </c:pt>
                <c:pt idx="253">
                  <c:v>0</c:v>
                </c:pt>
                <c:pt idx="254">
                  <c:v>0.8</c:v>
                </c:pt>
                <c:pt idx="255">
                  <c:v>0</c:v>
                </c:pt>
                <c:pt idx="256">
                  <c:v>0.61</c:v>
                </c:pt>
                <c:pt idx="257">
                  <c:v>0</c:v>
                </c:pt>
                <c:pt idx="258">
                  <c:v>0.22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0.28000000000000003</c:v>
                </c:pt>
                <c:pt idx="273">
                  <c:v>0</c:v>
                </c:pt>
                <c:pt idx="274">
                  <c:v>0.63</c:v>
                </c:pt>
                <c:pt idx="275">
                  <c:v>0.74</c:v>
                </c:pt>
                <c:pt idx="276">
                  <c:v>0.81</c:v>
                </c:pt>
                <c:pt idx="277">
                  <c:v>0.83</c:v>
                </c:pt>
                <c:pt idx="278">
                  <c:v>0.81</c:v>
                </c:pt>
                <c:pt idx="279">
                  <c:v>0.73</c:v>
                </c:pt>
                <c:pt idx="280">
                  <c:v>0.61</c:v>
                </c:pt>
                <c:pt idx="281">
                  <c:v>0.44</c:v>
                </c:pt>
                <c:pt idx="282">
                  <c:v>0.22</c:v>
                </c:pt>
                <c:pt idx="283">
                  <c:v>0.04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0.08</c:v>
                </c:pt>
                <c:pt idx="296">
                  <c:v>0.28000000000000003</c:v>
                </c:pt>
                <c:pt idx="297">
                  <c:v>0.48</c:v>
                </c:pt>
                <c:pt idx="298">
                  <c:v>0.4</c:v>
                </c:pt>
                <c:pt idx="299">
                  <c:v>0.16</c:v>
                </c:pt>
                <c:pt idx="300">
                  <c:v>0.17</c:v>
                </c:pt>
                <c:pt idx="301">
                  <c:v>0.12</c:v>
                </c:pt>
                <c:pt idx="302">
                  <c:v>0.16</c:v>
                </c:pt>
                <c:pt idx="303">
                  <c:v>0.13</c:v>
                </c:pt>
                <c:pt idx="304">
                  <c:v>0.09</c:v>
                </c:pt>
                <c:pt idx="305">
                  <c:v>0.17</c:v>
                </c:pt>
                <c:pt idx="306">
                  <c:v>0.22</c:v>
                </c:pt>
                <c:pt idx="307">
                  <c:v>0.05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0.08</c:v>
                </c:pt>
                <c:pt idx="320">
                  <c:v>0.2</c:v>
                </c:pt>
                <c:pt idx="321">
                  <c:v>0.24</c:v>
                </c:pt>
                <c:pt idx="322">
                  <c:v>0.37</c:v>
                </c:pt>
                <c:pt idx="323">
                  <c:v>0.74</c:v>
                </c:pt>
                <c:pt idx="324">
                  <c:v>0.79</c:v>
                </c:pt>
                <c:pt idx="325">
                  <c:v>0.82</c:v>
                </c:pt>
                <c:pt idx="326">
                  <c:v>0.83</c:v>
                </c:pt>
                <c:pt idx="327">
                  <c:v>0.75</c:v>
                </c:pt>
                <c:pt idx="328">
                  <c:v>0.63</c:v>
                </c:pt>
                <c:pt idx="329">
                  <c:v>0.45</c:v>
                </c:pt>
                <c:pt idx="330">
                  <c:v>0.23</c:v>
                </c:pt>
                <c:pt idx="331">
                  <c:v>0.04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7.0000000000000007E-2</c:v>
                </c:pt>
                <c:pt idx="344">
                  <c:v>0.28000000000000003</c:v>
                </c:pt>
                <c:pt idx="345">
                  <c:v>0.49</c:v>
                </c:pt>
                <c:pt idx="346">
                  <c:v>0.65</c:v>
                </c:pt>
                <c:pt idx="347">
                  <c:v>0.76</c:v>
                </c:pt>
                <c:pt idx="348">
                  <c:v>0.83</c:v>
                </c:pt>
                <c:pt idx="349">
                  <c:v>0.83</c:v>
                </c:pt>
                <c:pt idx="350">
                  <c:v>0.82</c:v>
                </c:pt>
                <c:pt idx="351">
                  <c:v>0.75</c:v>
                </c:pt>
                <c:pt idx="352">
                  <c:v>0.62</c:v>
                </c:pt>
                <c:pt idx="353">
                  <c:v>0.45</c:v>
                </c:pt>
                <c:pt idx="354">
                  <c:v>0.23</c:v>
                </c:pt>
                <c:pt idx="355">
                  <c:v>0.04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7.0000000000000007E-2</c:v>
                </c:pt>
                <c:pt idx="368">
                  <c:v>0.28000000000000003</c:v>
                </c:pt>
                <c:pt idx="369">
                  <c:v>0.49</c:v>
                </c:pt>
                <c:pt idx="370">
                  <c:v>0.66</c:v>
                </c:pt>
                <c:pt idx="371">
                  <c:v>0.78</c:v>
                </c:pt>
                <c:pt idx="372">
                  <c:v>0.83</c:v>
                </c:pt>
                <c:pt idx="373">
                  <c:v>0.83</c:v>
                </c:pt>
                <c:pt idx="374">
                  <c:v>0.83</c:v>
                </c:pt>
                <c:pt idx="375">
                  <c:v>0.76</c:v>
                </c:pt>
                <c:pt idx="376">
                  <c:v>0.63</c:v>
                </c:pt>
                <c:pt idx="377">
                  <c:v>0.45</c:v>
                </c:pt>
                <c:pt idx="378">
                  <c:v>0.23</c:v>
                </c:pt>
                <c:pt idx="379">
                  <c:v>0.04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7.0000000000000007E-2</c:v>
                </c:pt>
                <c:pt idx="392">
                  <c:v>0.28000000000000003</c:v>
                </c:pt>
                <c:pt idx="393">
                  <c:v>0.49</c:v>
                </c:pt>
                <c:pt idx="394">
                  <c:v>0.65</c:v>
                </c:pt>
                <c:pt idx="395">
                  <c:v>0.79</c:v>
                </c:pt>
                <c:pt idx="396">
                  <c:v>0.83</c:v>
                </c:pt>
                <c:pt idx="397">
                  <c:v>0.83</c:v>
                </c:pt>
                <c:pt idx="398">
                  <c:v>0.83</c:v>
                </c:pt>
                <c:pt idx="399">
                  <c:v>0.76</c:v>
                </c:pt>
                <c:pt idx="400">
                  <c:v>0.63</c:v>
                </c:pt>
                <c:pt idx="401">
                  <c:v>0.45</c:v>
                </c:pt>
                <c:pt idx="402">
                  <c:v>0.23</c:v>
                </c:pt>
                <c:pt idx="403">
                  <c:v>0.04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7.0000000000000007E-2</c:v>
                </c:pt>
                <c:pt idx="416">
                  <c:v>0.28000000000000003</c:v>
                </c:pt>
                <c:pt idx="417">
                  <c:v>0.49</c:v>
                </c:pt>
                <c:pt idx="418">
                  <c:v>0.65</c:v>
                </c:pt>
                <c:pt idx="419">
                  <c:v>0.77</c:v>
                </c:pt>
                <c:pt idx="420">
                  <c:v>0.83</c:v>
                </c:pt>
                <c:pt idx="421">
                  <c:v>0.83</c:v>
                </c:pt>
                <c:pt idx="422">
                  <c:v>0.83</c:v>
                </c:pt>
                <c:pt idx="423">
                  <c:v>0.76</c:v>
                </c:pt>
                <c:pt idx="424">
                  <c:v>0.63</c:v>
                </c:pt>
                <c:pt idx="425">
                  <c:v>0.45</c:v>
                </c:pt>
                <c:pt idx="426">
                  <c:v>0.23</c:v>
                </c:pt>
                <c:pt idx="427">
                  <c:v>0.04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7.0000000000000007E-2</c:v>
                </c:pt>
                <c:pt idx="440">
                  <c:v>0.28000000000000003</c:v>
                </c:pt>
                <c:pt idx="441">
                  <c:v>0.49</c:v>
                </c:pt>
                <c:pt idx="442">
                  <c:v>0.66</c:v>
                </c:pt>
                <c:pt idx="443">
                  <c:v>0.77</c:v>
                </c:pt>
                <c:pt idx="444">
                  <c:v>0.83</c:v>
                </c:pt>
                <c:pt idx="445">
                  <c:v>0.83</c:v>
                </c:pt>
                <c:pt idx="446">
                  <c:v>0.83</c:v>
                </c:pt>
                <c:pt idx="447">
                  <c:v>0.75</c:v>
                </c:pt>
                <c:pt idx="448">
                  <c:v>0.62</c:v>
                </c:pt>
                <c:pt idx="449">
                  <c:v>0.45</c:v>
                </c:pt>
                <c:pt idx="450">
                  <c:v>0.23</c:v>
                </c:pt>
                <c:pt idx="451">
                  <c:v>0.04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0.06</c:v>
                </c:pt>
                <c:pt idx="464">
                  <c:v>0.27</c:v>
                </c:pt>
                <c:pt idx="465">
                  <c:v>0.48</c:v>
                </c:pt>
                <c:pt idx="466">
                  <c:v>0.64</c:v>
                </c:pt>
                <c:pt idx="467">
                  <c:v>0.75</c:v>
                </c:pt>
                <c:pt idx="468">
                  <c:v>0.81</c:v>
                </c:pt>
                <c:pt idx="469">
                  <c:v>0.82</c:v>
                </c:pt>
                <c:pt idx="470">
                  <c:v>0.79</c:v>
                </c:pt>
                <c:pt idx="471">
                  <c:v>0.72</c:v>
                </c:pt>
                <c:pt idx="472">
                  <c:v>0.6</c:v>
                </c:pt>
                <c:pt idx="473">
                  <c:v>0.44</c:v>
                </c:pt>
                <c:pt idx="474">
                  <c:v>0.23</c:v>
                </c:pt>
                <c:pt idx="475">
                  <c:v>0.04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7.0000000000000007E-2</c:v>
                </c:pt>
                <c:pt idx="488">
                  <c:v>0.27</c:v>
                </c:pt>
                <c:pt idx="489">
                  <c:v>0.47</c:v>
                </c:pt>
                <c:pt idx="490">
                  <c:v>0.63</c:v>
                </c:pt>
                <c:pt idx="491">
                  <c:v>0.72</c:v>
                </c:pt>
                <c:pt idx="492">
                  <c:v>0.77</c:v>
                </c:pt>
                <c:pt idx="493">
                  <c:v>0.79</c:v>
                </c:pt>
                <c:pt idx="494">
                  <c:v>0.8</c:v>
                </c:pt>
                <c:pt idx="495">
                  <c:v>0.72</c:v>
                </c:pt>
                <c:pt idx="496">
                  <c:v>0.6</c:v>
                </c:pt>
                <c:pt idx="497">
                  <c:v>0.43</c:v>
                </c:pt>
                <c:pt idx="498">
                  <c:v>0.22</c:v>
                </c:pt>
                <c:pt idx="499">
                  <c:v>0.05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7.0000000000000007E-2</c:v>
                </c:pt>
                <c:pt idx="512">
                  <c:v>0.13</c:v>
                </c:pt>
                <c:pt idx="513">
                  <c:v>0.25</c:v>
                </c:pt>
                <c:pt idx="514">
                  <c:v>0.49</c:v>
                </c:pt>
                <c:pt idx="515">
                  <c:v>0.15</c:v>
                </c:pt>
                <c:pt idx="516">
                  <c:v>0.71</c:v>
                </c:pt>
                <c:pt idx="517">
                  <c:v>0.62</c:v>
                </c:pt>
                <c:pt idx="518">
                  <c:v>0.62</c:v>
                </c:pt>
                <c:pt idx="519">
                  <c:v>0.67</c:v>
                </c:pt>
                <c:pt idx="520">
                  <c:v>0.6</c:v>
                </c:pt>
                <c:pt idx="521">
                  <c:v>0.45</c:v>
                </c:pt>
                <c:pt idx="522">
                  <c:v>0.23</c:v>
                </c:pt>
                <c:pt idx="523">
                  <c:v>0.04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7.0000000000000007E-2</c:v>
                </c:pt>
                <c:pt idx="536">
                  <c:v>0.26</c:v>
                </c:pt>
                <c:pt idx="537">
                  <c:v>0.48</c:v>
                </c:pt>
                <c:pt idx="538">
                  <c:v>0.63</c:v>
                </c:pt>
                <c:pt idx="539">
                  <c:v>0.75</c:v>
                </c:pt>
                <c:pt idx="540">
                  <c:v>0.83</c:v>
                </c:pt>
                <c:pt idx="541">
                  <c:v>0.83</c:v>
                </c:pt>
                <c:pt idx="542">
                  <c:v>0.82</c:v>
                </c:pt>
                <c:pt idx="543">
                  <c:v>0.74</c:v>
                </c:pt>
                <c:pt idx="544">
                  <c:v>0.62</c:v>
                </c:pt>
                <c:pt idx="545">
                  <c:v>0.45</c:v>
                </c:pt>
                <c:pt idx="546">
                  <c:v>0.23</c:v>
                </c:pt>
                <c:pt idx="547">
                  <c:v>0.04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0.06</c:v>
                </c:pt>
                <c:pt idx="560">
                  <c:v>0.26</c:v>
                </c:pt>
                <c:pt idx="561">
                  <c:v>0.46</c:v>
                </c:pt>
                <c:pt idx="562">
                  <c:v>0.54</c:v>
                </c:pt>
                <c:pt idx="563">
                  <c:v>0.72</c:v>
                </c:pt>
                <c:pt idx="564">
                  <c:v>0.81</c:v>
                </c:pt>
                <c:pt idx="565">
                  <c:v>0.83</c:v>
                </c:pt>
                <c:pt idx="566">
                  <c:v>0.81</c:v>
                </c:pt>
                <c:pt idx="567">
                  <c:v>0.74</c:v>
                </c:pt>
                <c:pt idx="568">
                  <c:v>0.62</c:v>
                </c:pt>
                <c:pt idx="569">
                  <c:v>0.44</c:v>
                </c:pt>
                <c:pt idx="570">
                  <c:v>0.23</c:v>
                </c:pt>
                <c:pt idx="571">
                  <c:v>0.04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7.0000000000000007E-2</c:v>
                </c:pt>
                <c:pt idx="584">
                  <c:v>0.21</c:v>
                </c:pt>
                <c:pt idx="585">
                  <c:v>0.38</c:v>
                </c:pt>
                <c:pt idx="586">
                  <c:v>0.56999999999999995</c:v>
                </c:pt>
                <c:pt idx="587">
                  <c:v>0.69</c:v>
                </c:pt>
                <c:pt idx="588">
                  <c:v>0.8</c:v>
                </c:pt>
                <c:pt idx="589">
                  <c:v>0.8</c:v>
                </c:pt>
                <c:pt idx="590">
                  <c:v>0.81</c:v>
                </c:pt>
                <c:pt idx="591">
                  <c:v>0.74</c:v>
                </c:pt>
                <c:pt idx="592">
                  <c:v>0.62</c:v>
                </c:pt>
                <c:pt idx="593">
                  <c:v>0.44</c:v>
                </c:pt>
                <c:pt idx="594">
                  <c:v>0.23</c:v>
                </c:pt>
                <c:pt idx="595">
                  <c:v>0.04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0.06</c:v>
                </c:pt>
                <c:pt idx="608">
                  <c:v>0.26</c:v>
                </c:pt>
                <c:pt idx="609">
                  <c:v>0.48</c:v>
                </c:pt>
                <c:pt idx="610">
                  <c:v>0.63</c:v>
                </c:pt>
                <c:pt idx="611">
                  <c:v>0.68</c:v>
                </c:pt>
                <c:pt idx="612">
                  <c:v>0.56999999999999995</c:v>
                </c:pt>
                <c:pt idx="613">
                  <c:v>0.73</c:v>
                </c:pt>
                <c:pt idx="614">
                  <c:v>0.79</c:v>
                </c:pt>
                <c:pt idx="615">
                  <c:v>0.7</c:v>
                </c:pt>
                <c:pt idx="616">
                  <c:v>0.62</c:v>
                </c:pt>
                <c:pt idx="617">
                  <c:v>0.4</c:v>
                </c:pt>
                <c:pt idx="618">
                  <c:v>0.24</c:v>
                </c:pt>
                <c:pt idx="619">
                  <c:v>0.04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0.05</c:v>
                </c:pt>
                <c:pt idx="632">
                  <c:v>0.08</c:v>
                </c:pt>
                <c:pt idx="633">
                  <c:v>0.11</c:v>
                </c:pt>
                <c:pt idx="634">
                  <c:v>0.34</c:v>
                </c:pt>
                <c:pt idx="635">
                  <c:v>0.32</c:v>
                </c:pt>
                <c:pt idx="636">
                  <c:v>0.46</c:v>
                </c:pt>
                <c:pt idx="637">
                  <c:v>0.36</c:v>
                </c:pt>
                <c:pt idx="638">
                  <c:v>0.52</c:v>
                </c:pt>
                <c:pt idx="639">
                  <c:v>0.74</c:v>
                </c:pt>
                <c:pt idx="640">
                  <c:v>0.56000000000000005</c:v>
                </c:pt>
                <c:pt idx="641">
                  <c:v>0.38</c:v>
                </c:pt>
                <c:pt idx="642">
                  <c:v>0.23</c:v>
                </c:pt>
                <c:pt idx="643">
                  <c:v>0.04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0.05</c:v>
                </c:pt>
                <c:pt idx="656">
                  <c:v>0.26</c:v>
                </c:pt>
                <c:pt idx="657">
                  <c:v>0.48</c:v>
                </c:pt>
                <c:pt idx="658">
                  <c:v>0.65</c:v>
                </c:pt>
                <c:pt idx="659">
                  <c:v>0.76</c:v>
                </c:pt>
                <c:pt idx="660">
                  <c:v>0.82</c:v>
                </c:pt>
                <c:pt idx="661">
                  <c:v>0.83</c:v>
                </c:pt>
                <c:pt idx="662">
                  <c:v>0.81</c:v>
                </c:pt>
                <c:pt idx="663">
                  <c:v>0.74</c:v>
                </c:pt>
                <c:pt idx="664">
                  <c:v>0.62</c:v>
                </c:pt>
                <c:pt idx="665">
                  <c:v>0.44</c:v>
                </c:pt>
                <c:pt idx="666">
                  <c:v>0.23</c:v>
                </c:pt>
                <c:pt idx="667">
                  <c:v>0.04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0.05</c:v>
                </c:pt>
                <c:pt idx="680">
                  <c:v>0.25</c:v>
                </c:pt>
                <c:pt idx="681">
                  <c:v>0.46</c:v>
                </c:pt>
                <c:pt idx="682">
                  <c:v>0.62</c:v>
                </c:pt>
                <c:pt idx="683">
                  <c:v>0.74</c:v>
                </c:pt>
                <c:pt idx="684">
                  <c:v>0.82</c:v>
                </c:pt>
                <c:pt idx="685">
                  <c:v>0.83</c:v>
                </c:pt>
                <c:pt idx="686">
                  <c:v>0.81</c:v>
                </c:pt>
                <c:pt idx="687">
                  <c:v>0.74</c:v>
                </c:pt>
                <c:pt idx="688">
                  <c:v>0.62</c:v>
                </c:pt>
                <c:pt idx="689">
                  <c:v>0.45</c:v>
                </c:pt>
                <c:pt idx="690">
                  <c:v>0.23</c:v>
                </c:pt>
                <c:pt idx="691">
                  <c:v>0.04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0.05</c:v>
                </c:pt>
                <c:pt idx="704">
                  <c:v>0.25</c:v>
                </c:pt>
                <c:pt idx="705">
                  <c:v>0.47</c:v>
                </c:pt>
                <c:pt idx="706">
                  <c:v>0.64</c:v>
                </c:pt>
                <c:pt idx="707">
                  <c:v>0.76</c:v>
                </c:pt>
                <c:pt idx="708">
                  <c:v>0.83</c:v>
                </c:pt>
                <c:pt idx="709">
                  <c:v>0.83</c:v>
                </c:pt>
                <c:pt idx="710">
                  <c:v>0.82</c:v>
                </c:pt>
                <c:pt idx="711">
                  <c:v>0.75</c:v>
                </c:pt>
                <c:pt idx="712">
                  <c:v>0.62</c:v>
                </c:pt>
                <c:pt idx="713">
                  <c:v>0.44</c:v>
                </c:pt>
                <c:pt idx="714">
                  <c:v>0.23</c:v>
                </c:pt>
                <c:pt idx="715">
                  <c:v>0.04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0.05</c:v>
                </c:pt>
                <c:pt idx="728">
                  <c:v>0.25</c:v>
                </c:pt>
                <c:pt idx="729">
                  <c:v>0.47</c:v>
                </c:pt>
                <c:pt idx="730">
                  <c:v>0.64</c:v>
                </c:pt>
                <c:pt idx="731">
                  <c:v>0.75</c:v>
                </c:pt>
                <c:pt idx="732">
                  <c:v>0.82</c:v>
                </c:pt>
                <c:pt idx="733">
                  <c:v>0.83</c:v>
                </c:pt>
                <c:pt idx="734">
                  <c:v>0.81</c:v>
                </c:pt>
                <c:pt idx="735">
                  <c:v>0.74</c:v>
                </c:pt>
                <c:pt idx="736">
                  <c:v>0.62</c:v>
                </c:pt>
                <c:pt idx="737">
                  <c:v>0.45</c:v>
                </c:pt>
                <c:pt idx="738">
                  <c:v>0.23</c:v>
                </c:pt>
                <c:pt idx="739">
                  <c:v>0.04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0.05</c:v>
                </c:pt>
                <c:pt idx="752">
                  <c:v>0.26</c:v>
                </c:pt>
                <c:pt idx="753">
                  <c:v>0.47</c:v>
                </c:pt>
                <c:pt idx="754">
                  <c:v>0.62</c:v>
                </c:pt>
                <c:pt idx="755">
                  <c:v>0.74</c:v>
                </c:pt>
                <c:pt idx="756">
                  <c:v>0.81</c:v>
                </c:pt>
                <c:pt idx="757">
                  <c:v>0.83</c:v>
                </c:pt>
                <c:pt idx="758">
                  <c:v>0.8</c:v>
                </c:pt>
                <c:pt idx="759">
                  <c:v>0.73</c:v>
                </c:pt>
                <c:pt idx="760">
                  <c:v>0.61</c:v>
                </c:pt>
                <c:pt idx="761">
                  <c:v>0.44</c:v>
                </c:pt>
                <c:pt idx="762">
                  <c:v>0.23</c:v>
                </c:pt>
                <c:pt idx="763">
                  <c:v>0.04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0.05</c:v>
                </c:pt>
                <c:pt idx="776">
                  <c:v>0.17</c:v>
                </c:pt>
                <c:pt idx="777">
                  <c:v>0.24</c:v>
                </c:pt>
                <c:pt idx="778">
                  <c:v>0.3</c:v>
                </c:pt>
                <c:pt idx="779">
                  <c:v>0.42</c:v>
                </c:pt>
                <c:pt idx="780">
                  <c:v>0.76</c:v>
                </c:pt>
                <c:pt idx="781">
                  <c:v>0.83</c:v>
                </c:pt>
                <c:pt idx="782">
                  <c:v>0.83</c:v>
                </c:pt>
                <c:pt idx="783">
                  <c:v>0.75</c:v>
                </c:pt>
                <c:pt idx="784">
                  <c:v>0.63</c:v>
                </c:pt>
                <c:pt idx="785">
                  <c:v>0.45</c:v>
                </c:pt>
                <c:pt idx="786">
                  <c:v>0.23</c:v>
                </c:pt>
                <c:pt idx="787">
                  <c:v>0.04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0.05</c:v>
                </c:pt>
                <c:pt idx="800">
                  <c:v>0.25</c:v>
                </c:pt>
                <c:pt idx="801">
                  <c:v>0.47</c:v>
                </c:pt>
                <c:pt idx="802">
                  <c:v>0.64</c:v>
                </c:pt>
                <c:pt idx="803">
                  <c:v>0.75</c:v>
                </c:pt>
                <c:pt idx="804">
                  <c:v>0.82</c:v>
                </c:pt>
                <c:pt idx="805">
                  <c:v>0.83</c:v>
                </c:pt>
                <c:pt idx="806">
                  <c:v>0.81</c:v>
                </c:pt>
                <c:pt idx="807">
                  <c:v>0.74</c:v>
                </c:pt>
                <c:pt idx="808">
                  <c:v>0.62</c:v>
                </c:pt>
                <c:pt idx="809">
                  <c:v>0.45</c:v>
                </c:pt>
                <c:pt idx="810">
                  <c:v>0.23</c:v>
                </c:pt>
                <c:pt idx="811">
                  <c:v>0.03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0.04</c:v>
                </c:pt>
                <c:pt idx="824">
                  <c:v>0.25</c:v>
                </c:pt>
                <c:pt idx="825">
                  <c:v>0.47</c:v>
                </c:pt>
                <c:pt idx="826">
                  <c:v>0.63</c:v>
                </c:pt>
                <c:pt idx="827">
                  <c:v>0.76</c:v>
                </c:pt>
                <c:pt idx="828">
                  <c:v>0.83</c:v>
                </c:pt>
                <c:pt idx="829">
                  <c:v>0.83</c:v>
                </c:pt>
                <c:pt idx="830">
                  <c:v>0.81</c:v>
                </c:pt>
                <c:pt idx="831">
                  <c:v>0.73</c:v>
                </c:pt>
                <c:pt idx="832">
                  <c:v>0.62</c:v>
                </c:pt>
                <c:pt idx="833">
                  <c:v>0.44</c:v>
                </c:pt>
                <c:pt idx="834">
                  <c:v>0.22</c:v>
                </c:pt>
                <c:pt idx="835">
                  <c:v>0.03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0.04</c:v>
                </c:pt>
                <c:pt idx="848">
                  <c:v>0.24</c:v>
                </c:pt>
                <c:pt idx="849">
                  <c:v>0.46</c:v>
                </c:pt>
                <c:pt idx="850">
                  <c:v>0.6</c:v>
                </c:pt>
                <c:pt idx="851">
                  <c:v>0.71</c:v>
                </c:pt>
                <c:pt idx="852">
                  <c:v>0.78</c:v>
                </c:pt>
                <c:pt idx="853">
                  <c:v>0.81</c:v>
                </c:pt>
                <c:pt idx="854">
                  <c:v>0.78</c:v>
                </c:pt>
                <c:pt idx="855">
                  <c:v>0.71</c:v>
                </c:pt>
                <c:pt idx="856">
                  <c:v>0.6</c:v>
                </c:pt>
                <c:pt idx="857">
                  <c:v>0.43</c:v>
                </c:pt>
                <c:pt idx="858">
                  <c:v>0.22</c:v>
                </c:pt>
                <c:pt idx="859">
                  <c:v>0.03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0.04</c:v>
                </c:pt>
                <c:pt idx="872">
                  <c:v>0.08</c:v>
                </c:pt>
                <c:pt idx="873">
                  <c:v>0.13</c:v>
                </c:pt>
                <c:pt idx="874">
                  <c:v>0.56000000000000005</c:v>
                </c:pt>
                <c:pt idx="875">
                  <c:v>0.66</c:v>
                </c:pt>
                <c:pt idx="876">
                  <c:v>0.66</c:v>
                </c:pt>
                <c:pt idx="877">
                  <c:v>0.69</c:v>
                </c:pt>
                <c:pt idx="878">
                  <c:v>0.38</c:v>
                </c:pt>
                <c:pt idx="879">
                  <c:v>0.71</c:v>
                </c:pt>
                <c:pt idx="880">
                  <c:v>0.6</c:v>
                </c:pt>
                <c:pt idx="881">
                  <c:v>0.42</c:v>
                </c:pt>
                <c:pt idx="882">
                  <c:v>0.22</c:v>
                </c:pt>
                <c:pt idx="883">
                  <c:v>0.03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0.04</c:v>
                </c:pt>
                <c:pt idx="896">
                  <c:v>0.24</c:v>
                </c:pt>
                <c:pt idx="897">
                  <c:v>0.46</c:v>
                </c:pt>
                <c:pt idx="898">
                  <c:v>0.62</c:v>
                </c:pt>
                <c:pt idx="899">
                  <c:v>0.73</c:v>
                </c:pt>
                <c:pt idx="900">
                  <c:v>0.8</c:v>
                </c:pt>
                <c:pt idx="901">
                  <c:v>0.81</c:v>
                </c:pt>
                <c:pt idx="902">
                  <c:v>0.78</c:v>
                </c:pt>
                <c:pt idx="903">
                  <c:v>0.71</c:v>
                </c:pt>
                <c:pt idx="904">
                  <c:v>0.6</c:v>
                </c:pt>
                <c:pt idx="905">
                  <c:v>0.42</c:v>
                </c:pt>
                <c:pt idx="906">
                  <c:v>0.22</c:v>
                </c:pt>
                <c:pt idx="907">
                  <c:v>0.03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0.04</c:v>
                </c:pt>
                <c:pt idx="920">
                  <c:v>0.22</c:v>
                </c:pt>
                <c:pt idx="921">
                  <c:v>0.44</c:v>
                </c:pt>
                <c:pt idx="922">
                  <c:v>0.61</c:v>
                </c:pt>
                <c:pt idx="923">
                  <c:v>0.72</c:v>
                </c:pt>
                <c:pt idx="924">
                  <c:v>0.67</c:v>
                </c:pt>
                <c:pt idx="925">
                  <c:v>0.83</c:v>
                </c:pt>
                <c:pt idx="926">
                  <c:v>0.78</c:v>
                </c:pt>
                <c:pt idx="927">
                  <c:v>0.7</c:v>
                </c:pt>
                <c:pt idx="928">
                  <c:v>0.51</c:v>
                </c:pt>
                <c:pt idx="929">
                  <c:v>0.23</c:v>
                </c:pt>
                <c:pt idx="930">
                  <c:v>0.06</c:v>
                </c:pt>
                <c:pt idx="931">
                  <c:v>0.03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0.04</c:v>
                </c:pt>
                <c:pt idx="944">
                  <c:v>0.16</c:v>
                </c:pt>
                <c:pt idx="945">
                  <c:v>0.36</c:v>
                </c:pt>
                <c:pt idx="946">
                  <c:v>0.55000000000000004</c:v>
                </c:pt>
                <c:pt idx="947">
                  <c:v>0.73</c:v>
                </c:pt>
                <c:pt idx="948">
                  <c:v>0.81</c:v>
                </c:pt>
                <c:pt idx="949">
                  <c:v>0.83</c:v>
                </c:pt>
                <c:pt idx="950">
                  <c:v>0.81</c:v>
                </c:pt>
                <c:pt idx="951">
                  <c:v>0.74</c:v>
                </c:pt>
                <c:pt idx="952">
                  <c:v>0.62</c:v>
                </c:pt>
                <c:pt idx="953">
                  <c:v>0.44</c:v>
                </c:pt>
                <c:pt idx="954">
                  <c:v>0.22</c:v>
                </c:pt>
                <c:pt idx="955">
                  <c:v>0.02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0.03</c:v>
                </c:pt>
                <c:pt idx="968">
                  <c:v>0.24</c:v>
                </c:pt>
                <c:pt idx="969">
                  <c:v>0.45</c:v>
                </c:pt>
                <c:pt idx="970">
                  <c:v>0.57999999999999996</c:v>
                </c:pt>
                <c:pt idx="971">
                  <c:v>0.64</c:v>
                </c:pt>
                <c:pt idx="972">
                  <c:v>0.74</c:v>
                </c:pt>
                <c:pt idx="973">
                  <c:v>0.83</c:v>
                </c:pt>
                <c:pt idx="974">
                  <c:v>0.78</c:v>
                </c:pt>
                <c:pt idx="975">
                  <c:v>0.75</c:v>
                </c:pt>
                <c:pt idx="976">
                  <c:v>0.63</c:v>
                </c:pt>
                <c:pt idx="977">
                  <c:v>0.44</c:v>
                </c:pt>
                <c:pt idx="978">
                  <c:v>0.22</c:v>
                </c:pt>
                <c:pt idx="979">
                  <c:v>0.03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0.04</c:v>
                </c:pt>
                <c:pt idx="992">
                  <c:v>0.24</c:v>
                </c:pt>
                <c:pt idx="993">
                  <c:v>0.47</c:v>
                </c:pt>
                <c:pt idx="994">
                  <c:v>0.64</c:v>
                </c:pt>
                <c:pt idx="995">
                  <c:v>0.75</c:v>
                </c:pt>
                <c:pt idx="996">
                  <c:v>0.81</c:v>
                </c:pt>
                <c:pt idx="997">
                  <c:v>0.82</c:v>
                </c:pt>
                <c:pt idx="998">
                  <c:v>0.79</c:v>
                </c:pt>
                <c:pt idx="999">
                  <c:v>0.72</c:v>
                </c:pt>
                <c:pt idx="1000">
                  <c:v>0.61</c:v>
                </c:pt>
                <c:pt idx="1001">
                  <c:v>0.41</c:v>
                </c:pt>
                <c:pt idx="1002">
                  <c:v>0.2</c:v>
                </c:pt>
                <c:pt idx="1003">
                  <c:v>0.03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0.04</c:v>
                </c:pt>
                <c:pt idx="1016">
                  <c:v>0.1</c:v>
                </c:pt>
                <c:pt idx="1017">
                  <c:v>0.43</c:v>
                </c:pt>
                <c:pt idx="1018">
                  <c:v>0.6</c:v>
                </c:pt>
                <c:pt idx="1019">
                  <c:v>0.7</c:v>
                </c:pt>
                <c:pt idx="1020">
                  <c:v>0.73</c:v>
                </c:pt>
                <c:pt idx="1021">
                  <c:v>0.63</c:v>
                </c:pt>
                <c:pt idx="1022">
                  <c:v>0.34</c:v>
                </c:pt>
                <c:pt idx="1023">
                  <c:v>0.24</c:v>
                </c:pt>
                <c:pt idx="1024">
                  <c:v>0.28000000000000003</c:v>
                </c:pt>
                <c:pt idx="1025">
                  <c:v>0.18</c:v>
                </c:pt>
                <c:pt idx="1026">
                  <c:v>0.21</c:v>
                </c:pt>
                <c:pt idx="1027">
                  <c:v>0.03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0.03</c:v>
                </c:pt>
                <c:pt idx="1040">
                  <c:v>0.22</c:v>
                </c:pt>
                <c:pt idx="1041">
                  <c:v>0.43</c:v>
                </c:pt>
                <c:pt idx="1042">
                  <c:v>0.6</c:v>
                </c:pt>
                <c:pt idx="1043">
                  <c:v>0.71</c:v>
                </c:pt>
                <c:pt idx="1044">
                  <c:v>0.76</c:v>
                </c:pt>
                <c:pt idx="1045">
                  <c:v>0.76</c:v>
                </c:pt>
                <c:pt idx="1046">
                  <c:v>0.74</c:v>
                </c:pt>
                <c:pt idx="1047">
                  <c:v>0.69</c:v>
                </c:pt>
                <c:pt idx="1048">
                  <c:v>0.11</c:v>
                </c:pt>
                <c:pt idx="1049">
                  <c:v>0.04</c:v>
                </c:pt>
                <c:pt idx="1050">
                  <c:v>0.16</c:v>
                </c:pt>
                <c:pt idx="1051">
                  <c:v>0.03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0.04</c:v>
                </c:pt>
                <c:pt idx="1064">
                  <c:v>0.18</c:v>
                </c:pt>
                <c:pt idx="1065">
                  <c:v>0.37</c:v>
                </c:pt>
                <c:pt idx="1066">
                  <c:v>0.6</c:v>
                </c:pt>
                <c:pt idx="1067">
                  <c:v>0.71</c:v>
                </c:pt>
                <c:pt idx="1068">
                  <c:v>0.75</c:v>
                </c:pt>
                <c:pt idx="1069">
                  <c:v>0.61</c:v>
                </c:pt>
                <c:pt idx="1070">
                  <c:v>0.77</c:v>
                </c:pt>
                <c:pt idx="1071">
                  <c:v>0.71</c:v>
                </c:pt>
                <c:pt idx="1072">
                  <c:v>0.6</c:v>
                </c:pt>
                <c:pt idx="1073">
                  <c:v>0.42</c:v>
                </c:pt>
                <c:pt idx="1074">
                  <c:v>0.21</c:v>
                </c:pt>
                <c:pt idx="1075">
                  <c:v>0.03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0.03</c:v>
                </c:pt>
                <c:pt idx="1088">
                  <c:v>0.22</c:v>
                </c:pt>
                <c:pt idx="1089">
                  <c:v>0.44</c:v>
                </c:pt>
                <c:pt idx="1090">
                  <c:v>0.61</c:v>
                </c:pt>
                <c:pt idx="1091">
                  <c:v>0.72</c:v>
                </c:pt>
                <c:pt idx="1092">
                  <c:v>0.79</c:v>
                </c:pt>
                <c:pt idx="1093">
                  <c:v>0.82</c:v>
                </c:pt>
                <c:pt idx="1094">
                  <c:v>0.79</c:v>
                </c:pt>
                <c:pt idx="1095">
                  <c:v>0.72</c:v>
                </c:pt>
                <c:pt idx="1096">
                  <c:v>0.6</c:v>
                </c:pt>
                <c:pt idx="1097">
                  <c:v>0.43</c:v>
                </c:pt>
                <c:pt idx="1098">
                  <c:v>0.21</c:v>
                </c:pt>
                <c:pt idx="1099">
                  <c:v>0.02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0.03</c:v>
                </c:pt>
                <c:pt idx="1112">
                  <c:v>0.22</c:v>
                </c:pt>
                <c:pt idx="1113">
                  <c:v>0.44</c:v>
                </c:pt>
                <c:pt idx="1114">
                  <c:v>0.61</c:v>
                </c:pt>
                <c:pt idx="1115">
                  <c:v>0.73</c:v>
                </c:pt>
                <c:pt idx="1116">
                  <c:v>0.81</c:v>
                </c:pt>
                <c:pt idx="1117">
                  <c:v>0.83</c:v>
                </c:pt>
                <c:pt idx="1118">
                  <c:v>0.79</c:v>
                </c:pt>
                <c:pt idx="1119">
                  <c:v>0.73</c:v>
                </c:pt>
                <c:pt idx="1120">
                  <c:v>0.61</c:v>
                </c:pt>
                <c:pt idx="1121">
                  <c:v>0.43</c:v>
                </c:pt>
                <c:pt idx="1122">
                  <c:v>0.21</c:v>
                </c:pt>
                <c:pt idx="1123">
                  <c:v>0.02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0.03</c:v>
                </c:pt>
                <c:pt idx="1136">
                  <c:v>0.23</c:v>
                </c:pt>
                <c:pt idx="1137">
                  <c:v>0.45</c:v>
                </c:pt>
                <c:pt idx="1138">
                  <c:v>0.61</c:v>
                </c:pt>
                <c:pt idx="1139">
                  <c:v>0.7</c:v>
                </c:pt>
                <c:pt idx="1140">
                  <c:v>0.77</c:v>
                </c:pt>
                <c:pt idx="1141">
                  <c:v>0.8</c:v>
                </c:pt>
                <c:pt idx="1142">
                  <c:v>0.79</c:v>
                </c:pt>
                <c:pt idx="1143">
                  <c:v>0.72</c:v>
                </c:pt>
                <c:pt idx="1144">
                  <c:v>0.6</c:v>
                </c:pt>
                <c:pt idx="1145">
                  <c:v>0.42</c:v>
                </c:pt>
                <c:pt idx="1146">
                  <c:v>0.2</c:v>
                </c:pt>
                <c:pt idx="1147">
                  <c:v>0.02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0.03</c:v>
                </c:pt>
                <c:pt idx="1160">
                  <c:v>0.22</c:v>
                </c:pt>
                <c:pt idx="1161">
                  <c:v>0.44</c:v>
                </c:pt>
                <c:pt idx="1162">
                  <c:v>0.62</c:v>
                </c:pt>
                <c:pt idx="1163">
                  <c:v>0.69</c:v>
                </c:pt>
                <c:pt idx="1164">
                  <c:v>0.74</c:v>
                </c:pt>
                <c:pt idx="1165">
                  <c:v>0.83</c:v>
                </c:pt>
                <c:pt idx="1166">
                  <c:v>0.81</c:v>
                </c:pt>
                <c:pt idx="1167">
                  <c:v>0.73</c:v>
                </c:pt>
                <c:pt idx="1168">
                  <c:v>0.61</c:v>
                </c:pt>
                <c:pt idx="1169">
                  <c:v>0.43</c:v>
                </c:pt>
                <c:pt idx="1170">
                  <c:v>0.21</c:v>
                </c:pt>
                <c:pt idx="1171">
                  <c:v>0.02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0.03</c:v>
                </c:pt>
                <c:pt idx="1184">
                  <c:v>0.22</c:v>
                </c:pt>
                <c:pt idx="1185">
                  <c:v>0.44</c:v>
                </c:pt>
                <c:pt idx="1186">
                  <c:v>0.61</c:v>
                </c:pt>
                <c:pt idx="1187">
                  <c:v>0.74</c:v>
                </c:pt>
                <c:pt idx="1188">
                  <c:v>0.8</c:v>
                </c:pt>
                <c:pt idx="1189">
                  <c:v>0.82</c:v>
                </c:pt>
                <c:pt idx="1190">
                  <c:v>0.81</c:v>
                </c:pt>
                <c:pt idx="1191">
                  <c:v>0.73</c:v>
                </c:pt>
                <c:pt idx="1192">
                  <c:v>0.61</c:v>
                </c:pt>
                <c:pt idx="1193">
                  <c:v>0.43</c:v>
                </c:pt>
                <c:pt idx="1194">
                  <c:v>0.2</c:v>
                </c:pt>
                <c:pt idx="1195">
                  <c:v>0.02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0.03</c:v>
                </c:pt>
                <c:pt idx="1208">
                  <c:v>0.22</c:v>
                </c:pt>
                <c:pt idx="1209">
                  <c:v>0.44</c:v>
                </c:pt>
                <c:pt idx="1210">
                  <c:v>0.61</c:v>
                </c:pt>
                <c:pt idx="1211">
                  <c:v>0.73</c:v>
                </c:pt>
                <c:pt idx="1212">
                  <c:v>0.81</c:v>
                </c:pt>
                <c:pt idx="1213">
                  <c:v>0.83</c:v>
                </c:pt>
                <c:pt idx="1214">
                  <c:v>0.81</c:v>
                </c:pt>
                <c:pt idx="1215">
                  <c:v>0.73</c:v>
                </c:pt>
                <c:pt idx="1216">
                  <c:v>0.6</c:v>
                </c:pt>
                <c:pt idx="1217">
                  <c:v>0.42</c:v>
                </c:pt>
                <c:pt idx="1218">
                  <c:v>0.2</c:v>
                </c:pt>
                <c:pt idx="1219">
                  <c:v>0.02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0.03</c:v>
                </c:pt>
                <c:pt idx="1232">
                  <c:v>0.22</c:v>
                </c:pt>
                <c:pt idx="1233">
                  <c:v>0.44</c:v>
                </c:pt>
                <c:pt idx="1234">
                  <c:v>0.62</c:v>
                </c:pt>
                <c:pt idx="1235">
                  <c:v>0.73</c:v>
                </c:pt>
                <c:pt idx="1236">
                  <c:v>0.8</c:v>
                </c:pt>
                <c:pt idx="1237">
                  <c:v>0.82</c:v>
                </c:pt>
                <c:pt idx="1238">
                  <c:v>0.79</c:v>
                </c:pt>
                <c:pt idx="1239">
                  <c:v>0.72</c:v>
                </c:pt>
                <c:pt idx="1240">
                  <c:v>0.59</c:v>
                </c:pt>
                <c:pt idx="1241">
                  <c:v>0.41</c:v>
                </c:pt>
                <c:pt idx="1242">
                  <c:v>0.19</c:v>
                </c:pt>
                <c:pt idx="1243">
                  <c:v>0.02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0.03</c:v>
                </c:pt>
                <c:pt idx="1256">
                  <c:v>0.22</c:v>
                </c:pt>
                <c:pt idx="1257">
                  <c:v>0.44</c:v>
                </c:pt>
                <c:pt idx="1258">
                  <c:v>0.59</c:v>
                </c:pt>
                <c:pt idx="1259">
                  <c:v>0.68</c:v>
                </c:pt>
                <c:pt idx="1260">
                  <c:v>0.77</c:v>
                </c:pt>
                <c:pt idx="1261">
                  <c:v>0.79</c:v>
                </c:pt>
                <c:pt idx="1262">
                  <c:v>0.77</c:v>
                </c:pt>
                <c:pt idx="1263">
                  <c:v>0.7</c:v>
                </c:pt>
                <c:pt idx="1264">
                  <c:v>0.57999999999999996</c:v>
                </c:pt>
                <c:pt idx="1265">
                  <c:v>0.4</c:v>
                </c:pt>
                <c:pt idx="1266">
                  <c:v>0.19</c:v>
                </c:pt>
                <c:pt idx="1267">
                  <c:v>0.02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0.02</c:v>
                </c:pt>
                <c:pt idx="1280">
                  <c:v>0.1</c:v>
                </c:pt>
                <c:pt idx="1281">
                  <c:v>0.28999999999999998</c:v>
                </c:pt>
                <c:pt idx="1282">
                  <c:v>0.43</c:v>
                </c:pt>
                <c:pt idx="1283">
                  <c:v>0.5</c:v>
                </c:pt>
                <c:pt idx="1284">
                  <c:v>0.15</c:v>
                </c:pt>
                <c:pt idx="1285">
                  <c:v>0.42</c:v>
                </c:pt>
                <c:pt idx="1286">
                  <c:v>0.81</c:v>
                </c:pt>
                <c:pt idx="1287">
                  <c:v>0.73</c:v>
                </c:pt>
                <c:pt idx="1288">
                  <c:v>0.59</c:v>
                </c:pt>
                <c:pt idx="1289">
                  <c:v>0.17</c:v>
                </c:pt>
                <c:pt idx="1290">
                  <c:v>0.1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0.02</c:v>
                </c:pt>
                <c:pt idx="1304">
                  <c:v>0.1</c:v>
                </c:pt>
                <c:pt idx="1305">
                  <c:v>0.39</c:v>
                </c:pt>
                <c:pt idx="1306">
                  <c:v>0.18</c:v>
                </c:pt>
                <c:pt idx="1307">
                  <c:v>0.22</c:v>
                </c:pt>
                <c:pt idx="1308">
                  <c:v>0.65</c:v>
                </c:pt>
                <c:pt idx="1309">
                  <c:v>0.16</c:v>
                </c:pt>
                <c:pt idx="1310">
                  <c:v>0.22</c:v>
                </c:pt>
                <c:pt idx="1311">
                  <c:v>0.32</c:v>
                </c:pt>
                <c:pt idx="1312">
                  <c:v>0.56999999999999995</c:v>
                </c:pt>
                <c:pt idx="1313">
                  <c:v>0.13</c:v>
                </c:pt>
                <c:pt idx="1314">
                  <c:v>0.2</c:v>
                </c:pt>
                <c:pt idx="1315">
                  <c:v>0.01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0.02</c:v>
                </c:pt>
                <c:pt idx="1328">
                  <c:v>0.22</c:v>
                </c:pt>
                <c:pt idx="1329">
                  <c:v>0.46</c:v>
                </c:pt>
                <c:pt idx="1330">
                  <c:v>0.63</c:v>
                </c:pt>
                <c:pt idx="1331">
                  <c:v>0.75</c:v>
                </c:pt>
                <c:pt idx="1332">
                  <c:v>0.82</c:v>
                </c:pt>
                <c:pt idx="1333">
                  <c:v>0.83</c:v>
                </c:pt>
                <c:pt idx="1334">
                  <c:v>0.81</c:v>
                </c:pt>
                <c:pt idx="1335">
                  <c:v>0.72</c:v>
                </c:pt>
                <c:pt idx="1336">
                  <c:v>0.6</c:v>
                </c:pt>
                <c:pt idx="1337">
                  <c:v>0.41</c:v>
                </c:pt>
                <c:pt idx="1338">
                  <c:v>0.2</c:v>
                </c:pt>
                <c:pt idx="1339">
                  <c:v>0.01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0.02</c:v>
                </c:pt>
                <c:pt idx="1352">
                  <c:v>0.22</c:v>
                </c:pt>
                <c:pt idx="1353">
                  <c:v>0.44</c:v>
                </c:pt>
                <c:pt idx="1354">
                  <c:v>0.59</c:v>
                </c:pt>
                <c:pt idx="1355">
                  <c:v>0.7</c:v>
                </c:pt>
                <c:pt idx="1356">
                  <c:v>0.78</c:v>
                </c:pt>
                <c:pt idx="1357">
                  <c:v>0.81</c:v>
                </c:pt>
                <c:pt idx="1358">
                  <c:v>0.78</c:v>
                </c:pt>
                <c:pt idx="1359">
                  <c:v>0.71</c:v>
                </c:pt>
                <c:pt idx="1360">
                  <c:v>0.57999999999999996</c:v>
                </c:pt>
                <c:pt idx="1361">
                  <c:v>0.41</c:v>
                </c:pt>
                <c:pt idx="1362">
                  <c:v>0.19</c:v>
                </c:pt>
                <c:pt idx="1363">
                  <c:v>0.01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0.02</c:v>
                </c:pt>
                <c:pt idx="1376">
                  <c:v>0.22</c:v>
                </c:pt>
                <c:pt idx="1377">
                  <c:v>0.45</c:v>
                </c:pt>
                <c:pt idx="1378">
                  <c:v>0.63</c:v>
                </c:pt>
                <c:pt idx="1379">
                  <c:v>0.74</c:v>
                </c:pt>
                <c:pt idx="1380">
                  <c:v>0.81</c:v>
                </c:pt>
                <c:pt idx="1381">
                  <c:v>0.83</c:v>
                </c:pt>
                <c:pt idx="1382">
                  <c:v>0.8</c:v>
                </c:pt>
                <c:pt idx="1383">
                  <c:v>0.73</c:v>
                </c:pt>
                <c:pt idx="1384">
                  <c:v>0.6</c:v>
                </c:pt>
                <c:pt idx="1385">
                  <c:v>0.42</c:v>
                </c:pt>
                <c:pt idx="1386">
                  <c:v>0.19</c:v>
                </c:pt>
                <c:pt idx="1387">
                  <c:v>0.01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0.02</c:v>
                </c:pt>
                <c:pt idx="1400">
                  <c:v>0.21</c:v>
                </c:pt>
                <c:pt idx="1401">
                  <c:v>0.44</c:v>
                </c:pt>
                <c:pt idx="1402">
                  <c:v>0.61</c:v>
                </c:pt>
                <c:pt idx="1403">
                  <c:v>0.73</c:v>
                </c:pt>
                <c:pt idx="1404">
                  <c:v>0.81</c:v>
                </c:pt>
                <c:pt idx="1405">
                  <c:v>0.83</c:v>
                </c:pt>
                <c:pt idx="1406">
                  <c:v>0.8</c:v>
                </c:pt>
                <c:pt idx="1407">
                  <c:v>0.72</c:v>
                </c:pt>
                <c:pt idx="1408">
                  <c:v>0.59</c:v>
                </c:pt>
                <c:pt idx="1409">
                  <c:v>0.41</c:v>
                </c:pt>
                <c:pt idx="1410">
                  <c:v>0.18</c:v>
                </c:pt>
                <c:pt idx="1411">
                  <c:v>0.01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0.02</c:v>
                </c:pt>
                <c:pt idx="1424">
                  <c:v>0.19</c:v>
                </c:pt>
                <c:pt idx="1425">
                  <c:v>0.44</c:v>
                </c:pt>
                <c:pt idx="1426">
                  <c:v>0.61</c:v>
                </c:pt>
                <c:pt idx="1427">
                  <c:v>0.73</c:v>
                </c:pt>
                <c:pt idx="1428">
                  <c:v>0.8</c:v>
                </c:pt>
                <c:pt idx="1429">
                  <c:v>0.82</c:v>
                </c:pt>
                <c:pt idx="1430">
                  <c:v>0.62</c:v>
                </c:pt>
                <c:pt idx="1431">
                  <c:v>0.6</c:v>
                </c:pt>
                <c:pt idx="1432">
                  <c:v>0.59</c:v>
                </c:pt>
                <c:pt idx="1433">
                  <c:v>0.4</c:v>
                </c:pt>
                <c:pt idx="1434">
                  <c:v>0.18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0.02</c:v>
                </c:pt>
                <c:pt idx="1448">
                  <c:v>0.21</c:v>
                </c:pt>
                <c:pt idx="1449">
                  <c:v>0.43</c:v>
                </c:pt>
                <c:pt idx="1450">
                  <c:v>0.61</c:v>
                </c:pt>
                <c:pt idx="1451">
                  <c:v>0.73</c:v>
                </c:pt>
                <c:pt idx="1452">
                  <c:v>0.8</c:v>
                </c:pt>
                <c:pt idx="1453">
                  <c:v>0.82</c:v>
                </c:pt>
                <c:pt idx="1454">
                  <c:v>0.79</c:v>
                </c:pt>
                <c:pt idx="1455">
                  <c:v>0.71</c:v>
                </c:pt>
                <c:pt idx="1456">
                  <c:v>0.57999999999999996</c:v>
                </c:pt>
                <c:pt idx="1457">
                  <c:v>0.4</c:v>
                </c:pt>
                <c:pt idx="1458">
                  <c:v>0.17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0.02</c:v>
                </c:pt>
                <c:pt idx="1472">
                  <c:v>0.21</c:v>
                </c:pt>
                <c:pt idx="1473">
                  <c:v>0.43</c:v>
                </c:pt>
                <c:pt idx="1474">
                  <c:v>0.61</c:v>
                </c:pt>
                <c:pt idx="1475">
                  <c:v>0.72</c:v>
                </c:pt>
                <c:pt idx="1476">
                  <c:v>0.79</c:v>
                </c:pt>
                <c:pt idx="1477">
                  <c:v>0.81</c:v>
                </c:pt>
                <c:pt idx="1478">
                  <c:v>0.77</c:v>
                </c:pt>
                <c:pt idx="1479">
                  <c:v>0.7</c:v>
                </c:pt>
                <c:pt idx="1480">
                  <c:v>0.57999999999999996</c:v>
                </c:pt>
                <c:pt idx="1481">
                  <c:v>0.4</c:v>
                </c:pt>
                <c:pt idx="1482">
                  <c:v>0.17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0.01</c:v>
                </c:pt>
                <c:pt idx="1496">
                  <c:v>0.2</c:v>
                </c:pt>
                <c:pt idx="1497">
                  <c:v>0.42</c:v>
                </c:pt>
                <c:pt idx="1498">
                  <c:v>0.6</c:v>
                </c:pt>
                <c:pt idx="1499">
                  <c:v>0.72</c:v>
                </c:pt>
                <c:pt idx="1500">
                  <c:v>0.79</c:v>
                </c:pt>
                <c:pt idx="1501">
                  <c:v>0.81</c:v>
                </c:pt>
                <c:pt idx="1502">
                  <c:v>0.72</c:v>
                </c:pt>
                <c:pt idx="1503">
                  <c:v>0.5</c:v>
                </c:pt>
                <c:pt idx="1504">
                  <c:v>0.43</c:v>
                </c:pt>
                <c:pt idx="1505">
                  <c:v>0.42</c:v>
                </c:pt>
                <c:pt idx="1506">
                  <c:v>0.17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0.01</c:v>
                </c:pt>
                <c:pt idx="1520">
                  <c:v>0.19</c:v>
                </c:pt>
                <c:pt idx="1521">
                  <c:v>0.42</c:v>
                </c:pt>
                <c:pt idx="1522">
                  <c:v>0.56999999999999995</c:v>
                </c:pt>
                <c:pt idx="1523">
                  <c:v>0.6</c:v>
                </c:pt>
                <c:pt idx="1524">
                  <c:v>0.78</c:v>
                </c:pt>
                <c:pt idx="1525">
                  <c:v>0.79</c:v>
                </c:pt>
                <c:pt idx="1526">
                  <c:v>0.75</c:v>
                </c:pt>
                <c:pt idx="1527">
                  <c:v>0.68</c:v>
                </c:pt>
                <c:pt idx="1528">
                  <c:v>0.56999999999999995</c:v>
                </c:pt>
                <c:pt idx="1529">
                  <c:v>0.38</c:v>
                </c:pt>
                <c:pt idx="1530">
                  <c:v>0.17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0.01</c:v>
                </c:pt>
                <c:pt idx="1544">
                  <c:v>0.16</c:v>
                </c:pt>
                <c:pt idx="1545">
                  <c:v>0.27</c:v>
                </c:pt>
                <c:pt idx="1546">
                  <c:v>0.45</c:v>
                </c:pt>
                <c:pt idx="1547">
                  <c:v>0.47</c:v>
                </c:pt>
                <c:pt idx="1548">
                  <c:v>0.39</c:v>
                </c:pt>
                <c:pt idx="1549">
                  <c:v>0.65</c:v>
                </c:pt>
                <c:pt idx="1550">
                  <c:v>0.75</c:v>
                </c:pt>
                <c:pt idx="1551">
                  <c:v>0.66</c:v>
                </c:pt>
                <c:pt idx="1552">
                  <c:v>0.55000000000000004</c:v>
                </c:pt>
                <c:pt idx="1553">
                  <c:v>0.38</c:v>
                </c:pt>
                <c:pt idx="1554">
                  <c:v>0.16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0.01</c:v>
                </c:pt>
                <c:pt idx="1568">
                  <c:v>0.2</c:v>
                </c:pt>
                <c:pt idx="1569">
                  <c:v>0.43</c:v>
                </c:pt>
                <c:pt idx="1570">
                  <c:v>0.6</c:v>
                </c:pt>
                <c:pt idx="1571">
                  <c:v>0.7</c:v>
                </c:pt>
                <c:pt idx="1572">
                  <c:v>0.46</c:v>
                </c:pt>
                <c:pt idx="1573">
                  <c:v>0.62</c:v>
                </c:pt>
                <c:pt idx="1574">
                  <c:v>0.77</c:v>
                </c:pt>
                <c:pt idx="1575">
                  <c:v>0.68</c:v>
                </c:pt>
                <c:pt idx="1576">
                  <c:v>0.56999999999999995</c:v>
                </c:pt>
                <c:pt idx="1577">
                  <c:v>0.38</c:v>
                </c:pt>
                <c:pt idx="1578">
                  <c:v>0.16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0.01</c:v>
                </c:pt>
                <c:pt idx="1592">
                  <c:v>0.2</c:v>
                </c:pt>
                <c:pt idx="1593">
                  <c:v>0.4</c:v>
                </c:pt>
                <c:pt idx="1594">
                  <c:v>0.51</c:v>
                </c:pt>
                <c:pt idx="1595">
                  <c:v>0.73</c:v>
                </c:pt>
                <c:pt idx="1596">
                  <c:v>0.68</c:v>
                </c:pt>
                <c:pt idx="1597">
                  <c:v>0.82</c:v>
                </c:pt>
                <c:pt idx="1598">
                  <c:v>0.78</c:v>
                </c:pt>
                <c:pt idx="1599">
                  <c:v>0.69</c:v>
                </c:pt>
                <c:pt idx="1600">
                  <c:v>0.53</c:v>
                </c:pt>
                <c:pt idx="1601">
                  <c:v>0.35</c:v>
                </c:pt>
                <c:pt idx="1602">
                  <c:v>0.16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0.19</c:v>
                </c:pt>
                <c:pt idx="1617">
                  <c:v>0.27</c:v>
                </c:pt>
                <c:pt idx="1618">
                  <c:v>0.39</c:v>
                </c:pt>
                <c:pt idx="1619">
                  <c:v>0.69</c:v>
                </c:pt>
                <c:pt idx="1620">
                  <c:v>0.77</c:v>
                </c:pt>
                <c:pt idx="1621">
                  <c:v>0.8</c:v>
                </c:pt>
                <c:pt idx="1622">
                  <c:v>0.77</c:v>
                </c:pt>
                <c:pt idx="1623">
                  <c:v>0.6</c:v>
                </c:pt>
                <c:pt idx="1624">
                  <c:v>0.43</c:v>
                </c:pt>
                <c:pt idx="1625">
                  <c:v>0.17</c:v>
                </c:pt>
                <c:pt idx="1626">
                  <c:v>0.1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0.05</c:v>
                </c:pt>
                <c:pt idx="1641">
                  <c:v>0.22</c:v>
                </c:pt>
                <c:pt idx="1642">
                  <c:v>0.31</c:v>
                </c:pt>
                <c:pt idx="1643">
                  <c:v>0.43</c:v>
                </c:pt>
                <c:pt idx="1644">
                  <c:v>0.35</c:v>
                </c:pt>
                <c:pt idx="1645">
                  <c:v>0.15</c:v>
                </c:pt>
                <c:pt idx="1646">
                  <c:v>0.22</c:v>
                </c:pt>
                <c:pt idx="1647">
                  <c:v>0.11</c:v>
                </c:pt>
                <c:pt idx="1648">
                  <c:v>0.13</c:v>
                </c:pt>
                <c:pt idx="1649">
                  <c:v>0.2</c:v>
                </c:pt>
                <c:pt idx="1650">
                  <c:v>0.12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0.19</c:v>
                </c:pt>
                <c:pt idx="1665">
                  <c:v>0.35</c:v>
                </c:pt>
                <c:pt idx="1666">
                  <c:v>0.6</c:v>
                </c:pt>
                <c:pt idx="1667">
                  <c:v>0.53</c:v>
                </c:pt>
                <c:pt idx="1668">
                  <c:v>0.74</c:v>
                </c:pt>
                <c:pt idx="1669">
                  <c:v>0.74</c:v>
                </c:pt>
                <c:pt idx="1670">
                  <c:v>0.74</c:v>
                </c:pt>
                <c:pt idx="1671">
                  <c:v>0.56000000000000005</c:v>
                </c:pt>
                <c:pt idx="1672">
                  <c:v>0.22</c:v>
                </c:pt>
                <c:pt idx="1673">
                  <c:v>0.18</c:v>
                </c:pt>
                <c:pt idx="1674">
                  <c:v>0.15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0.19</c:v>
                </c:pt>
                <c:pt idx="1689">
                  <c:v>0.4</c:v>
                </c:pt>
                <c:pt idx="1690">
                  <c:v>0.56000000000000005</c:v>
                </c:pt>
                <c:pt idx="1691">
                  <c:v>0.68</c:v>
                </c:pt>
                <c:pt idx="1692">
                  <c:v>0.74</c:v>
                </c:pt>
                <c:pt idx="1693">
                  <c:v>0.74</c:v>
                </c:pt>
                <c:pt idx="1694">
                  <c:v>0.74</c:v>
                </c:pt>
                <c:pt idx="1695">
                  <c:v>0.66</c:v>
                </c:pt>
                <c:pt idx="1696">
                  <c:v>0.54</c:v>
                </c:pt>
                <c:pt idx="1697">
                  <c:v>0.36</c:v>
                </c:pt>
                <c:pt idx="1698">
                  <c:v>0.14000000000000001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0.19</c:v>
                </c:pt>
                <c:pt idx="1713">
                  <c:v>0.19</c:v>
                </c:pt>
                <c:pt idx="1714">
                  <c:v>0.3</c:v>
                </c:pt>
                <c:pt idx="1715">
                  <c:v>0.2</c:v>
                </c:pt>
                <c:pt idx="1716">
                  <c:v>0.39</c:v>
                </c:pt>
                <c:pt idx="1717">
                  <c:v>0.31</c:v>
                </c:pt>
                <c:pt idx="1718">
                  <c:v>0.52</c:v>
                </c:pt>
                <c:pt idx="1719">
                  <c:v>0.32</c:v>
                </c:pt>
                <c:pt idx="1720">
                  <c:v>0.46</c:v>
                </c:pt>
                <c:pt idx="1721">
                  <c:v>0.28000000000000003</c:v>
                </c:pt>
                <c:pt idx="1722">
                  <c:v>0.02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0.16</c:v>
                </c:pt>
                <c:pt idx="1737">
                  <c:v>0.23</c:v>
                </c:pt>
                <c:pt idx="1738">
                  <c:v>0.22</c:v>
                </c:pt>
                <c:pt idx="1739">
                  <c:v>0.33</c:v>
                </c:pt>
                <c:pt idx="1740">
                  <c:v>0.33</c:v>
                </c:pt>
                <c:pt idx="1741">
                  <c:v>0.1</c:v>
                </c:pt>
                <c:pt idx="1742">
                  <c:v>0.38</c:v>
                </c:pt>
                <c:pt idx="1743">
                  <c:v>0.4</c:v>
                </c:pt>
                <c:pt idx="1744">
                  <c:v>0.28999999999999998</c:v>
                </c:pt>
                <c:pt idx="1745">
                  <c:v>0.11</c:v>
                </c:pt>
                <c:pt idx="1746">
                  <c:v>0.02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0.15</c:v>
                </c:pt>
                <c:pt idx="1761">
                  <c:v>0.13</c:v>
                </c:pt>
                <c:pt idx="1762">
                  <c:v>0.3</c:v>
                </c:pt>
                <c:pt idx="1763">
                  <c:v>0.21</c:v>
                </c:pt>
                <c:pt idx="1764">
                  <c:v>0.28999999999999998</c:v>
                </c:pt>
                <c:pt idx="1765">
                  <c:v>0.31</c:v>
                </c:pt>
                <c:pt idx="1766">
                  <c:v>0.5</c:v>
                </c:pt>
                <c:pt idx="1767">
                  <c:v>0.47</c:v>
                </c:pt>
                <c:pt idx="1768">
                  <c:v>0.48</c:v>
                </c:pt>
                <c:pt idx="1769">
                  <c:v>0.36</c:v>
                </c:pt>
                <c:pt idx="1770">
                  <c:v>0.14000000000000001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0.2</c:v>
                </c:pt>
                <c:pt idx="1785">
                  <c:v>0.44</c:v>
                </c:pt>
                <c:pt idx="1786">
                  <c:v>0.63</c:v>
                </c:pt>
                <c:pt idx="1787">
                  <c:v>0.75</c:v>
                </c:pt>
                <c:pt idx="1788">
                  <c:v>0.82</c:v>
                </c:pt>
                <c:pt idx="1789">
                  <c:v>0.83</c:v>
                </c:pt>
                <c:pt idx="1790">
                  <c:v>0.79</c:v>
                </c:pt>
                <c:pt idx="1791">
                  <c:v>0.7</c:v>
                </c:pt>
                <c:pt idx="1792">
                  <c:v>0.56999999999999995</c:v>
                </c:pt>
                <c:pt idx="1793">
                  <c:v>0.37</c:v>
                </c:pt>
                <c:pt idx="1794">
                  <c:v>0.14000000000000001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0.19</c:v>
                </c:pt>
                <c:pt idx="1809">
                  <c:v>0.42</c:v>
                </c:pt>
                <c:pt idx="1810">
                  <c:v>0.6</c:v>
                </c:pt>
                <c:pt idx="1811">
                  <c:v>0.72</c:v>
                </c:pt>
                <c:pt idx="1812">
                  <c:v>0.78</c:v>
                </c:pt>
                <c:pt idx="1813">
                  <c:v>0.78</c:v>
                </c:pt>
                <c:pt idx="1814">
                  <c:v>0.74</c:v>
                </c:pt>
                <c:pt idx="1815">
                  <c:v>0.66</c:v>
                </c:pt>
                <c:pt idx="1816">
                  <c:v>0.54</c:v>
                </c:pt>
                <c:pt idx="1817">
                  <c:v>0.35</c:v>
                </c:pt>
                <c:pt idx="1818">
                  <c:v>0.13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0.19</c:v>
                </c:pt>
                <c:pt idx="1833">
                  <c:v>0.42</c:v>
                </c:pt>
                <c:pt idx="1834">
                  <c:v>0.59</c:v>
                </c:pt>
                <c:pt idx="1835">
                  <c:v>0.71</c:v>
                </c:pt>
                <c:pt idx="1836">
                  <c:v>0.77</c:v>
                </c:pt>
                <c:pt idx="1837">
                  <c:v>0.8</c:v>
                </c:pt>
                <c:pt idx="1838">
                  <c:v>0.75</c:v>
                </c:pt>
                <c:pt idx="1839">
                  <c:v>0.68</c:v>
                </c:pt>
                <c:pt idx="1840">
                  <c:v>0.55000000000000004</c:v>
                </c:pt>
                <c:pt idx="1841">
                  <c:v>0.35</c:v>
                </c:pt>
                <c:pt idx="1842">
                  <c:v>0.13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0.19</c:v>
                </c:pt>
                <c:pt idx="1857">
                  <c:v>0.42</c:v>
                </c:pt>
                <c:pt idx="1858">
                  <c:v>0.61</c:v>
                </c:pt>
                <c:pt idx="1859">
                  <c:v>0.73</c:v>
                </c:pt>
                <c:pt idx="1860">
                  <c:v>0.79</c:v>
                </c:pt>
                <c:pt idx="1861">
                  <c:v>0.81</c:v>
                </c:pt>
                <c:pt idx="1862">
                  <c:v>0.77</c:v>
                </c:pt>
                <c:pt idx="1863">
                  <c:v>0.69</c:v>
                </c:pt>
                <c:pt idx="1864">
                  <c:v>0.55000000000000004</c:v>
                </c:pt>
                <c:pt idx="1865">
                  <c:v>0.36</c:v>
                </c:pt>
                <c:pt idx="1866">
                  <c:v>0.13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0.19</c:v>
                </c:pt>
                <c:pt idx="1881">
                  <c:v>0.43</c:v>
                </c:pt>
                <c:pt idx="1882">
                  <c:v>0.6</c:v>
                </c:pt>
                <c:pt idx="1883">
                  <c:v>0.73</c:v>
                </c:pt>
                <c:pt idx="1884">
                  <c:v>0.79</c:v>
                </c:pt>
                <c:pt idx="1885">
                  <c:v>0.81</c:v>
                </c:pt>
                <c:pt idx="1886">
                  <c:v>0.77</c:v>
                </c:pt>
                <c:pt idx="1887">
                  <c:v>0.69</c:v>
                </c:pt>
                <c:pt idx="1888">
                  <c:v>0.55000000000000004</c:v>
                </c:pt>
                <c:pt idx="1889">
                  <c:v>0.36</c:v>
                </c:pt>
                <c:pt idx="1890">
                  <c:v>0.12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0.19</c:v>
                </c:pt>
                <c:pt idx="1905">
                  <c:v>0.42</c:v>
                </c:pt>
                <c:pt idx="1906">
                  <c:v>0.61</c:v>
                </c:pt>
                <c:pt idx="1907">
                  <c:v>0.73</c:v>
                </c:pt>
                <c:pt idx="1908">
                  <c:v>0.79</c:v>
                </c:pt>
                <c:pt idx="1909">
                  <c:v>0.81</c:v>
                </c:pt>
                <c:pt idx="1910">
                  <c:v>0.76</c:v>
                </c:pt>
                <c:pt idx="1911">
                  <c:v>0.68</c:v>
                </c:pt>
                <c:pt idx="1912">
                  <c:v>0.55000000000000004</c:v>
                </c:pt>
                <c:pt idx="1913">
                  <c:v>0.35</c:v>
                </c:pt>
                <c:pt idx="1914">
                  <c:v>0.12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0.19</c:v>
                </c:pt>
                <c:pt idx="1929">
                  <c:v>0.42</c:v>
                </c:pt>
                <c:pt idx="1930">
                  <c:v>0.6</c:v>
                </c:pt>
                <c:pt idx="1931">
                  <c:v>0.72</c:v>
                </c:pt>
                <c:pt idx="1932">
                  <c:v>0.78</c:v>
                </c:pt>
                <c:pt idx="1933">
                  <c:v>0.79</c:v>
                </c:pt>
                <c:pt idx="1934">
                  <c:v>0.73</c:v>
                </c:pt>
                <c:pt idx="1935">
                  <c:v>0.66</c:v>
                </c:pt>
                <c:pt idx="1936">
                  <c:v>0.53</c:v>
                </c:pt>
                <c:pt idx="1937">
                  <c:v>0.34</c:v>
                </c:pt>
                <c:pt idx="1938">
                  <c:v>0.11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0.18</c:v>
                </c:pt>
                <c:pt idx="1953">
                  <c:v>0.4</c:v>
                </c:pt>
                <c:pt idx="1954">
                  <c:v>0.56000000000000005</c:v>
                </c:pt>
                <c:pt idx="1955">
                  <c:v>0.68</c:v>
                </c:pt>
                <c:pt idx="1956">
                  <c:v>0.75</c:v>
                </c:pt>
                <c:pt idx="1957">
                  <c:v>0.77</c:v>
                </c:pt>
                <c:pt idx="1958">
                  <c:v>0.73</c:v>
                </c:pt>
                <c:pt idx="1959">
                  <c:v>0.66</c:v>
                </c:pt>
                <c:pt idx="1960">
                  <c:v>0.53</c:v>
                </c:pt>
                <c:pt idx="1961">
                  <c:v>0.33</c:v>
                </c:pt>
                <c:pt idx="1962">
                  <c:v>0.11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0.04</c:v>
                </c:pt>
                <c:pt idx="1977">
                  <c:v>0.09</c:v>
                </c:pt>
                <c:pt idx="1978">
                  <c:v>0.1</c:v>
                </c:pt>
                <c:pt idx="1979">
                  <c:v>0.73</c:v>
                </c:pt>
                <c:pt idx="1980">
                  <c:v>0.21</c:v>
                </c:pt>
                <c:pt idx="1981">
                  <c:v>0.08</c:v>
                </c:pt>
                <c:pt idx="1982">
                  <c:v>0.17</c:v>
                </c:pt>
                <c:pt idx="1983">
                  <c:v>0.26</c:v>
                </c:pt>
                <c:pt idx="1984">
                  <c:v>0.51</c:v>
                </c:pt>
                <c:pt idx="1985">
                  <c:v>0.15</c:v>
                </c:pt>
                <c:pt idx="1986">
                  <c:v>0.04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0.09</c:v>
                </c:pt>
                <c:pt idx="2001">
                  <c:v>0.18</c:v>
                </c:pt>
                <c:pt idx="2002">
                  <c:v>0.21</c:v>
                </c:pt>
                <c:pt idx="2003">
                  <c:v>0.67</c:v>
                </c:pt>
                <c:pt idx="2004">
                  <c:v>0.14000000000000001</c:v>
                </c:pt>
                <c:pt idx="2005">
                  <c:v>0.78</c:v>
                </c:pt>
                <c:pt idx="2006">
                  <c:v>0.43</c:v>
                </c:pt>
                <c:pt idx="2007">
                  <c:v>0.66</c:v>
                </c:pt>
                <c:pt idx="2008">
                  <c:v>0.53</c:v>
                </c:pt>
                <c:pt idx="2009">
                  <c:v>0.22</c:v>
                </c:pt>
                <c:pt idx="2010">
                  <c:v>0.1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0.19</c:v>
                </c:pt>
                <c:pt idx="2025">
                  <c:v>0.41</c:v>
                </c:pt>
                <c:pt idx="2026">
                  <c:v>0.59</c:v>
                </c:pt>
                <c:pt idx="2027">
                  <c:v>0.7</c:v>
                </c:pt>
                <c:pt idx="2028">
                  <c:v>0.77</c:v>
                </c:pt>
                <c:pt idx="2029">
                  <c:v>0.79</c:v>
                </c:pt>
                <c:pt idx="2030">
                  <c:v>0.75</c:v>
                </c:pt>
                <c:pt idx="2031">
                  <c:v>0.68</c:v>
                </c:pt>
                <c:pt idx="2032">
                  <c:v>0.54</c:v>
                </c:pt>
                <c:pt idx="2033">
                  <c:v>0.33</c:v>
                </c:pt>
                <c:pt idx="2034">
                  <c:v>0.1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0.18</c:v>
                </c:pt>
                <c:pt idx="2049">
                  <c:v>0.41</c:v>
                </c:pt>
                <c:pt idx="2050">
                  <c:v>0.56999999999999995</c:v>
                </c:pt>
                <c:pt idx="2051">
                  <c:v>0.69</c:v>
                </c:pt>
                <c:pt idx="2052">
                  <c:v>0.76</c:v>
                </c:pt>
                <c:pt idx="2053">
                  <c:v>0.78</c:v>
                </c:pt>
                <c:pt idx="2054">
                  <c:v>0.74</c:v>
                </c:pt>
                <c:pt idx="2055">
                  <c:v>0.66</c:v>
                </c:pt>
                <c:pt idx="2056">
                  <c:v>0.52</c:v>
                </c:pt>
                <c:pt idx="2057">
                  <c:v>0.32</c:v>
                </c:pt>
                <c:pt idx="2058">
                  <c:v>0.09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0.15</c:v>
                </c:pt>
                <c:pt idx="2073">
                  <c:v>0.4</c:v>
                </c:pt>
                <c:pt idx="2074">
                  <c:v>0.56999999999999995</c:v>
                </c:pt>
                <c:pt idx="2075">
                  <c:v>0.71</c:v>
                </c:pt>
                <c:pt idx="2076">
                  <c:v>0.77</c:v>
                </c:pt>
                <c:pt idx="2077">
                  <c:v>0.77</c:v>
                </c:pt>
                <c:pt idx="2078">
                  <c:v>0.64</c:v>
                </c:pt>
                <c:pt idx="2079">
                  <c:v>0.48</c:v>
                </c:pt>
                <c:pt idx="2080">
                  <c:v>0.42</c:v>
                </c:pt>
                <c:pt idx="2081">
                  <c:v>0.17</c:v>
                </c:pt>
                <c:pt idx="2082">
                  <c:v>0.06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0.02</c:v>
                </c:pt>
                <c:pt idx="2097">
                  <c:v>0.03</c:v>
                </c:pt>
                <c:pt idx="2098">
                  <c:v>0.04</c:v>
                </c:pt>
                <c:pt idx="2099">
                  <c:v>0.06</c:v>
                </c:pt>
                <c:pt idx="2100">
                  <c:v>0.11</c:v>
                </c:pt>
                <c:pt idx="2101">
                  <c:v>0.05</c:v>
                </c:pt>
                <c:pt idx="2102">
                  <c:v>0.05</c:v>
                </c:pt>
                <c:pt idx="2103">
                  <c:v>0.08</c:v>
                </c:pt>
                <c:pt idx="2104">
                  <c:v>0.14000000000000001</c:v>
                </c:pt>
                <c:pt idx="2105">
                  <c:v>0.15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0.05</c:v>
                </c:pt>
                <c:pt idx="2121">
                  <c:v>0.21</c:v>
                </c:pt>
                <c:pt idx="2122">
                  <c:v>0.42</c:v>
                </c:pt>
                <c:pt idx="2123">
                  <c:v>0.32</c:v>
                </c:pt>
                <c:pt idx="2124">
                  <c:v>0.46</c:v>
                </c:pt>
                <c:pt idx="2125">
                  <c:v>0.31</c:v>
                </c:pt>
                <c:pt idx="2126">
                  <c:v>0.11</c:v>
                </c:pt>
                <c:pt idx="2127">
                  <c:v>0.3</c:v>
                </c:pt>
                <c:pt idx="2128">
                  <c:v>0.49</c:v>
                </c:pt>
                <c:pt idx="2129">
                  <c:v>0.31</c:v>
                </c:pt>
                <c:pt idx="2130">
                  <c:v>0.08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0.18</c:v>
                </c:pt>
                <c:pt idx="2145">
                  <c:v>0.41</c:v>
                </c:pt>
                <c:pt idx="2146">
                  <c:v>0.6</c:v>
                </c:pt>
                <c:pt idx="2147">
                  <c:v>0.71</c:v>
                </c:pt>
                <c:pt idx="2148">
                  <c:v>0.78</c:v>
                </c:pt>
                <c:pt idx="2149">
                  <c:v>0.79</c:v>
                </c:pt>
                <c:pt idx="2150">
                  <c:v>0.73</c:v>
                </c:pt>
                <c:pt idx="2151">
                  <c:v>0.66</c:v>
                </c:pt>
                <c:pt idx="2152">
                  <c:v>0.52</c:v>
                </c:pt>
                <c:pt idx="2153">
                  <c:v>0.31</c:v>
                </c:pt>
                <c:pt idx="2154">
                  <c:v>0.08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0.06</c:v>
                </c:pt>
                <c:pt idx="2169">
                  <c:v>0.23</c:v>
                </c:pt>
                <c:pt idx="2170">
                  <c:v>0.53</c:v>
                </c:pt>
                <c:pt idx="2171">
                  <c:v>0.44</c:v>
                </c:pt>
                <c:pt idx="2172">
                  <c:v>0.75</c:v>
                </c:pt>
                <c:pt idx="2173">
                  <c:v>0.78</c:v>
                </c:pt>
                <c:pt idx="2174">
                  <c:v>0.73</c:v>
                </c:pt>
                <c:pt idx="2175">
                  <c:v>0.63</c:v>
                </c:pt>
                <c:pt idx="2176">
                  <c:v>0.5</c:v>
                </c:pt>
                <c:pt idx="2177">
                  <c:v>0.31</c:v>
                </c:pt>
                <c:pt idx="2178">
                  <c:v>0.08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0.17</c:v>
                </c:pt>
                <c:pt idx="2193">
                  <c:v>0.4</c:v>
                </c:pt>
                <c:pt idx="2194">
                  <c:v>0.57999999999999996</c:v>
                </c:pt>
                <c:pt idx="2195">
                  <c:v>0.71</c:v>
                </c:pt>
                <c:pt idx="2196">
                  <c:v>0.78</c:v>
                </c:pt>
                <c:pt idx="2197">
                  <c:v>0.78</c:v>
                </c:pt>
                <c:pt idx="2198">
                  <c:v>0.71</c:v>
                </c:pt>
                <c:pt idx="2199">
                  <c:v>0.64</c:v>
                </c:pt>
                <c:pt idx="2200">
                  <c:v>0.5</c:v>
                </c:pt>
                <c:pt idx="2201">
                  <c:v>0.3</c:v>
                </c:pt>
                <c:pt idx="2202">
                  <c:v>7.0000000000000007E-2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0.17</c:v>
                </c:pt>
                <c:pt idx="2217">
                  <c:v>0.4</c:v>
                </c:pt>
                <c:pt idx="2218">
                  <c:v>0.56000000000000005</c:v>
                </c:pt>
                <c:pt idx="2219">
                  <c:v>0.67</c:v>
                </c:pt>
                <c:pt idx="2220">
                  <c:v>0.73</c:v>
                </c:pt>
                <c:pt idx="2221">
                  <c:v>0.73</c:v>
                </c:pt>
                <c:pt idx="2222">
                  <c:v>0.68</c:v>
                </c:pt>
                <c:pt idx="2223">
                  <c:v>0.61</c:v>
                </c:pt>
                <c:pt idx="2224">
                  <c:v>0.48</c:v>
                </c:pt>
                <c:pt idx="2225">
                  <c:v>0.28999999999999998</c:v>
                </c:pt>
                <c:pt idx="2226">
                  <c:v>0.06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0.16</c:v>
                </c:pt>
                <c:pt idx="2241">
                  <c:v>0.38</c:v>
                </c:pt>
                <c:pt idx="2242">
                  <c:v>0.54</c:v>
                </c:pt>
                <c:pt idx="2243">
                  <c:v>0.64</c:v>
                </c:pt>
                <c:pt idx="2244">
                  <c:v>0.71</c:v>
                </c:pt>
                <c:pt idx="2245">
                  <c:v>0.73</c:v>
                </c:pt>
                <c:pt idx="2246">
                  <c:v>0.68</c:v>
                </c:pt>
                <c:pt idx="2247">
                  <c:v>0.61</c:v>
                </c:pt>
                <c:pt idx="2248">
                  <c:v>0.48</c:v>
                </c:pt>
                <c:pt idx="2249">
                  <c:v>0.28000000000000003</c:v>
                </c:pt>
                <c:pt idx="2250">
                  <c:v>0.06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0.16</c:v>
                </c:pt>
                <c:pt idx="2265">
                  <c:v>0.39</c:v>
                </c:pt>
                <c:pt idx="2266">
                  <c:v>0.56000000000000005</c:v>
                </c:pt>
                <c:pt idx="2267">
                  <c:v>0.67</c:v>
                </c:pt>
                <c:pt idx="2268">
                  <c:v>0.73</c:v>
                </c:pt>
                <c:pt idx="2269">
                  <c:v>0.74</c:v>
                </c:pt>
                <c:pt idx="2270">
                  <c:v>0.69</c:v>
                </c:pt>
                <c:pt idx="2271">
                  <c:v>0.57999999999999996</c:v>
                </c:pt>
                <c:pt idx="2272">
                  <c:v>0.28999999999999998</c:v>
                </c:pt>
                <c:pt idx="2273">
                  <c:v>0.25</c:v>
                </c:pt>
                <c:pt idx="2274">
                  <c:v>0.05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0.02</c:v>
                </c:pt>
                <c:pt idx="2289">
                  <c:v>0.16</c:v>
                </c:pt>
                <c:pt idx="2290">
                  <c:v>0.32</c:v>
                </c:pt>
                <c:pt idx="2291">
                  <c:v>0.35</c:v>
                </c:pt>
                <c:pt idx="2292">
                  <c:v>0.47</c:v>
                </c:pt>
                <c:pt idx="2293">
                  <c:v>0.2</c:v>
                </c:pt>
                <c:pt idx="2294">
                  <c:v>0.31</c:v>
                </c:pt>
                <c:pt idx="2295">
                  <c:v>0.2</c:v>
                </c:pt>
                <c:pt idx="2296">
                  <c:v>0.06</c:v>
                </c:pt>
                <c:pt idx="2297">
                  <c:v>0.05</c:v>
                </c:pt>
                <c:pt idx="2298">
                  <c:v>0.02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0.17</c:v>
                </c:pt>
                <c:pt idx="2313">
                  <c:v>0.23</c:v>
                </c:pt>
                <c:pt idx="2314">
                  <c:v>0.16</c:v>
                </c:pt>
                <c:pt idx="2315">
                  <c:v>0.37</c:v>
                </c:pt>
                <c:pt idx="2316">
                  <c:v>0.16</c:v>
                </c:pt>
                <c:pt idx="2317">
                  <c:v>0.3</c:v>
                </c:pt>
                <c:pt idx="2318">
                  <c:v>0.28000000000000003</c:v>
                </c:pt>
                <c:pt idx="2319">
                  <c:v>0.13</c:v>
                </c:pt>
                <c:pt idx="2320">
                  <c:v>0.06</c:v>
                </c:pt>
                <c:pt idx="2321">
                  <c:v>0.03</c:v>
                </c:pt>
                <c:pt idx="2322">
                  <c:v>0.02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0.17</c:v>
                </c:pt>
                <c:pt idx="2337">
                  <c:v>0.1</c:v>
                </c:pt>
                <c:pt idx="2338">
                  <c:v>0.16</c:v>
                </c:pt>
                <c:pt idx="2339">
                  <c:v>0.25</c:v>
                </c:pt>
                <c:pt idx="2340">
                  <c:v>0.76</c:v>
                </c:pt>
                <c:pt idx="2341">
                  <c:v>0.79</c:v>
                </c:pt>
                <c:pt idx="2342">
                  <c:v>0.46</c:v>
                </c:pt>
                <c:pt idx="2343">
                  <c:v>0.46</c:v>
                </c:pt>
                <c:pt idx="2344">
                  <c:v>0.37</c:v>
                </c:pt>
                <c:pt idx="2345">
                  <c:v>0.26</c:v>
                </c:pt>
                <c:pt idx="2346">
                  <c:v>0.02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0.17</c:v>
                </c:pt>
                <c:pt idx="2361">
                  <c:v>0.41</c:v>
                </c:pt>
                <c:pt idx="2362">
                  <c:v>0.59</c:v>
                </c:pt>
                <c:pt idx="2363">
                  <c:v>0.71</c:v>
                </c:pt>
                <c:pt idx="2364">
                  <c:v>0.79</c:v>
                </c:pt>
                <c:pt idx="2365">
                  <c:v>0.78</c:v>
                </c:pt>
                <c:pt idx="2366">
                  <c:v>0.72</c:v>
                </c:pt>
                <c:pt idx="2367">
                  <c:v>0.64</c:v>
                </c:pt>
                <c:pt idx="2368">
                  <c:v>0.5</c:v>
                </c:pt>
                <c:pt idx="2369">
                  <c:v>0.28000000000000003</c:v>
                </c:pt>
                <c:pt idx="2370">
                  <c:v>0.02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0.1</c:v>
                </c:pt>
                <c:pt idx="2385">
                  <c:v>0.41</c:v>
                </c:pt>
                <c:pt idx="2386">
                  <c:v>0.54</c:v>
                </c:pt>
                <c:pt idx="2387">
                  <c:v>0.66</c:v>
                </c:pt>
                <c:pt idx="2388">
                  <c:v>0.74</c:v>
                </c:pt>
                <c:pt idx="2389">
                  <c:v>0.74</c:v>
                </c:pt>
                <c:pt idx="2390">
                  <c:v>0.71</c:v>
                </c:pt>
                <c:pt idx="2391">
                  <c:v>0.49</c:v>
                </c:pt>
                <c:pt idx="2392">
                  <c:v>0.47</c:v>
                </c:pt>
                <c:pt idx="2393">
                  <c:v>0.28000000000000003</c:v>
                </c:pt>
                <c:pt idx="2394">
                  <c:v>0.02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0.09</c:v>
                </c:pt>
                <c:pt idx="2409">
                  <c:v>0.17</c:v>
                </c:pt>
                <c:pt idx="2410">
                  <c:v>0.38</c:v>
                </c:pt>
                <c:pt idx="2411">
                  <c:v>0.66</c:v>
                </c:pt>
                <c:pt idx="2412">
                  <c:v>0.73</c:v>
                </c:pt>
                <c:pt idx="2413">
                  <c:v>0.74</c:v>
                </c:pt>
                <c:pt idx="2414">
                  <c:v>0.7</c:v>
                </c:pt>
                <c:pt idx="2415">
                  <c:v>0.61</c:v>
                </c:pt>
                <c:pt idx="2416">
                  <c:v>0.47</c:v>
                </c:pt>
                <c:pt idx="2417">
                  <c:v>0.26</c:v>
                </c:pt>
                <c:pt idx="2418">
                  <c:v>0.01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0.01</c:v>
                </c:pt>
                <c:pt idx="2433">
                  <c:v>0.06</c:v>
                </c:pt>
                <c:pt idx="2434">
                  <c:v>0.15</c:v>
                </c:pt>
                <c:pt idx="2435">
                  <c:v>0.16</c:v>
                </c:pt>
                <c:pt idx="2436">
                  <c:v>0.36</c:v>
                </c:pt>
                <c:pt idx="2437">
                  <c:v>0.44</c:v>
                </c:pt>
                <c:pt idx="2438">
                  <c:v>0.53</c:v>
                </c:pt>
                <c:pt idx="2439">
                  <c:v>0.22</c:v>
                </c:pt>
                <c:pt idx="2440">
                  <c:v>0.14000000000000001</c:v>
                </c:pt>
                <c:pt idx="2441">
                  <c:v>0.1</c:v>
                </c:pt>
                <c:pt idx="2442">
                  <c:v>0.01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0.04</c:v>
                </c:pt>
                <c:pt idx="2457">
                  <c:v>0.31</c:v>
                </c:pt>
                <c:pt idx="2458">
                  <c:v>0.4</c:v>
                </c:pt>
                <c:pt idx="2459">
                  <c:v>0.25</c:v>
                </c:pt>
                <c:pt idx="2460">
                  <c:v>0.49</c:v>
                </c:pt>
                <c:pt idx="2461">
                  <c:v>0.7</c:v>
                </c:pt>
                <c:pt idx="2462">
                  <c:v>0.67</c:v>
                </c:pt>
                <c:pt idx="2463">
                  <c:v>0.37</c:v>
                </c:pt>
                <c:pt idx="2464">
                  <c:v>0.34</c:v>
                </c:pt>
                <c:pt idx="2465">
                  <c:v>0.09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0.14000000000000001</c:v>
                </c:pt>
                <c:pt idx="2481">
                  <c:v>0.38</c:v>
                </c:pt>
                <c:pt idx="2482">
                  <c:v>0.56000000000000005</c:v>
                </c:pt>
                <c:pt idx="2483">
                  <c:v>0.67</c:v>
                </c:pt>
                <c:pt idx="2484">
                  <c:v>0.71</c:v>
                </c:pt>
                <c:pt idx="2485">
                  <c:v>0.72</c:v>
                </c:pt>
                <c:pt idx="2486">
                  <c:v>0.69</c:v>
                </c:pt>
                <c:pt idx="2487">
                  <c:v>0.61</c:v>
                </c:pt>
                <c:pt idx="2488">
                  <c:v>0.46</c:v>
                </c:pt>
                <c:pt idx="2489">
                  <c:v>0.25</c:v>
                </c:pt>
                <c:pt idx="2490">
                  <c:v>0.01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0.15</c:v>
                </c:pt>
                <c:pt idx="2505">
                  <c:v>0.38</c:v>
                </c:pt>
                <c:pt idx="2506">
                  <c:v>0.56000000000000005</c:v>
                </c:pt>
                <c:pt idx="2507">
                  <c:v>0.68</c:v>
                </c:pt>
                <c:pt idx="2508">
                  <c:v>0.74</c:v>
                </c:pt>
                <c:pt idx="2509">
                  <c:v>0.75</c:v>
                </c:pt>
                <c:pt idx="2510">
                  <c:v>0.71</c:v>
                </c:pt>
                <c:pt idx="2511">
                  <c:v>0.62</c:v>
                </c:pt>
                <c:pt idx="2512">
                  <c:v>0.46</c:v>
                </c:pt>
                <c:pt idx="2513">
                  <c:v>0.25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0.01</c:v>
                </c:pt>
                <c:pt idx="2529">
                  <c:v>0.21</c:v>
                </c:pt>
                <c:pt idx="2530">
                  <c:v>0.12</c:v>
                </c:pt>
                <c:pt idx="2531">
                  <c:v>0.33</c:v>
                </c:pt>
                <c:pt idx="2532">
                  <c:v>0.36</c:v>
                </c:pt>
                <c:pt idx="2533">
                  <c:v>0.71</c:v>
                </c:pt>
                <c:pt idx="2534">
                  <c:v>0.22</c:v>
                </c:pt>
                <c:pt idx="2535">
                  <c:v>0.11</c:v>
                </c:pt>
                <c:pt idx="2536">
                  <c:v>0.05</c:v>
                </c:pt>
                <c:pt idx="2537">
                  <c:v>0.04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0.14000000000000001</c:v>
                </c:pt>
                <c:pt idx="2553">
                  <c:v>0.32</c:v>
                </c:pt>
                <c:pt idx="2554">
                  <c:v>0.54</c:v>
                </c:pt>
                <c:pt idx="2555">
                  <c:v>0.37</c:v>
                </c:pt>
                <c:pt idx="2556">
                  <c:v>0.26</c:v>
                </c:pt>
                <c:pt idx="2557">
                  <c:v>0.14000000000000001</c:v>
                </c:pt>
                <c:pt idx="2558">
                  <c:v>0.4</c:v>
                </c:pt>
                <c:pt idx="2559">
                  <c:v>0.38</c:v>
                </c:pt>
                <c:pt idx="2560">
                  <c:v>0.19</c:v>
                </c:pt>
                <c:pt idx="2561">
                  <c:v>0.18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0.14000000000000001</c:v>
                </c:pt>
                <c:pt idx="2577">
                  <c:v>0.38</c:v>
                </c:pt>
                <c:pt idx="2578">
                  <c:v>0.55000000000000004</c:v>
                </c:pt>
                <c:pt idx="2579">
                  <c:v>0.67</c:v>
                </c:pt>
                <c:pt idx="2580">
                  <c:v>0.71</c:v>
                </c:pt>
                <c:pt idx="2581">
                  <c:v>0.73</c:v>
                </c:pt>
                <c:pt idx="2582">
                  <c:v>0.71</c:v>
                </c:pt>
                <c:pt idx="2583">
                  <c:v>0.59</c:v>
                </c:pt>
                <c:pt idx="2584">
                  <c:v>0.42</c:v>
                </c:pt>
                <c:pt idx="2585">
                  <c:v>0.21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0.14000000000000001</c:v>
                </c:pt>
                <c:pt idx="2601">
                  <c:v>0.37</c:v>
                </c:pt>
                <c:pt idx="2602">
                  <c:v>0.54</c:v>
                </c:pt>
                <c:pt idx="2603">
                  <c:v>0.65</c:v>
                </c:pt>
                <c:pt idx="2604">
                  <c:v>0.71</c:v>
                </c:pt>
                <c:pt idx="2605">
                  <c:v>0.71</c:v>
                </c:pt>
                <c:pt idx="2606">
                  <c:v>0.67</c:v>
                </c:pt>
                <c:pt idx="2607">
                  <c:v>0.57999999999999996</c:v>
                </c:pt>
                <c:pt idx="2608">
                  <c:v>0.43</c:v>
                </c:pt>
                <c:pt idx="2609">
                  <c:v>0.23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0.13</c:v>
                </c:pt>
                <c:pt idx="2625">
                  <c:v>0.34</c:v>
                </c:pt>
                <c:pt idx="2626">
                  <c:v>0.54</c:v>
                </c:pt>
                <c:pt idx="2627">
                  <c:v>0.66</c:v>
                </c:pt>
                <c:pt idx="2628">
                  <c:v>0.72</c:v>
                </c:pt>
                <c:pt idx="2629">
                  <c:v>0.75</c:v>
                </c:pt>
                <c:pt idx="2630">
                  <c:v>0.7</c:v>
                </c:pt>
                <c:pt idx="2631">
                  <c:v>0.6</c:v>
                </c:pt>
                <c:pt idx="2632">
                  <c:v>0.44</c:v>
                </c:pt>
                <c:pt idx="2633">
                  <c:v>0.21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0.06</c:v>
                </c:pt>
                <c:pt idx="2649">
                  <c:v>0.1</c:v>
                </c:pt>
                <c:pt idx="2650">
                  <c:v>0.17</c:v>
                </c:pt>
                <c:pt idx="2651">
                  <c:v>0.17</c:v>
                </c:pt>
                <c:pt idx="2652">
                  <c:v>0.17</c:v>
                </c:pt>
                <c:pt idx="2653">
                  <c:v>0.18</c:v>
                </c:pt>
                <c:pt idx="2654">
                  <c:v>0.19</c:v>
                </c:pt>
                <c:pt idx="2655">
                  <c:v>0.04</c:v>
                </c:pt>
                <c:pt idx="2656">
                  <c:v>0.11</c:v>
                </c:pt>
                <c:pt idx="2657">
                  <c:v>0.02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0.09</c:v>
                </c:pt>
                <c:pt idx="2673">
                  <c:v>0.14000000000000001</c:v>
                </c:pt>
                <c:pt idx="2674">
                  <c:v>0.27</c:v>
                </c:pt>
                <c:pt idx="2675">
                  <c:v>0.53</c:v>
                </c:pt>
                <c:pt idx="2676">
                  <c:v>0.46</c:v>
                </c:pt>
                <c:pt idx="2677">
                  <c:v>0.57999999999999996</c:v>
                </c:pt>
                <c:pt idx="2678">
                  <c:v>0.71</c:v>
                </c:pt>
                <c:pt idx="2679">
                  <c:v>0.6</c:v>
                </c:pt>
                <c:pt idx="2680">
                  <c:v>0.44</c:v>
                </c:pt>
                <c:pt idx="2681">
                  <c:v>0.22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0.13</c:v>
                </c:pt>
                <c:pt idx="2697">
                  <c:v>0.36</c:v>
                </c:pt>
                <c:pt idx="2698">
                  <c:v>0.53</c:v>
                </c:pt>
                <c:pt idx="2699">
                  <c:v>0.65</c:v>
                </c:pt>
                <c:pt idx="2700">
                  <c:v>0.72</c:v>
                </c:pt>
                <c:pt idx="2701">
                  <c:v>0.73</c:v>
                </c:pt>
                <c:pt idx="2702">
                  <c:v>0.69</c:v>
                </c:pt>
                <c:pt idx="2703">
                  <c:v>0.59</c:v>
                </c:pt>
                <c:pt idx="2704">
                  <c:v>0.43</c:v>
                </c:pt>
                <c:pt idx="2705">
                  <c:v>0.22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0.03</c:v>
                </c:pt>
                <c:pt idx="2721">
                  <c:v>0.21</c:v>
                </c:pt>
                <c:pt idx="2722">
                  <c:v>0.37</c:v>
                </c:pt>
                <c:pt idx="2723">
                  <c:v>0.63</c:v>
                </c:pt>
                <c:pt idx="2724">
                  <c:v>0.64</c:v>
                </c:pt>
                <c:pt idx="2725">
                  <c:v>0.67</c:v>
                </c:pt>
                <c:pt idx="2726">
                  <c:v>0.65</c:v>
                </c:pt>
                <c:pt idx="2727">
                  <c:v>0.53</c:v>
                </c:pt>
                <c:pt idx="2728">
                  <c:v>0.42</c:v>
                </c:pt>
                <c:pt idx="2729">
                  <c:v>0.12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0.08</c:v>
                </c:pt>
                <c:pt idx="2745">
                  <c:v>0.17</c:v>
                </c:pt>
                <c:pt idx="2746">
                  <c:v>0.38</c:v>
                </c:pt>
                <c:pt idx="2747">
                  <c:v>0.63</c:v>
                </c:pt>
                <c:pt idx="2748">
                  <c:v>0.72</c:v>
                </c:pt>
                <c:pt idx="2749">
                  <c:v>0.72</c:v>
                </c:pt>
                <c:pt idx="2750">
                  <c:v>0.7</c:v>
                </c:pt>
                <c:pt idx="2751">
                  <c:v>0.59</c:v>
                </c:pt>
                <c:pt idx="2752">
                  <c:v>0.42</c:v>
                </c:pt>
                <c:pt idx="2753">
                  <c:v>0.2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0.12</c:v>
                </c:pt>
                <c:pt idx="2769">
                  <c:v>0.35</c:v>
                </c:pt>
                <c:pt idx="2770">
                  <c:v>0.54</c:v>
                </c:pt>
                <c:pt idx="2771">
                  <c:v>0.66</c:v>
                </c:pt>
                <c:pt idx="2772">
                  <c:v>0.73</c:v>
                </c:pt>
                <c:pt idx="2773">
                  <c:v>0.72</c:v>
                </c:pt>
                <c:pt idx="2774">
                  <c:v>0.69</c:v>
                </c:pt>
                <c:pt idx="2775">
                  <c:v>0.57999999999999996</c:v>
                </c:pt>
                <c:pt idx="2776">
                  <c:v>0.42</c:v>
                </c:pt>
                <c:pt idx="2777">
                  <c:v>0.21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0.12</c:v>
                </c:pt>
                <c:pt idx="2793">
                  <c:v>0.34</c:v>
                </c:pt>
                <c:pt idx="2794">
                  <c:v>0.51</c:v>
                </c:pt>
                <c:pt idx="2795">
                  <c:v>0.63</c:v>
                </c:pt>
                <c:pt idx="2796">
                  <c:v>0.7</c:v>
                </c:pt>
                <c:pt idx="2797">
                  <c:v>0.64</c:v>
                </c:pt>
                <c:pt idx="2798">
                  <c:v>0.65</c:v>
                </c:pt>
                <c:pt idx="2799">
                  <c:v>0.45</c:v>
                </c:pt>
                <c:pt idx="2800">
                  <c:v>0.33</c:v>
                </c:pt>
                <c:pt idx="2801">
                  <c:v>0.11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0.12</c:v>
                </c:pt>
                <c:pt idx="2817">
                  <c:v>0.35</c:v>
                </c:pt>
                <c:pt idx="2818">
                  <c:v>0.54</c:v>
                </c:pt>
                <c:pt idx="2819">
                  <c:v>0.67</c:v>
                </c:pt>
                <c:pt idx="2820">
                  <c:v>0.73</c:v>
                </c:pt>
                <c:pt idx="2821">
                  <c:v>0.74</c:v>
                </c:pt>
                <c:pt idx="2822">
                  <c:v>0.71</c:v>
                </c:pt>
                <c:pt idx="2823">
                  <c:v>0.59</c:v>
                </c:pt>
                <c:pt idx="2824">
                  <c:v>0.42</c:v>
                </c:pt>
                <c:pt idx="2825">
                  <c:v>0.21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0.12</c:v>
                </c:pt>
                <c:pt idx="2841">
                  <c:v>0.34</c:v>
                </c:pt>
                <c:pt idx="2842">
                  <c:v>0.52</c:v>
                </c:pt>
                <c:pt idx="2843">
                  <c:v>0.63</c:v>
                </c:pt>
                <c:pt idx="2844">
                  <c:v>0.67</c:v>
                </c:pt>
                <c:pt idx="2845">
                  <c:v>0.68</c:v>
                </c:pt>
                <c:pt idx="2846">
                  <c:v>0.67</c:v>
                </c:pt>
                <c:pt idx="2847">
                  <c:v>0.56000000000000005</c:v>
                </c:pt>
                <c:pt idx="2848">
                  <c:v>0.41</c:v>
                </c:pt>
                <c:pt idx="2849">
                  <c:v>0.19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0.12</c:v>
                </c:pt>
                <c:pt idx="2865">
                  <c:v>0.34</c:v>
                </c:pt>
                <c:pt idx="2866">
                  <c:v>0.51</c:v>
                </c:pt>
                <c:pt idx="2867">
                  <c:v>0.63</c:v>
                </c:pt>
                <c:pt idx="2868">
                  <c:v>0.69</c:v>
                </c:pt>
                <c:pt idx="2869">
                  <c:v>0.7</c:v>
                </c:pt>
                <c:pt idx="2870">
                  <c:v>0.68</c:v>
                </c:pt>
                <c:pt idx="2871">
                  <c:v>0.56000000000000005</c:v>
                </c:pt>
                <c:pt idx="2872">
                  <c:v>0.4</c:v>
                </c:pt>
                <c:pt idx="2873">
                  <c:v>0.19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0.12</c:v>
                </c:pt>
                <c:pt idx="2889">
                  <c:v>0.21</c:v>
                </c:pt>
                <c:pt idx="2890">
                  <c:v>0.49</c:v>
                </c:pt>
                <c:pt idx="2891">
                  <c:v>0.63</c:v>
                </c:pt>
                <c:pt idx="2892">
                  <c:v>0.68</c:v>
                </c:pt>
                <c:pt idx="2893">
                  <c:v>0.64</c:v>
                </c:pt>
                <c:pt idx="2894">
                  <c:v>0.66</c:v>
                </c:pt>
                <c:pt idx="2895">
                  <c:v>0.56000000000000005</c:v>
                </c:pt>
                <c:pt idx="2896">
                  <c:v>0.41</c:v>
                </c:pt>
                <c:pt idx="2897">
                  <c:v>0.19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0.12</c:v>
                </c:pt>
                <c:pt idx="2913">
                  <c:v>0.34</c:v>
                </c:pt>
                <c:pt idx="2914">
                  <c:v>0.53</c:v>
                </c:pt>
                <c:pt idx="2915">
                  <c:v>0.64</c:v>
                </c:pt>
                <c:pt idx="2916">
                  <c:v>0.69</c:v>
                </c:pt>
                <c:pt idx="2917">
                  <c:v>0.69</c:v>
                </c:pt>
                <c:pt idx="2918">
                  <c:v>0.62</c:v>
                </c:pt>
                <c:pt idx="2919">
                  <c:v>0.55000000000000004</c:v>
                </c:pt>
                <c:pt idx="2920">
                  <c:v>0.38</c:v>
                </c:pt>
                <c:pt idx="2921">
                  <c:v>0.19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0.1</c:v>
                </c:pt>
                <c:pt idx="2937">
                  <c:v>0.33</c:v>
                </c:pt>
                <c:pt idx="2938">
                  <c:v>0.5</c:v>
                </c:pt>
                <c:pt idx="2939">
                  <c:v>0.62</c:v>
                </c:pt>
                <c:pt idx="2940">
                  <c:v>0.67</c:v>
                </c:pt>
                <c:pt idx="2941">
                  <c:v>0.28999999999999998</c:v>
                </c:pt>
                <c:pt idx="2942">
                  <c:v>0.45</c:v>
                </c:pt>
                <c:pt idx="2943">
                  <c:v>0.53</c:v>
                </c:pt>
                <c:pt idx="2944">
                  <c:v>0.38</c:v>
                </c:pt>
                <c:pt idx="2945">
                  <c:v>0.18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0.02</c:v>
                </c:pt>
                <c:pt idx="2961">
                  <c:v>0.06</c:v>
                </c:pt>
                <c:pt idx="2962">
                  <c:v>0.32</c:v>
                </c:pt>
                <c:pt idx="2963">
                  <c:v>0.43</c:v>
                </c:pt>
                <c:pt idx="2964">
                  <c:v>0.47</c:v>
                </c:pt>
                <c:pt idx="2965">
                  <c:v>0.53</c:v>
                </c:pt>
                <c:pt idx="2966">
                  <c:v>0.56999999999999995</c:v>
                </c:pt>
                <c:pt idx="2967">
                  <c:v>0.51</c:v>
                </c:pt>
                <c:pt idx="2968">
                  <c:v>0.11</c:v>
                </c:pt>
                <c:pt idx="2969">
                  <c:v>7.0000000000000007E-2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0.01</c:v>
                </c:pt>
                <c:pt idx="2985">
                  <c:v>0.2</c:v>
                </c:pt>
                <c:pt idx="2986">
                  <c:v>0.06</c:v>
                </c:pt>
                <c:pt idx="2987">
                  <c:v>0.06</c:v>
                </c:pt>
                <c:pt idx="2988">
                  <c:v>7.0000000000000007E-2</c:v>
                </c:pt>
                <c:pt idx="2989">
                  <c:v>0.06</c:v>
                </c:pt>
                <c:pt idx="2990">
                  <c:v>0.04</c:v>
                </c:pt>
                <c:pt idx="2991">
                  <c:v>0.03</c:v>
                </c:pt>
                <c:pt idx="2992">
                  <c:v>0.14000000000000001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0.01</c:v>
                </c:pt>
                <c:pt idx="3009">
                  <c:v>0.23</c:v>
                </c:pt>
                <c:pt idx="3010">
                  <c:v>0.49</c:v>
                </c:pt>
                <c:pt idx="3011">
                  <c:v>0.62</c:v>
                </c:pt>
                <c:pt idx="3012">
                  <c:v>0.68</c:v>
                </c:pt>
                <c:pt idx="3013">
                  <c:v>0.46</c:v>
                </c:pt>
                <c:pt idx="3014">
                  <c:v>0.59</c:v>
                </c:pt>
                <c:pt idx="3015">
                  <c:v>0.5</c:v>
                </c:pt>
                <c:pt idx="3016">
                  <c:v>0.34</c:v>
                </c:pt>
                <c:pt idx="3017">
                  <c:v>0.14000000000000001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0.02</c:v>
                </c:pt>
                <c:pt idx="3033">
                  <c:v>0.06</c:v>
                </c:pt>
                <c:pt idx="3034">
                  <c:v>0.13</c:v>
                </c:pt>
                <c:pt idx="3035">
                  <c:v>0.09</c:v>
                </c:pt>
                <c:pt idx="3036">
                  <c:v>0.06</c:v>
                </c:pt>
                <c:pt idx="3037">
                  <c:v>0.1</c:v>
                </c:pt>
                <c:pt idx="3038">
                  <c:v>0.06</c:v>
                </c:pt>
                <c:pt idx="3039">
                  <c:v>0.21</c:v>
                </c:pt>
                <c:pt idx="3040">
                  <c:v>7.0000000000000007E-2</c:v>
                </c:pt>
                <c:pt idx="3041">
                  <c:v>0.05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0.03</c:v>
                </c:pt>
                <c:pt idx="3057">
                  <c:v>0.22</c:v>
                </c:pt>
                <c:pt idx="3058">
                  <c:v>0.21</c:v>
                </c:pt>
                <c:pt idx="3059">
                  <c:v>0.19</c:v>
                </c:pt>
                <c:pt idx="3060">
                  <c:v>0.34</c:v>
                </c:pt>
                <c:pt idx="3061">
                  <c:v>0.54</c:v>
                </c:pt>
                <c:pt idx="3062">
                  <c:v>0.12</c:v>
                </c:pt>
                <c:pt idx="3063">
                  <c:v>0.38</c:v>
                </c:pt>
                <c:pt idx="3064">
                  <c:v>0.3</c:v>
                </c:pt>
                <c:pt idx="3065">
                  <c:v>0.15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0.03</c:v>
                </c:pt>
                <c:pt idx="3081">
                  <c:v>0.12</c:v>
                </c:pt>
                <c:pt idx="3082">
                  <c:v>0.5</c:v>
                </c:pt>
                <c:pt idx="3083">
                  <c:v>0.56000000000000005</c:v>
                </c:pt>
                <c:pt idx="3084">
                  <c:v>0.46</c:v>
                </c:pt>
                <c:pt idx="3085">
                  <c:v>0.41</c:v>
                </c:pt>
                <c:pt idx="3086">
                  <c:v>0.42</c:v>
                </c:pt>
                <c:pt idx="3087">
                  <c:v>0.35</c:v>
                </c:pt>
                <c:pt idx="3088">
                  <c:v>0.21</c:v>
                </c:pt>
                <c:pt idx="3089">
                  <c:v>0.18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0.01</c:v>
                </c:pt>
                <c:pt idx="3105">
                  <c:v>0.24</c:v>
                </c:pt>
                <c:pt idx="3106">
                  <c:v>7.0000000000000007E-2</c:v>
                </c:pt>
                <c:pt idx="3107">
                  <c:v>0.2</c:v>
                </c:pt>
                <c:pt idx="3108">
                  <c:v>0.22</c:v>
                </c:pt>
                <c:pt idx="3109">
                  <c:v>0.38</c:v>
                </c:pt>
                <c:pt idx="3110">
                  <c:v>0.3</c:v>
                </c:pt>
                <c:pt idx="3111">
                  <c:v>0.12</c:v>
                </c:pt>
                <c:pt idx="3112">
                  <c:v>0.26</c:v>
                </c:pt>
                <c:pt idx="3113">
                  <c:v>0.15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0.03</c:v>
                </c:pt>
                <c:pt idx="3129">
                  <c:v>0.09</c:v>
                </c:pt>
                <c:pt idx="3130">
                  <c:v>0.13</c:v>
                </c:pt>
                <c:pt idx="3131">
                  <c:v>0.16</c:v>
                </c:pt>
                <c:pt idx="3132">
                  <c:v>0.15</c:v>
                </c:pt>
                <c:pt idx="3133">
                  <c:v>0.19</c:v>
                </c:pt>
                <c:pt idx="3134">
                  <c:v>0.05</c:v>
                </c:pt>
                <c:pt idx="3135">
                  <c:v>0.03</c:v>
                </c:pt>
                <c:pt idx="3136">
                  <c:v>0.02</c:v>
                </c:pt>
                <c:pt idx="3137">
                  <c:v>0.02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0.02</c:v>
                </c:pt>
                <c:pt idx="3153">
                  <c:v>0.1</c:v>
                </c:pt>
                <c:pt idx="3154">
                  <c:v>0.18</c:v>
                </c:pt>
                <c:pt idx="3155">
                  <c:v>0.11</c:v>
                </c:pt>
                <c:pt idx="3156">
                  <c:v>0.06</c:v>
                </c:pt>
                <c:pt idx="3157">
                  <c:v>0.04</c:v>
                </c:pt>
                <c:pt idx="3158">
                  <c:v>0.03</c:v>
                </c:pt>
                <c:pt idx="3159">
                  <c:v>0.08</c:v>
                </c:pt>
                <c:pt idx="3160">
                  <c:v>0.02</c:v>
                </c:pt>
                <c:pt idx="3161">
                  <c:v>0.01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0.01</c:v>
                </c:pt>
                <c:pt idx="3177">
                  <c:v>0.1</c:v>
                </c:pt>
                <c:pt idx="3178">
                  <c:v>0.08</c:v>
                </c:pt>
                <c:pt idx="3179">
                  <c:v>0.09</c:v>
                </c:pt>
                <c:pt idx="3180">
                  <c:v>0.06</c:v>
                </c:pt>
                <c:pt idx="3181">
                  <c:v>0.05</c:v>
                </c:pt>
                <c:pt idx="3182">
                  <c:v>0.03</c:v>
                </c:pt>
                <c:pt idx="3183">
                  <c:v>0.13</c:v>
                </c:pt>
                <c:pt idx="3184">
                  <c:v>0.09</c:v>
                </c:pt>
                <c:pt idx="3185">
                  <c:v>0.12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0.02</c:v>
                </c:pt>
                <c:pt idx="3201">
                  <c:v>0.22</c:v>
                </c:pt>
                <c:pt idx="3202">
                  <c:v>0.4</c:v>
                </c:pt>
                <c:pt idx="3203">
                  <c:v>0.49</c:v>
                </c:pt>
                <c:pt idx="3204">
                  <c:v>0.46</c:v>
                </c:pt>
                <c:pt idx="3205">
                  <c:v>0.6</c:v>
                </c:pt>
                <c:pt idx="3206">
                  <c:v>0.4</c:v>
                </c:pt>
                <c:pt idx="3207">
                  <c:v>0.51</c:v>
                </c:pt>
                <c:pt idx="3208">
                  <c:v>0.37</c:v>
                </c:pt>
                <c:pt idx="3209">
                  <c:v>0.11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0.02</c:v>
                </c:pt>
                <c:pt idx="3225">
                  <c:v>0.25</c:v>
                </c:pt>
                <c:pt idx="3226">
                  <c:v>0.45</c:v>
                </c:pt>
                <c:pt idx="3227">
                  <c:v>0.56999999999999995</c:v>
                </c:pt>
                <c:pt idx="3228">
                  <c:v>0.63</c:v>
                </c:pt>
                <c:pt idx="3229">
                  <c:v>0.64</c:v>
                </c:pt>
                <c:pt idx="3230">
                  <c:v>0.61</c:v>
                </c:pt>
                <c:pt idx="3231">
                  <c:v>0.51</c:v>
                </c:pt>
                <c:pt idx="3232">
                  <c:v>0.31</c:v>
                </c:pt>
                <c:pt idx="3233">
                  <c:v>0.09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0.01</c:v>
                </c:pt>
                <c:pt idx="3250">
                  <c:v>0.06</c:v>
                </c:pt>
                <c:pt idx="3251">
                  <c:v>0.19</c:v>
                </c:pt>
                <c:pt idx="3252">
                  <c:v>0.11</c:v>
                </c:pt>
                <c:pt idx="3253">
                  <c:v>0.08</c:v>
                </c:pt>
                <c:pt idx="3254">
                  <c:v>0.19</c:v>
                </c:pt>
                <c:pt idx="3255">
                  <c:v>0.44</c:v>
                </c:pt>
                <c:pt idx="3256">
                  <c:v>0.23</c:v>
                </c:pt>
                <c:pt idx="3257">
                  <c:v>0.13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0.01</c:v>
                </c:pt>
                <c:pt idx="3273">
                  <c:v>0.24</c:v>
                </c:pt>
                <c:pt idx="3274">
                  <c:v>0.34</c:v>
                </c:pt>
                <c:pt idx="3275">
                  <c:v>0.49</c:v>
                </c:pt>
                <c:pt idx="3276">
                  <c:v>0.64</c:v>
                </c:pt>
                <c:pt idx="3277">
                  <c:v>0.51</c:v>
                </c:pt>
                <c:pt idx="3278">
                  <c:v>0.38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0.5</c:v>
                </c:pt>
                <c:pt idx="3349">
                  <c:v>0.56000000000000005</c:v>
                </c:pt>
                <c:pt idx="3350">
                  <c:v>0.56999999999999995</c:v>
                </c:pt>
                <c:pt idx="3351">
                  <c:v>0.46</c:v>
                </c:pt>
                <c:pt idx="3352">
                  <c:v>0.19</c:v>
                </c:pt>
                <c:pt idx="3353">
                  <c:v>0.05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0.28999999999999998</c:v>
                </c:pt>
                <c:pt idx="3370">
                  <c:v>0.22</c:v>
                </c:pt>
                <c:pt idx="3371">
                  <c:v>0.09</c:v>
                </c:pt>
                <c:pt idx="3372">
                  <c:v>0.06</c:v>
                </c:pt>
                <c:pt idx="3373">
                  <c:v>0</c:v>
                </c:pt>
                <c:pt idx="3374">
                  <c:v>0.04</c:v>
                </c:pt>
                <c:pt idx="3375">
                  <c:v>0.02</c:v>
                </c:pt>
                <c:pt idx="3376">
                  <c:v>0.04</c:v>
                </c:pt>
                <c:pt idx="3377">
                  <c:v>0.01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0.01</c:v>
                </c:pt>
                <c:pt idx="3393">
                  <c:v>0.02</c:v>
                </c:pt>
                <c:pt idx="3394">
                  <c:v>0.09</c:v>
                </c:pt>
                <c:pt idx="3395">
                  <c:v>7.0000000000000007E-2</c:v>
                </c:pt>
                <c:pt idx="3396">
                  <c:v>0.04</c:v>
                </c:pt>
                <c:pt idx="3397">
                  <c:v>0.08</c:v>
                </c:pt>
                <c:pt idx="3398">
                  <c:v>0.03</c:v>
                </c:pt>
                <c:pt idx="3399">
                  <c:v>0.03</c:v>
                </c:pt>
                <c:pt idx="3400">
                  <c:v>0.02</c:v>
                </c:pt>
                <c:pt idx="3401">
                  <c:v>0.02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0.01</c:v>
                </c:pt>
                <c:pt idx="3417">
                  <c:v>0.28000000000000003</c:v>
                </c:pt>
                <c:pt idx="3418">
                  <c:v>0.44</c:v>
                </c:pt>
                <c:pt idx="3419">
                  <c:v>0.57999999999999996</c:v>
                </c:pt>
                <c:pt idx="3420">
                  <c:v>0.63</c:v>
                </c:pt>
                <c:pt idx="3421">
                  <c:v>0.64</c:v>
                </c:pt>
                <c:pt idx="3422">
                  <c:v>0.6</c:v>
                </c:pt>
                <c:pt idx="3423">
                  <c:v>0.51</c:v>
                </c:pt>
                <c:pt idx="3424">
                  <c:v>0.34</c:v>
                </c:pt>
                <c:pt idx="3425">
                  <c:v>0.13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0.12</c:v>
                </c:pt>
                <c:pt idx="3442">
                  <c:v>0.4</c:v>
                </c:pt>
                <c:pt idx="3443">
                  <c:v>0.21</c:v>
                </c:pt>
                <c:pt idx="3444">
                  <c:v>0.46</c:v>
                </c:pt>
                <c:pt idx="3445">
                  <c:v>0.13</c:v>
                </c:pt>
                <c:pt idx="3446">
                  <c:v>0.6</c:v>
                </c:pt>
                <c:pt idx="3447">
                  <c:v>0.23</c:v>
                </c:pt>
                <c:pt idx="3448">
                  <c:v>0.28000000000000003</c:v>
                </c:pt>
                <c:pt idx="3449">
                  <c:v>0.03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0.04</c:v>
                </c:pt>
                <c:pt idx="3466">
                  <c:v>0.32</c:v>
                </c:pt>
                <c:pt idx="3467">
                  <c:v>0.12</c:v>
                </c:pt>
                <c:pt idx="3468">
                  <c:v>0.05</c:v>
                </c:pt>
                <c:pt idx="3469">
                  <c:v>0.36</c:v>
                </c:pt>
                <c:pt idx="3470">
                  <c:v>0.35</c:v>
                </c:pt>
                <c:pt idx="3471">
                  <c:v>0.51</c:v>
                </c:pt>
                <c:pt idx="3472">
                  <c:v>0.33</c:v>
                </c:pt>
                <c:pt idx="3473">
                  <c:v>0.12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0.27</c:v>
                </c:pt>
                <c:pt idx="3490">
                  <c:v>0.44</c:v>
                </c:pt>
                <c:pt idx="3491">
                  <c:v>0.54</c:v>
                </c:pt>
                <c:pt idx="3492">
                  <c:v>0.54</c:v>
                </c:pt>
                <c:pt idx="3493">
                  <c:v>0.61</c:v>
                </c:pt>
                <c:pt idx="3494">
                  <c:v>0.59</c:v>
                </c:pt>
                <c:pt idx="3495">
                  <c:v>0.5</c:v>
                </c:pt>
                <c:pt idx="3496">
                  <c:v>0.33</c:v>
                </c:pt>
                <c:pt idx="3497">
                  <c:v>0.12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0.27</c:v>
                </c:pt>
                <c:pt idx="3514">
                  <c:v>0.45</c:v>
                </c:pt>
                <c:pt idx="3515">
                  <c:v>0.55000000000000004</c:v>
                </c:pt>
                <c:pt idx="3516">
                  <c:v>0.6</c:v>
                </c:pt>
                <c:pt idx="3517">
                  <c:v>0.62</c:v>
                </c:pt>
                <c:pt idx="3518">
                  <c:v>0.59</c:v>
                </c:pt>
                <c:pt idx="3519">
                  <c:v>0.49</c:v>
                </c:pt>
                <c:pt idx="3520">
                  <c:v>0.32</c:v>
                </c:pt>
                <c:pt idx="3521">
                  <c:v>0.12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0.28000000000000003</c:v>
                </c:pt>
                <c:pt idx="3538">
                  <c:v>0.46</c:v>
                </c:pt>
                <c:pt idx="3539">
                  <c:v>0.56999999999999995</c:v>
                </c:pt>
                <c:pt idx="3540">
                  <c:v>0.63</c:v>
                </c:pt>
                <c:pt idx="3541">
                  <c:v>0.64</c:v>
                </c:pt>
                <c:pt idx="3542">
                  <c:v>0.59</c:v>
                </c:pt>
                <c:pt idx="3543">
                  <c:v>0.49</c:v>
                </c:pt>
                <c:pt idx="3544">
                  <c:v>0.33</c:v>
                </c:pt>
                <c:pt idx="3545">
                  <c:v>0.1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0.16</c:v>
                </c:pt>
                <c:pt idx="3562">
                  <c:v>0.15</c:v>
                </c:pt>
                <c:pt idx="3563">
                  <c:v>0.12</c:v>
                </c:pt>
                <c:pt idx="3564">
                  <c:v>0.11</c:v>
                </c:pt>
                <c:pt idx="3565">
                  <c:v>0.16</c:v>
                </c:pt>
                <c:pt idx="3566">
                  <c:v>0.12</c:v>
                </c:pt>
                <c:pt idx="3567">
                  <c:v>0.09</c:v>
                </c:pt>
                <c:pt idx="3568">
                  <c:v>0.04</c:v>
                </c:pt>
                <c:pt idx="3569">
                  <c:v>0.03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0.1</c:v>
                </c:pt>
                <c:pt idx="3586">
                  <c:v>0.26</c:v>
                </c:pt>
                <c:pt idx="3587">
                  <c:v>0.16</c:v>
                </c:pt>
                <c:pt idx="3588">
                  <c:v>0.16</c:v>
                </c:pt>
                <c:pt idx="3589">
                  <c:v>0.18</c:v>
                </c:pt>
                <c:pt idx="3590">
                  <c:v>0.06</c:v>
                </c:pt>
                <c:pt idx="3591">
                  <c:v>0.04</c:v>
                </c:pt>
                <c:pt idx="3592">
                  <c:v>0.12</c:v>
                </c:pt>
                <c:pt idx="3593">
                  <c:v>0.08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0.09</c:v>
                </c:pt>
                <c:pt idx="3610">
                  <c:v>0.26</c:v>
                </c:pt>
                <c:pt idx="3611">
                  <c:v>0.11</c:v>
                </c:pt>
                <c:pt idx="3612">
                  <c:v>0.34</c:v>
                </c:pt>
                <c:pt idx="3613">
                  <c:v>0.04</c:v>
                </c:pt>
                <c:pt idx="3614">
                  <c:v>7.0000000000000007E-2</c:v>
                </c:pt>
                <c:pt idx="3615">
                  <c:v>0.19</c:v>
                </c:pt>
                <c:pt idx="3616">
                  <c:v>0.04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0.06</c:v>
                </c:pt>
                <c:pt idx="3634">
                  <c:v>0.04</c:v>
                </c:pt>
                <c:pt idx="3635">
                  <c:v>0.03</c:v>
                </c:pt>
                <c:pt idx="3636">
                  <c:v>0.03</c:v>
                </c:pt>
                <c:pt idx="3637">
                  <c:v>0.09</c:v>
                </c:pt>
                <c:pt idx="3638">
                  <c:v>0.03</c:v>
                </c:pt>
                <c:pt idx="3639">
                  <c:v>0.02</c:v>
                </c:pt>
                <c:pt idx="3640">
                  <c:v>0.23</c:v>
                </c:pt>
                <c:pt idx="3641">
                  <c:v>0.02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0.16</c:v>
                </c:pt>
                <c:pt idx="3658">
                  <c:v>0.31</c:v>
                </c:pt>
                <c:pt idx="3659">
                  <c:v>0.31</c:v>
                </c:pt>
                <c:pt idx="3660">
                  <c:v>0.04</c:v>
                </c:pt>
                <c:pt idx="3661">
                  <c:v>0.38</c:v>
                </c:pt>
                <c:pt idx="3662">
                  <c:v>0.27</c:v>
                </c:pt>
                <c:pt idx="3663">
                  <c:v>0.02</c:v>
                </c:pt>
                <c:pt idx="3664">
                  <c:v>0.03</c:v>
                </c:pt>
                <c:pt idx="3665">
                  <c:v>0.04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0.06</c:v>
                </c:pt>
                <c:pt idx="3682">
                  <c:v>0.4</c:v>
                </c:pt>
                <c:pt idx="3683">
                  <c:v>0.16</c:v>
                </c:pt>
                <c:pt idx="3684">
                  <c:v>0.33</c:v>
                </c:pt>
                <c:pt idx="3685">
                  <c:v>0.05</c:v>
                </c:pt>
                <c:pt idx="3686">
                  <c:v>0.34</c:v>
                </c:pt>
                <c:pt idx="3687">
                  <c:v>0.03</c:v>
                </c:pt>
                <c:pt idx="3688">
                  <c:v>0.08</c:v>
                </c:pt>
                <c:pt idx="3689">
                  <c:v>0.06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0.11</c:v>
                </c:pt>
                <c:pt idx="3706">
                  <c:v>0.44</c:v>
                </c:pt>
                <c:pt idx="3707">
                  <c:v>0.53</c:v>
                </c:pt>
                <c:pt idx="3708">
                  <c:v>0.57999999999999996</c:v>
                </c:pt>
                <c:pt idx="3709">
                  <c:v>0.28000000000000003</c:v>
                </c:pt>
                <c:pt idx="3710">
                  <c:v>0.56999999999999995</c:v>
                </c:pt>
                <c:pt idx="3711">
                  <c:v>0.49</c:v>
                </c:pt>
                <c:pt idx="3712">
                  <c:v>0.33</c:v>
                </c:pt>
                <c:pt idx="3713">
                  <c:v>0.13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0.27</c:v>
                </c:pt>
                <c:pt idx="3730">
                  <c:v>0.45</c:v>
                </c:pt>
                <c:pt idx="3731">
                  <c:v>0.56999999999999995</c:v>
                </c:pt>
                <c:pt idx="3732">
                  <c:v>0.63</c:v>
                </c:pt>
                <c:pt idx="3733">
                  <c:v>0.64</c:v>
                </c:pt>
                <c:pt idx="3734">
                  <c:v>0.6</c:v>
                </c:pt>
                <c:pt idx="3735">
                  <c:v>0.51</c:v>
                </c:pt>
                <c:pt idx="3736">
                  <c:v>0.33</c:v>
                </c:pt>
                <c:pt idx="3737">
                  <c:v>0.14000000000000001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0.26</c:v>
                </c:pt>
                <c:pt idx="3754">
                  <c:v>0.43</c:v>
                </c:pt>
                <c:pt idx="3755">
                  <c:v>0.55000000000000004</c:v>
                </c:pt>
                <c:pt idx="3756">
                  <c:v>0.63</c:v>
                </c:pt>
                <c:pt idx="3757">
                  <c:v>0.55000000000000004</c:v>
                </c:pt>
                <c:pt idx="3758">
                  <c:v>0.62</c:v>
                </c:pt>
                <c:pt idx="3759">
                  <c:v>0.47</c:v>
                </c:pt>
                <c:pt idx="3760">
                  <c:v>0.31</c:v>
                </c:pt>
                <c:pt idx="3761">
                  <c:v>0.12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0.23</c:v>
                </c:pt>
                <c:pt idx="3778">
                  <c:v>0.16</c:v>
                </c:pt>
                <c:pt idx="3779">
                  <c:v>0.21</c:v>
                </c:pt>
                <c:pt idx="3780">
                  <c:v>0.09</c:v>
                </c:pt>
                <c:pt idx="3781">
                  <c:v>0.03</c:v>
                </c:pt>
                <c:pt idx="3782">
                  <c:v>0.24</c:v>
                </c:pt>
                <c:pt idx="3783">
                  <c:v>0.14000000000000001</c:v>
                </c:pt>
                <c:pt idx="3784">
                  <c:v>0.01</c:v>
                </c:pt>
                <c:pt idx="3785">
                  <c:v>0.12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0.27</c:v>
                </c:pt>
                <c:pt idx="3802">
                  <c:v>0.44</c:v>
                </c:pt>
                <c:pt idx="3803">
                  <c:v>0.56999999999999995</c:v>
                </c:pt>
                <c:pt idx="3804">
                  <c:v>0.63</c:v>
                </c:pt>
                <c:pt idx="3805">
                  <c:v>0.65</c:v>
                </c:pt>
                <c:pt idx="3806">
                  <c:v>0.6</c:v>
                </c:pt>
                <c:pt idx="3807">
                  <c:v>0.5</c:v>
                </c:pt>
                <c:pt idx="3808">
                  <c:v>0.34</c:v>
                </c:pt>
                <c:pt idx="3809">
                  <c:v>0.12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0.27</c:v>
                </c:pt>
                <c:pt idx="3826">
                  <c:v>0.44</c:v>
                </c:pt>
                <c:pt idx="3827">
                  <c:v>0.55000000000000004</c:v>
                </c:pt>
                <c:pt idx="3828">
                  <c:v>0.61</c:v>
                </c:pt>
                <c:pt idx="3829">
                  <c:v>0.62</c:v>
                </c:pt>
                <c:pt idx="3830">
                  <c:v>0.57999999999999996</c:v>
                </c:pt>
                <c:pt idx="3831">
                  <c:v>0.48</c:v>
                </c:pt>
                <c:pt idx="3832">
                  <c:v>0.34</c:v>
                </c:pt>
                <c:pt idx="3833">
                  <c:v>0.11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0.26</c:v>
                </c:pt>
                <c:pt idx="3850">
                  <c:v>0.44</c:v>
                </c:pt>
                <c:pt idx="3851">
                  <c:v>0</c:v>
                </c:pt>
                <c:pt idx="3852">
                  <c:v>0</c:v>
                </c:pt>
                <c:pt idx="3853">
                  <c:v>0.63</c:v>
                </c:pt>
                <c:pt idx="3854">
                  <c:v>0.57999999999999996</c:v>
                </c:pt>
                <c:pt idx="3855">
                  <c:v>0.49</c:v>
                </c:pt>
                <c:pt idx="3856">
                  <c:v>0.34</c:v>
                </c:pt>
                <c:pt idx="3857">
                  <c:v>0.12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0.24</c:v>
                </c:pt>
                <c:pt idx="3874">
                  <c:v>0.42</c:v>
                </c:pt>
                <c:pt idx="3875">
                  <c:v>0.56000000000000005</c:v>
                </c:pt>
                <c:pt idx="3876">
                  <c:v>0.63</c:v>
                </c:pt>
                <c:pt idx="3877">
                  <c:v>0.63</c:v>
                </c:pt>
                <c:pt idx="3878">
                  <c:v>0.56999999999999995</c:v>
                </c:pt>
                <c:pt idx="3879">
                  <c:v>0.48</c:v>
                </c:pt>
                <c:pt idx="3880">
                  <c:v>0.16</c:v>
                </c:pt>
                <c:pt idx="3881">
                  <c:v>0.01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0.24</c:v>
                </c:pt>
                <c:pt idx="3898">
                  <c:v>0.28000000000000003</c:v>
                </c:pt>
                <c:pt idx="3899">
                  <c:v>0</c:v>
                </c:pt>
                <c:pt idx="3900">
                  <c:v>0.14000000000000001</c:v>
                </c:pt>
                <c:pt idx="3901">
                  <c:v>0.09</c:v>
                </c:pt>
                <c:pt idx="3902">
                  <c:v>0.51</c:v>
                </c:pt>
                <c:pt idx="3903">
                  <c:v>0.47</c:v>
                </c:pt>
                <c:pt idx="3904">
                  <c:v>0.32</c:v>
                </c:pt>
                <c:pt idx="3905">
                  <c:v>0.12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0.11</c:v>
                </c:pt>
                <c:pt idx="3922">
                  <c:v>0.18</c:v>
                </c:pt>
                <c:pt idx="3923">
                  <c:v>0.06</c:v>
                </c:pt>
                <c:pt idx="3924">
                  <c:v>0.09</c:v>
                </c:pt>
                <c:pt idx="3925">
                  <c:v>0.15</c:v>
                </c:pt>
                <c:pt idx="3926">
                  <c:v>0.06</c:v>
                </c:pt>
                <c:pt idx="3927">
                  <c:v>0.31</c:v>
                </c:pt>
                <c:pt idx="3928">
                  <c:v>0.02</c:v>
                </c:pt>
                <c:pt idx="3929">
                  <c:v>0.01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0.25</c:v>
                </c:pt>
                <c:pt idx="3946">
                  <c:v>0.36</c:v>
                </c:pt>
                <c:pt idx="3947">
                  <c:v>0.55000000000000004</c:v>
                </c:pt>
                <c:pt idx="3948">
                  <c:v>0.6</c:v>
                </c:pt>
                <c:pt idx="3949">
                  <c:v>0.61</c:v>
                </c:pt>
                <c:pt idx="3950">
                  <c:v>0.56999999999999995</c:v>
                </c:pt>
                <c:pt idx="3951">
                  <c:v>0.49</c:v>
                </c:pt>
                <c:pt idx="3952">
                  <c:v>0.35</c:v>
                </c:pt>
                <c:pt idx="3953">
                  <c:v>0.12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0.26</c:v>
                </c:pt>
                <c:pt idx="3970">
                  <c:v>0.43</c:v>
                </c:pt>
                <c:pt idx="3971">
                  <c:v>0.56000000000000005</c:v>
                </c:pt>
                <c:pt idx="3972">
                  <c:v>0.62</c:v>
                </c:pt>
                <c:pt idx="3973">
                  <c:v>0.63</c:v>
                </c:pt>
                <c:pt idx="3974">
                  <c:v>0.6</c:v>
                </c:pt>
                <c:pt idx="3975">
                  <c:v>0.5</c:v>
                </c:pt>
                <c:pt idx="3976">
                  <c:v>0.34</c:v>
                </c:pt>
                <c:pt idx="3977">
                  <c:v>0.12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0.25</c:v>
                </c:pt>
                <c:pt idx="3994">
                  <c:v>0.43</c:v>
                </c:pt>
                <c:pt idx="3995">
                  <c:v>0.56000000000000005</c:v>
                </c:pt>
                <c:pt idx="3996">
                  <c:v>0.6</c:v>
                </c:pt>
                <c:pt idx="3997">
                  <c:v>0.61</c:v>
                </c:pt>
                <c:pt idx="3998">
                  <c:v>0.56999999999999995</c:v>
                </c:pt>
                <c:pt idx="3999">
                  <c:v>0.47</c:v>
                </c:pt>
                <c:pt idx="4000">
                  <c:v>0.33</c:v>
                </c:pt>
                <c:pt idx="4001">
                  <c:v>0.11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0.24</c:v>
                </c:pt>
                <c:pt idx="4018">
                  <c:v>0.42</c:v>
                </c:pt>
                <c:pt idx="4019">
                  <c:v>0.47</c:v>
                </c:pt>
                <c:pt idx="4020">
                  <c:v>0.6</c:v>
                </c:pt>
                <c:pt idx="4021">
                  <c:v>0.62</c:v>
                </c:pt>
                <c:pt idx="4022">
                  <c:v>0.59</c:v>
                </c:pt>
                <c:pt idx="4023">
                  <c:v>0.49</c:v>
                </c:pt>
                <c:pt idx="4024">
                  <c:v>0.34</c:v>
                </c:pt>
                <c:pt idx="4025">
                  <c:v>0.11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0.09</c:v>
                </c:pt>
                <c:pt idx="4042">
                  <c:v>0.13</c:v>
                </c:pt>
                <c:pt idx="4043">
                  <c:v>0.09</c:v>
                </c:pt>
                <c:pt idx="4044">
                  <c:v>0.13</c:v>
                </c:pt>
                <c:pt idx="4045">
                  <c:v>0.21</c:v>
                </c:pt>
                <c:pt idx="4046">
                  <c:v>7.0000000000000007E-2</c:v>
                </c:pt>
                <c:pt idx="4047">
                  <c:v>0.04</c:v>
                </c:pt>
                <c:pt idx="4048">
                  <c:v>0.04</c:v>
                </c:pt>
                <c:pt idx="4049">
                  <c:v>0.06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0.22</c:v>
                </c:pt>
                <c:pt idx="4066">
                  <c:v>0.42</c:v>
                </c:pt>
                <c:pt idx="4067">
                  <c:v>0.33</c:v>
                </c:pt>
                <c:pt idx="4068">
                  <c:v>0.38</c:v>
                </c:pt>
                <c:pt idx="4069">
                  <c:v>0.34</c:v>
                </c:pt>
                <c:pt idx="4070">
                  <c:v>0.56999999999999995</c:v>
                </c:pt>
                <c:pt idx="4071">
                  <c:v>0.49</c:v>
                </c:pt>
                <c:pt idx="4072">
                  <c:v>0.34</c:v>
                </c:pt>
                <c:pt idx="4073">
                  <c:v>0.11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0.24</c:v>
                </c:pt>
                <c:pt idx="4090">
                  <c:v>0.39</c:v>
                </c:pt>
                <c:pt idx="4091">
                  <c:v>0.37</c:v>
                </c:pt>
                <c:pt idx="4092">
                  <c:v>0.1</c:v>
                </c:pt>
                <c:pt idx="4093">
                  <c:v>0.47</c:v>
                </c:pt>
                <c:pt idx="4094">
                  <c:v>0.04</c:v>
                </c:pt>
                <c:pt idx="4095">
                  <c:v>0.03</c:v>
                </c:pt>
                <c:pt idx="4096">
                  <c:v>0.02</c:v>
                </c:pt>
                <c:pt idx="4097">
                  <c:v>0.01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0.24</c:v>
                </c:pt>
                <c:pt idx="4114">
                  <c:v>0.4</c:v>
                </c:pt>
                <c:pt idx="4115">
                  <c:v>0.56000000000000005</c:v>
                </c:pt>
                <c:pt idx="4116">
                  <c:v>0.56999999999999995</c:v>
                </c:pt>
                <c:pt idx="4117">
                  <c:v>0.63</c:v>
                </c:pt>
                <c:pt idx="4118">
                  <c:v>0.59</c:v>
                </c:pt>
                <c:pt idx="4119">
                  <c:v>0.46</c:v>
                </c:pt>
                <c:pt idx="4120">
                  <c:v>0.32</c:v>
                </c:pt>
                <c:pt idx="4121">
                  <c:v>0.14000000000000001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0.23</c:v>
                </c:pt>
                <c:pt idx="4138">
                  <c:v>0.39</c:v>
                </c:pt>
                <c:pt idx="4139">
                  <c:v>0.54</c:v>
                </c:pt>
                <c:pt idx="4140">
                  <c:v>0.55000000000000004</c:v>
                </c:pt>
                <c:pt idx="4141">
                  <c:v>0.57999999999999996</c:v>
                </c:pt>
                <c:pt idx="4142">
                  <c:v>0.55000000000000004</c:v>
                </c:pt>
                <c:pt idx="4143">
                  <c:v>0.47</c:v>
                </c:pt>
                <c:pt idx="4144">
                  <c:v>0.26</c:v>
                </c:pt>
                <c:pt idx="4145">
                  <c:v>0.12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0.03</c:v>
                </c:pt>
                <c:pt idx="4162">
                  <c:v>0.1</c:v>
                </c:pt>
                <c:pt idx="4163">
                  <c:v>0</c:v>
                </c:pt>
                <c:pt idx="4164">
                  <c:v>0.08</c:v>
                </c:pt>
                <c:pt idx="4165">
                  <c:v>0.05</c:v>
                </c:pt>
                <c:pt idx="4166">
                  <c:v>0.03</c:v>
                </c:pt>
                <c:pt idx="4167">
                  <c:v>0.02</c:v>
                </c:pt>
                <c:pt idx="4168">
                  <c:v>0.01</c:v>
                </c:pt>
                <c:pt idx="4169">
                  <c:v>0.01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0.18</c:v>
                </c:pt>
                <c:pt idx="4186">
                  <c:v>0.04</c:v>
                </c:pt>
                <c:pt idx="4187">
                  <c:v>0.28000000000000003</c:v>
                </c:pt>
                <c:pt idx="4188">
                  <c:v>0.16</c:v>
                </c:pt>
                <c:pt idx="4189">
                  <c:v>0.46</c:v>
                </c:pt>
                <c:pt idx="4190">
                  <c:v>0.03</c:v>
                </c:pt>
                <c:pt idx="4191">
                  <c:v>0.28000000000000003</c:v>
                </c:pt>
                <c:pt idx="4192">
                  <c:v>0.11</c:v>
                </c:pt>
                <c:pt idx="4193">
                  <c:v>0.05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0.15</c:v>
                </c:pt>
                <c:pt idx="4210">
                  <c:v>0.24</c:v>
                </c:pt>
                <c:pt idx="4211">
                  <c:v>0.27</c:v>
                </c:pt>
                <c:pt idx="4212">
                  <c:v>0.35</c:v>
                </c:pt>
                <c:pt idx="4213">
                  <c:v>0.05</c:v>
                </c:pt>
                <c:pt idx="4214">
                  <c:v>0.15</c:v>
                </c:pt>
                <c:pt idx="4215">
                  <c:v>0.16</c:v>
                </c:pt>
                <c:pt idx="4216">
                  <c:v>0.22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0.24</c:v>
                </c:pt>
                <c:pt idx="4234">
                  <c:v>0.42</c:v>
                </c:pt>
                <c:pt idx="4235">
                  <c:v>0.56000000000000005</c:v>
                </c:pt>
                <c:pt idx="4236">
                  <c:v>0.62</c:v>
                </c:pt>
                <c:pt idx="4237">
                  <c:v>0.64</c:v>
                </c:pt>
                <c:pt idx="4238">
                  <c:v>0.6</c:v>
                </c:pt>
                <c:pt idx="4239">
                  <c:v>0.51</c:v>
                </c:pt>
                <c:pt idx="4240">
                  <c:v>0.35</c:v>
                </c:pt>
                <c:pt idx="4241">
                  <c:v>0.12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0.24</c:v>
                </c:pt>
                <c:pt idx="4258">
                  <c:v>0.44</c:v>
                </c:pt>
                <c:pt idx="4259">
                  <c:v>0.56000000000000005</c:v>
                </c:pt>
                <c:pt idx="4260">
                  <c:v>0.6</c:v>
                </c:pt>
                <c:pt idx="4261">
                  <c:v>0.62</c:v>
                </c:pt>
                <c:pt idx="4262">
                  <c:v>0.57999999999999996</c:v>
                </c:pt>
                <c:pt idx="4263">
                  <c:v>0.49</c:v>
                </c:pt>
                <c:pt idx="4264">
                  <c:v>0.34</c:v>
                </c:pt>
                <c:pt idx="4265">
                  <c:v>0.13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0.25</c:v>
                </c:pt>
                <c:pt idx="4282">
                  <c:v>0.44</c:v>
                </c:pt>
                <c:pt idx="4283">
                  <c:v>0.55000000000000004</c:v>
                </c:pt>
                <c:pt idx="4284">
                  <c:v>0.59</c:v>
                </c:pt>
                <c:pt idx="4285">
                  <c:v>0.62</c:v>
                </c:pt>
                <c:pt idx="4286">
                  <c:v>0.59</c:v>
                </c:pt>
                <c:pt idx="4287">
                  <c:v>0.5</c:v>
                </c:pt>
                <c:pt idx="4288">
                  <c:v>0.34</c:v>
                </c:pt>
                <c:pt idx="4289">
                  <c:v>0.13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0.24</c:v>
                </c:pt>
                <c:pt idx="4306">
                  <c:v>0.44</c:v>
                </c:pt>
                <c:pt idx="4307">
                  <c:v>0.53</c:v>
                </c:pt>
                <c:pt idx="4308">
                  <c:v>0.62</c:v>
                </c:pt>
                <c:pt idx="4309">
                  <c:v>0.62</c:v>
                </c:pt>
                <c:pt idx="4310">
                  <c:v>0.51</c:v>
                </c:pt>
                <c:pt idx="4311">
                  <c:v>0.53</c:v>
                </c:pt>
                <c:pt idx="4312">
                  <c:v>0.24</c:v>
                </c:pt>
                <c:pt idx="4313">
                  <c:v>0.1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0.23</c:v>
                </c:pt>
                <c:pt idx="4330">
                  <c:v>0.43</c:v>
                </c:pt>
                <c:pt idx="4331">
                  <c:v>0.55000000000000004</c:v>
                </c:pt>
                <c:pt idx="4332">
                  <c:v>0.63</c:v>
                </c:pt>
                <c:pt idx="4333">
                  <c:v>0.64</c:v>
                </c:pt>
                <c:pt idx="4334">
                  <c:v>0.6</c:v>
                </c:pt>
                <c:pt idx="4335">
                  <c:v>0.5</c:v>
                </c:pt>
                <c:pt idx="4336">
                  <c:v>0.35</c:v>
                </c:pt>
                <c:pt idx="4337">
                  <c:v>0.13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0.09</c:v>
                </c:pt>
                <c:pt idx="4354">
                  <c:v>0.23</c:v>
                </c:pt>
                <c:pt idx="4355">
                  <c:v>0.23</c:v>
                </c:pt>
                <c:pt idx="4356">
                  <c:v>0.14000000000000001</c:v>
                </c:pt>
                <c:pt idx="4357">
                  <c:v>0.26</c:v>
                </c:pt>
                <c:pt idx="4358">
                  <c:v>0.27</c:v>
                </c:pt>
                <c:pt idx="4359">
                  <c:v>0.13</c:v>
                </c:pt>
                <c:pt idx="4360">
                  <c:v>0.1</c:v>
                </c:pt>
                <c:pt idx="4361">
                  <c:v>0.08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0.16</c:v>
                </c:pt>
                <c:pt idx="4378">
                  <c:v>0.23</c:v>
                </c:pt>
                <c:pt idx="4379">
                  <c:v>0.25</c:v>
                </c:pt>
                <c:pt idx="4380">
                  <c:v>0.18</c:v>
                </c:pt>
                <c:pt idx="4381">
                  <c:v>0.33</c:v>
                </c:pt>
                <c:pt idx="4382">
                  <c:v>0.5</c:v>
                </c:pt>
                <c:pt idx="4383">
                  <c:v>0.46</c:v>
                </c:pt>
                <c:pt idx="4384">
                  <c:v>0.33</c:v>
                </c:pt>
                <c:pt idx="4385">
                  <c:v>0.08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0.09</c:v>
                </c:pt>
                <c:pt idx="4402">
                  <c:v>0.24</c:v>
                </c:pt>
                <c:pt idx="4403">
                  <c:v>0.24</c:v>
                </c:pt>
                <c:pt idx="4404">
                  <c:v>0.14000000000000001</c:v>
                </c:pt>
                <c:pt idx="4405">
                  <c:v>0.26</c:v>
                </c:pt>
                <c:pt idx="4406">
                  <c:v>0.23</c:v>
                </c:pt>
                <c:pt idx="4407">
                  <c:v>0.33</c:v>
                </c:pt>
                <c:pt idx="4408">
                  <c:v>0.23</c:v>
                </c:pt>
                <c:pt idx="4409">
                  <c:v>0.12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0.17</c:v>
                </c:pt>
                <c:pt idx="4426">
                  <c:v>0.34</c:v>
                </c:pt>
                <c:pt idx="4427">
                  <c:v>0.46</c:v>
                </c:pt>
                <c:pt idx="4428">
                  <c:v>0.24</c:v>
                </c:pt>
                <c:pt idx="4429">
                  <c:v>0.05</c:v>
                </c:pt>
                <c:pt idx="4430">
                  <c:v>0.03</c:v>
                </c:pt>
                <c:pt idx="4431">
                  <c:v>0.04</c:v>
                </c:pt>
                <c:pt idx="4432">
                  <c:v>0.05</c:v>
                </c:pt>
                <c:pt idx="4433">
                  <c:v>0.04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0.09</c:v>
                </c:pt>
                <c:pt idx="4450">
                  <c:v>0.24</c:v>
                </c:pt>
                <c:pt idx="4451">
                  <c:v>0.42</c:v>
                </c:pt>
                <c:pt idx="4452">
                  <c:v>0.12</c:v>
                </c:pt>
                <c:pt idx="4453">
                  <c:v>0.62</c:v>
                </c:pt>
                <c:pt idx="4454">
                  <c:v>0.56999999999999995</c:v>
                </c:pt>
                <c:pt idx="4455">
                  <c:v>0.2</c:v>
                </c:pt>
                <c:pt idx="4456">
                  <c:v>0.18</c:v>
                </c:pt>
                <c:pt idx="4457">
                  <c:v>0.02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0.02</c:v>
                </c:pt>
                <c:pt idx="4474">
                  <c:v>0.06</c:v>
                </c:pt>
                <c:pt idx="4475">
                  <c:v>0.05</c:v>
                </c:pt>
                <c:pt idx="4476">
                  <c:v>0.5</c:v>
                </c:pt>
                <c:pt idx="4477">
                  <c:v>0.19</c:v>
                </c:pt>
                <c:pt idx="4478">
                  <c:v>0.22</c:v>
                </c:pt>
                <c:pt idx="4479">
                  <c:v>0.33</c:v>
                </c:pt>
                <c:pt idx="4480">
                  <c:v>0.08</c:v>
                </c:pt>
                <c:pt idx="4481">
                  <c:v>0.15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0.24</c:v>
                </c:pt>
                <c:pt idx="4498">
                  <c:v>0.42</c:v>
                </c:pt>
                <c:pt idx="4499">
                  <c:v>0.53</c:v>
                </c:pt>
                <c:pt idx="4500">
                  <c:v>0.61</c:v>
                </c:pt>
                <c:pt idx="4501">
                  <c:v>0.62</c:v>
                </c:pt>
                <c:pt idx="4502">
                  <c:v>0.56999999999999995</c:v>
                </c:pt>
                <c:pt idx="4503">
                  <c:v>0.4</c:v>
                </c:pt>
                <c:pt idx="4504">
                  <c:v>0.22</c:v>
                </c:pt>
                <c:pt idx="4505">
                  <c:v>0.05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0.24</c:v>
                </c:pt>
                <c:pt idx="4522">
                  <c:v>0.43</c:v>
                </c:pt>
                <c:pt idx="4523">
                  <c:v>0.54</c:v>
                </c:pt>
                <c:pt idx="4524">
                  <c:v>0.6</c:v>
                </c:pt>
                <c:pt idx="4525">
                  <c:v>0.64</c:v>
                </c:pt>
                <c:pt idx="4526">
                  <c:v>0.33</c:v>
                </c:pt>
                <c:pt idx="4527">
                  <c:v>0.39</c:v>
                </c:pt>
                <c:pt idx="4528">
                  <c:v>0.24</c:v>
                </c:pt>
                <c:pt idx="4529">
                  <c:v>0.13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0.21</c:v>
                </c:pt>
                <c:pt idx="4546">
                  <c:v>0.42</c:v>
                </c:pt>
                <c:pt idx="4547">
                  <c:v>0.53</c:v>
                </c:pt>
                <c:pt idx="4548">
                  <c:v>0.62</c:v>
                </c:pt>
                <c:pt idx="4549">
                  <c:v>0.63</c:v>
                </c:pt>
                <c:pt idx="4550">
                  <c:v>0.56999999999999995</c:v>
                </c:pt>
                <c:pt idx="4551">
                  <c:v>0.51</c:v>
                </c:pt>
                <c:pt idx="4552">
                  <c:v>0.36</c:v>
                </c:pt>
                <c:pt idx="4553">
                  <c:v>0.14000000000000001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0.24</c:v>
                </c:pt>
                <c:pt idx="4570">
                  <c:v>0.43</c:v>
                </c:pt>
                <c:pt idx="4571">
                  <c:v>0.54</c:v>
                </c:pt>
                <c:pt idx="4572">
                  <c:v>0.61</c:v>
                </c:pt>
                <c:pt idx="4573">
                  <c:v>0.62</c:v>
                </c:pt>
                <c:pt idx="4574">
                  <c:v>0.59</c:v>
                </c:pt>
                <c:pt idx="4575">
                  <c:v>0.49</c:v>
                </c:pt>
                <c:pt idx="4576">
                  <c:v>0.35</c:v>
                </c:pt>
                <c:pt idx="4577">
                  <c:v>0.14000000000000001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0.24</c:v>
                </c:pt>
                <c:pt idx="4594">
                  <c:v>0.42</c:v>
                </c:pt>
                <c:pt idx="4595">
                  <c:v>0.53</c:v>
                </c:pt>
                <c:pt idx="4596">
                  <c:v>0.6</c:v>
                </c:pt>
                <c:pt idx="4597">
                  <c:v>0.61</c:v>
                </c:pt>
                <c:pt idx="4598">
                  <c:v>0.56999999999999995</c:v>
                </c:pt>
                <c:pt idx="4599">
                  <c:v>0.49</c:v>
                </c:pt>
                <c:pt idx="4600">
                  <c:v>0.35</c:v>
                </c:pt>
                <c:pt idx="4601">
                  <c:v>0.15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0.24</c:v>
                </c:pt>
                <c:pt idx="4618">
                  <c:v>0.42</c:v>
                </c:pt>
                <c:pt idx="4619">
                  <c:v>0.55000000000000004</c:v>
                </c:pt>
                <c:pt idx="4620">
                  <c:v>0.61</c:v>
                </c:pt>
                <c:pt idx="4621">
                  <c:v>0.64</c:v>
                </c:pt>
                <c:pt idx="4622">
                  <c:v>0.59</c:v>
                </c:pt>
                <c:pt idx="4623">
                  <c:v>0.49</c:v>
                </c:pt>
                <c:pt idx="4624">
                  <c:v>0.35</c:v>
                </c:pt>
                <c:pt idx="4625">
                  <c:v>0.15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0.03</c:v>
                </c:pt>
                <c:pt idx="4642">
                  <c:v>0.12</c:v>
                </c:pt>
                <c:pt idx="4643">
                  <c:v>7.0000000000000007E-2</c:v>
                </c:pt>
                <c:pt idx="4644">
                  <c:v>0.06</c:v>
                </c:pt>
                <c:pt idx="4645">
                  <c:v>0.19</c:v>
                </c:pt>
                <c:pt idx="4646">
                  <c:v>0.25</c:v>
                </c:pt>
                <c:pt idx="4647">
                  <c:v>0.35</c:v>
                </c:pt>
                <c:pt idx="4648">
                  <c:v>0.15</c:v>
                </c:pt>
                <c:pt idx="4649">
                  <c:v>0.02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0.26</c:v>
                </c:pt>
                <c:pt idx="4666">
                  <c:v>0.44</c:v>
                </c:pt>
                <c:pt idx="4667">
                  <c:v>0.56000000000000005</c:v>
                </c:pt>
                <c:pt idx="4668">
                  <c:v>0.62</c:v>
                </c:pt>
                <c:pt idx="4669">
                  <c:v>0.63</c:v>
                </c:pt>
                <c:pt idx="4670">
                  <c:v>0.59</c:v>
                </c:pt>
                <c:pt idx="4671">
                  <c:v>0.5</c:v>
                </c:pt>
                <c:pt idx="4672">
                  <c:v>0.37</c:v>
                </c:pt>
                <c:pt idx="4673">
                  <c:v>0.17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0.23</c:v>
                </c:pt>
                <c:pt idx="4690">
                  <c:v>0.42</c:v>
                </c:pt>
                <c:pt idx="4691">
                  <c:v>0.53</c:v>
                </c:pt>
                <c:pt idx="4692">
                  <c:v>0.6</c:v>
                </c:pt>
                <c:pt idx="4693">
                  <c:v>0.61</c:v>
                </c:pt>
                <c:pt idx="4694">
                  <c:v>0.57999999999999996</c:v>
                </c:pt>
                <c:pt idx="4695">
                  <c:v>0.49</c:v>
                </c:pt>
                <c:pt idx="4696">
                  <c:v>0.35</c:v>
                </c:pt>
                <c:pt idx="4697">
                  <c:v>0.13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0.16</c:v>
                </c:pt>
                <c:pt idx="4714">
                  <c:v>0.37</c:v>
                </c:pt>
                <c:pt idx="4715">
                  <c:v>0.39</c:v>
                </c:pt>
                <c:pt idx="4716">
                  <c:v>0.47</c:v>
                </c:pt>
                <c:pt idx="4717">
                  <c:v>0.51</c:v>
                </c:pt>
                <c:pt idx="4718">
                  <c:v>0.55000000000000004</c:v>
                </c:pt>
                <c:pt idx="4719">
                  <c:v>0.41</c:v>
                </c:pt>
                <c:pt idx="4720">
                  <c:v>0.33</c:v>
                </c:pt>
                <c:pt idx="4721">
                  <c:v>0.14000000000000001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0.04</c:v>
                </c:pt>
                <c:pt idx="4738">
                  <c:v>0.02</c:v>
                </c:pt>
                <c:pt idx="4739">
                  <c:v>0.17</c:v>
                </c:pt>
                <c:pt idx="4740">
                  <c:v>0.06</c:v>
                </c:pt>
                <c:pt idx="4741">
                  <c:v>0.1</c:v>
                </c:pt>
                <c:pt idx="4742">
                  <c:v>0.04</c:v>
                </c:pt>
                <c:pt idx="4743">
                  <c:v>7.0000000000000007E-2</c:v>
                </c:pt>
                <c:pt idx="4744">
                  <c:v>0.2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0.12</c:v>
                </c:pt>
                <c:pt idx="4762">
                  <c:v>0.23</c:v>
                </c:pt>
                <c:pt idx="4763">
                  <c:v>0.31</c:v>
                </c:pt>
                <c:pt idx="4764">
                  <c:v>0.06</c:v>
                </c:pt>
                <c:pt idx="4765">
                  <c:v>0.04</c:v>
                </c:pt>
                <c:pt idx="4766">
                  <c:v>0.05</c:v>
                </c:pt>
                <c:pt idx="4767">
                  <c:v>0.03</c:v>
                </c:pt>
                <c:pt idx="4768">
                  <c:v>0.02</c:v>
                </c:pt>
                <c:pt idx="4769">
                  <c:v>0.01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0.11</c:v>
                </c:pt>
                <c:pt idx="4786">
                  <c:v>0.16</c:v>
                </c:pt>
                <c:pt idx="4787">
                  <c:v>0.3</c:v>
                </c:pt>
                <c:pt idx="4788">
                  <c:v>0.15</c:v>
                </c:pt>
                <c:pt idx="4789">
                  <c:v>0.26</c:v>
                </c:pt>
                <c:pt idx="4790">
                  <c:v>0.2</c:v>
                </c:pt>
                <c:pt idx="4791">
                  <c:v>0.08</c:v>
                </c:pt>
                <c:pt idx="4792">
                  <c:v>0.09</c:v>
                </c:pt>
                <c:pt idx="4793">
                  <c:v>0.03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0.09</c:v>
                </c:pt>
                <c:pt idx="4810">
                  <c:v>0.14000000000000001</c:v>
                </c:pt>
                <c:pt idx="4811">
                  <c:v>0.31</c:v>
                </c:pt>
                <c:pt idx="4812">
                  <c:v>0.44</c:v>
                </c:pt>
                <c:pt idx="4813">
                  <c:v>0.59</c:v>
                </c:pt>
                <c:pt idx="4814">
                  <c:v>0.6</c:v>
                </c:pt>
                <c:pt idx="4815">
                  <c:v>0.52</c:v>
                </c:pt>
                <c:pt idx="4816">
                  <c:v>0.37</c:v>
                </c:pt>
                <c:pt idx="4817">
                  <c:v>0.17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0.26</c:v>
                </c:pt>
                <c:pt idx="4834">
                  <c:v>0.44</c:v>
                </c:pt>
                <c:pt idx="4835">
                  <c:v>0.56000000000000005</c:v>
                </c:pt>
                <c:pt idx="4836">
                  <c:v>0.63</c:v>
                </c:pt>
                <c:pt idx="4837">
                  <c:v>0.64</c:v>
                </c:pt>
                <c:pt idx="4838">
                  <c:v>0.59</c:v>
                </c:pt>
                <c:pt idx="4839">
                  <c:v>0.54</c:v>
                </c:pt>
                <c:pt idx="4840">
                  <c:v>0.33</c:v>
                </c:pt>
                <c:pt idx="4841">
                  <c:v>0.16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0.25</c:v>
                </c:pt>
                <c:pt idx="4858">
                  <c:v>0.43</c:v>
                </c:pt>
                <c:pt idx="4859">
                  <c:v>0.56000000000000005</c:v>
                </c:pt>
                <c:pt idx="4860">
                  <c:v>0.6</c:v>
                </c:pt>
                <c:pt idx="4861">
                  <c:v>0.54</c:v>
                </c:pt>
                <c:pt idx="4862">
                  <c:v>0.56999999999999995</c:v>
                </c:pt>
                <c:pt idx="4863">
                  <c:v>0.51</c:v>
                </c:pt>
                <c:pt idx="4864">
                  <c:v>0.32</c:v>
                </c:pt>
                <c:pt idx="4865">
                  <c:v>0.1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0.24</c:v>
                </c:pt>
                <c:pt idx="4882">
                  <c:v>0.39</c:v>
                </c:pt>
                <c:pt idx="4883">
                  <c:v>0.6</c:v>
                </c:pt>
                <c:pt idx="4884">
                  <c:v>0.52</c:v>
                </c:pt>
                <c:pt idx="4885">
                  <c:v>0.43</c:v>
                </c:pt>
                <c:pt idx="4886">
                  <c:v>0.64</c:v>
                </c:pt>
                <c:pt idx="4887">
                  <c:v>0.38</c:v>
                </c:pt>
                <c:pt idx="4888">
                  <c:v>0.18</c:v>
                </c:pt>
                <c:pt idx="4889">
                  <c:v>0.06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0.17</c:v>
                </c:pt>
                <c:pt idx="4906">
                  <c:v>0.41</c:v>
                </c:pt>
                <c:pt idx="4907">
                  <c:v>0.55000000000000004</c:v>
                </c:pt>
                <c:pt idx="4908">
                  <c:v>0.57999999999999996</c:v>
                </c:pt>
                <c:pt idx="4909">
                  <c:v>0.45</c:v>
                </c:pt>
                <c:pt idx="4910">
                  <c:v>0.06</c:v>
                </c:pt>
                <c:pt idx="4911">
                  <c:v>0.06</c:v>
                </c:pt>
                <c:pt idx="4912">
                  <c:v>7.0000000000000007E-2</c:v>
                </c:pt>
                <c:pt idx="4913">
                  <c:v>0.02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0.01</c:v>
                </c:pt>
                <c:pt idx="4930">
                  <c:v>0.16</c:v>
                </c:pt>
                <c:pt idx="4931">
                  <c:v>0.13</c:v>
                </c:pt>
                <c:pt idx="4932">
                  <c:v>0.48</c:v>
                </c:pt>
                <c:pt idx="4933">
                  <c:v>0.68</c:v>
                </c:pt>
                <c:pt idx="4934">
                  <c:v>0.51</c:v>
                </c:pt>
                <c:pt idx="4935">
                  <c:v>0.11</c:v>
                </c:pt>
                <c:pt idx="4936">
                  <c:v>0.21</c:v>
                </c:pt>
                <c:pt idx="4937">
                  <c:v>0.01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0.14000000000000001</c:v>
                </c:pt>
                <c:pt idx="4954">
                  <c:v>0.17</c:v>
                </c:pt>
                <c:pt idx="4955">
                  <c:v>0.13</c:v>
                </c:pt>
                <c:pt idx="4956">
                  <c:v>0.11</c:v>
                </c:pt>
                <c:pt idx="4957">
                  <c:v>7.0000000000000007E-2</c:v>
                </c:pt>
                <c:pt idx="4958">
                  <c:v>0.04</c:v>
                </c:pt>
                <c:pt idx="4959">
                  <c:v>0.12</c:v>
                </c:pt>
                <c:pt idx="4960">
                  <c:v>0.04</c:v>
                </c:pt>
                <c:pt idx="4961">
                  <c:v>0.06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0.13</c:v>
                </c:pt>
                <c:pt idx="4978">
                  <c:v>0.21</c:v>
                </c:pt>
                <c:pt idx="4979">
                  <c:v>0.48</c:v>
                </c:pt>
                <c:pt idx="4980">
                  <c:v>0.48</c:v>
                </c:pt>
                <c:pt idx="4981">
                  <c:v>0.09</c:v>
                </c:pt>
                <c:pt idx="4982">
                  <c:v>0.12</c:v>
                </c:pt>
                <c:pt idx="4983">
                  <c:v>0.11</c:v>
                </c:pt>
                <c:pt idx="4984">
                  <c:v>0.05</c:v>
                </c:pt>
                <c:pt idx="4985">
                  <c:v>0.09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0.27</c:v>
                </c:pt>
                <c:pt idx="5002">
                  <c:v>0.46</c:v>
                </c:pt>
                <c:pt idx="5003">
                  <c:v>0.59</c:v>
                </c:pt>
                <c:pt idx="5004">
                  <c:v>0.65</c:v>
                </c:pt>
                <c:pt idx="5005">
                  <c:v>0.67</c:v>
                </c:pt>
                <c:pt idx="5006">
                  <c:v>0.63</c:v>
                </c:pt>
                <c:pt idx="5007">
                  <c:v>0.54</c:v>
                </c:pt>
                <c:pt idx="5008">
                  <c:v>0.39</c:v>
                </c:pt>
                <c:pt idx="5009">
                  <c:v>0.19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0.28000000000000003</c:v>
                </c:pt>
                <c:pt idx="5026">
                  <c:v>0.45</c:v>
                </c:pt>
                <c:pt idx="5027">
                  <c:v>0.56999999999999995</c:v>
                </c:pt>
                <c:pt idx="5028">
                  <c:v>0.64</c:v>
                </c:pt>
                <c:pt idx="5029">
                  <c:v>0.67</c:v>
                </c:pt>
                <c:pt idx="5030">
                  <c:v>0.63</c:v>
                </c:pt>
                <c:pt idx="5031">
                  <c:v>0.54</c:v>
                </c:pt>
                <c:pt idx="5032">
                  <c:v>0.4</c:v>
                </c:pt>
                <c:pt idx="5033">
                  <c:v>0.19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0.27</c:v>
                </c:pt>
                <c:pt idx="5050">
                  <c:v>0.44</c:v>
                </c:pt>
                <c:pt idx="5051">
                  <c:v>0.56000000000000005</c:v>
                </c:pt>
                <c:pt idx="5052">
                  <c:v>0.62</c:v>
                </c:pt>
                <c:pt idx="5053">
                  <c:v>0.65</c:v>
                </c:pt>
                <c:pt idx="5054">
                  <c:v>0.61</c:v>
                </c:pt>
                <c:pt idx="5055">
                  <c:v>0.53</c:v>
                </c:pt>
                <c:pt idx="5056">
                  <c:v>0.39</c:v>
                </c:pt>
                <c:pt idx="5057">
                  <c:v>0.19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0.26</c:v>
                </c:pt>
                <c:pt idx="5074">
                  <c:v>0.45</c:v>
                </c:pt>
                <c:pt idx="5075">
                  <c:v>0.5</c:v>
                </c:pt>
                <c:pt idx="5076">
                  <c:v>0.45</c:v>
                </c:pt>
                <c:pt idx="5077">
                  <c:v>0.48</c:v>
                </c:pt>
                <c:pt idx="5078">
                  <c:v>0.63</c:v>
                </c:pt>
                <c:pt idx="5079">
                  <c:v>0.5</c:v>
                </c:pt>
                <c:pt idx="5080">
                  <c:v>0.4</c:v>
                </c:pt>
                <c:pt idx="5081">
                  <c:v>0.1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0.28000000000000003</c:v>
                </c:pt>
                <c:pt idx="5098">
                  <c:v>0.46</c:v>
                </c:pt>
                <c:pt idx="5099">
                  <c:v>0.57999999999999996</c:v>
                </c:pt>
                <c:pt idx="5100">
                  <c:v>0.65</c:v>
                </c:pt>
                <c:pt idx="5101">
                  <c:v>0.67</c:v>
                </c:pt>
                <c:pt idx="5102">
                  <c:v>0.63</c:v>
                </c:pt>
                <c:pt idx="5103">
                  <c:v>0.55000000000000004</c:v>
                </c:pt>
                <c:pt idx="5104">
                  <c:v>0.38</c:v>
                </c:pt>
                <c:pt idx="5105">
                  <c:v>0.18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0.01</c:v>
                </c:pt>
                <c:pt idx="5121">
                  <c:v>0.11</c:v>
                </c:pt>
                <c:pt idx="5122">
                  <c:v>0.2</c:v>
                </c:pt>
                <c:pt idx="5123">
                  <c:v>0.45</c:v>
                </c:pt>
                <c:pt idx="5124">
                  <c:v>0.38</c:v>
                </c:pt>
                <c:pt idx="5125">
                  <c:v>0.17</c:v>
                </c:pt>
                <c:pt idx="5126">
                  <c:v>0.1</c:v>
                </c:pt>
                <c:pt idx="5127">
                  <c:v>0.04</c:v>
                </c:pt>
                <c:pt idx="5128">
                  <c:v>0.04</c:v>
                </c:pt>
                <c:pt idx="5129">
                  <c:v>0.06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7.0000000000000007E-2</c:v>
                </c:pt>
                <c:pt idx="5146">
                  <c:v>0.06</c:v>
                </c:pt>
                <c:pt idx="5147">
                  <c:v>0.08</c:v>
                </c:pt>
                <c:pt idx="5148">
                  <c:v>7.0000000000000007E-2</c:v>
                </c:pt>
                <c:pt idx="5149">
                  <c:v>0.08</c:v>
                </c:pt>
                <c:pt idx="5150">
                  <c:v>0.1</c:v>
                </c:pt>
                <c:pt idx="5151">
                  <c:v>0.1</c:v>
                </c:pt>
                <c:pt idx="5152">
                  <c:v>0.24</c:v>
                </c:pt>
                <c:pt idx="5153">
                  <c:v>0.15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0.01</c:v>
                </c:pt>
                <c:pt idx="5169">
                  <c:v>0.28999999999999998</c:v>
                </c:pt>
                <c:pt idx="5170">
                  <c:v>0.48</c:v>
                </c:pt>
                <c:pt idx="5171">
                  <c:v>0.6</c:v>
                </c:pt>
                <c:pt idx="5172">
                  <c:v>0.68</c:v>
                </c:pt>
                <c:pt idx="5173">
                  <c:v>0.7</c:v>
                </c:pt>
                <c:pt idx="5174">
                  <c:v>0.67</c:v>
                </c:pt>
                <c:pt idx="5175">
                  <c:v>0.56999999999999995</c:v>
                </c:pt>
                <c:pt idx="5176">
                  <c:v>0.4</c:v>
                </c:pt>
                <c:pt idx="5177">
                  <c:v>0.19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0.01</c:v>
                </c:pt>
                <c:pt idx="5193">
                  <c:v>0.28999999999999998</c:v>
                </c:pt>
                <c:pt idx="5194">
                  <c:v>0.47</c:v>
                </c:pt>
                <c:pt idx="5195">
                  <c:v>0.57999999999999996</c:v>
                </c:pt>
                <c:pt idx="5196">
                  <c:v>0.64</c:v>
                </c:pt>
                <c:pt idx="5197">
                  <c:v>0.64</c:v>
                </c:pt>
                <c:pt idx="5198">
                  <c:v>0.62</c:v>
                </c:pt>
                <c:pt idx="5199">
                  <c:v>0.54</c:v>
                </c:pt>
                <c:pt idx="5200">
                  <c:v>0.38</c:v>
                </c:pt>
                <c:pt idx="5201">
                  <c:v>0.19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0.01</c:v>
                </c:pt>
                <c:pt idx="5217">
                  <c:v>0.11</c:v>
                </c:pt>
                <c:pt idx="5218">
                  <c:v>0.1</c:v>
                </c:pt>
                <c:pt idx="5219">
                  <c:v>0.18</c:v>
                </c:pt>
                <c:pt idx="5220">
                  <c:v>0.06</c:v>
                </c:pt>
                <c:pt idx="5221">
                  <c:v>0.05</c:v>
                </c:pt>
                <c:pt idx="5222">
                  <c:v>0.04</c:v>
                </c:pt>
                <c:pt idx="5223">
                  <c:v>0.06</c:v>
                </c:pt>
                <c:pt idx="5224">
                  <c:v>0.02</c:v>
                </c:pt>
                <c:pt idx="5225">
                  <c:v>0.01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0.02</c:v>
                </c:pt>
                <c:pt idx="5241">
                  <c:v>0.24</c:v>
                </c:pt>
                <c:pt idx="5242">
                  <c:v>0.37</c:v>
                </c:pt>
                <c:pt idx="5243">
                  <c:v>0.6</c:v>
                </c:pt>
                <c:pt idx="5244">
                  <c:v>0.57999999999999996</c:v>
                </c:pt>
                <c:pt idx="5245">
                  <c:v>0.61</c:v>
                </c:pt>
                <c:pt idx="5246">
                  <c:v>0.52</c:v>
                </c:pt>
                <c:pt idx="5247">
                  <c:v>0.47</c:v>
                </c:pt>
                <c:pt idx="5248">
                  <c:v>0.31</c:v>
                </c:pt>
                <c:pt idx="5249">
                  <c:v>0.11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0.01</c:v>
                </c:pt>
                <c:pt idx="5265">
                  <c:v>0.3</c:v>
                </c:pt>
                <c:pt idx="5266">
                  <c:v>0.48</c:v>
                </c:pt>
                <c:pt idx="5267">
                  <c:v>0.59</c:v>
                </c:pt>
                <c:pt idx="5268">
                  <c:v>0.66</c:v>
                </c:pt>
                <c:pt idx="5269">
                  <c:v>0.68</c:v>
                </c:pt>
                <c:pt idx="5270">
                  <c:v>0.65</c:v>
                </c:pt>
                <c:pt idx="5271">
                  <c:v>0.56000000000000005</c:v>
                </c:pt>
                <c:pt idx="5272">
                  <c:v>0.43</c:v>
                </c:pt>
                <c:pt idx="5273">
                  <c:v>0.15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0.02</c:v>
                </c:pt>
                <c:pt idx="5289">
                  <c:v>0.28999999999999998</c:v>
                </c:pt>
                <c:pt idx="5290">
                  <c:v>0.48</c:v>
                </c:pt>
                <c:pt idx="5291">
                  <c:v>0.61</c:v>
                </c:pt>
                <c:pt idx="5292">
                  <c:v>0.7</c:v>
                </c:pt>
                <c:pt idx="5293">
                  <c:v>0.71</c:v>
                </c:pt>
                <c:pt idx="5294">
                  <c:v>0.68</c:v>
                </c:pt>
                <c:pt idx="5295">
                  <c:v>0.57999999999999996</c:v>
                </c:pt>
                <c:pt idx="5296">
                  <c:v>0.31</c:v>
                </c:pt>
                <c:pt idx="5297">
                  <c:v>0.23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0.02</c:v>
                </c:pt>
                <c:pt idx="5313">
                  <c:v>0.28000000000000003</c:v>
                </c:pt>
                <c:pt idx="5314">
                  <c:v>0.31</c:v>
                </c:pt>
                <c:pt idx="5315">
                  <c:v>0.37</c:v>
                </c:pt>
                <c:pt idx="5316">
                  <c:v>0.63</c:v>
                </c:pt>
                <c:pt idx="5317">
                  <c:v>0.31</c:v>
                </c:pt>
                <c:pt idx="5318">
                  <c:v>0.63</c:v>
                </c:pt>
                <c:pt idx="5319">
                  <c:v>0.04</c:v>
                </c:pt>
                <c:pt idx="5320">
                  <c:v>0.15</c:v>
                </c:pt>
                <c:pt idx="5321">
                  <c:v>0.01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0.02</c:v>
                </c:pt>
                <c:pt idx="5337">
                  <c:v>0.12</c:v>
                </c:pt>
                <c:pt idx="5338">
                  <c:v>0.25</c:v>
                </c:pt>
                <c:pt idx="5339">
                  <c:v>0.1</c:v>
                </c:pt>
                <c:pt idx="5340">
                  <c:v>0.65</c:v>
                </c:pt>
                <c:pt idx="5341">
                  <c:v>0.56000000000000005</c:v>
                </c:pt>
                <c:pt idx="5342">
                  <c:v>0.24</c:v>
                </c:pt>
                <c:pt idx="5343">
                  <c:v>0.42</c:v>
                </c:pt>
                <c:pt idx="5344">
                  <c:v>0.17</c:v>
                </c:pt>
                <c:pt idx="5345">
                  <c:v>0.1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0.02</c:v>
                </c:pt>
                <c:pt idx="5361">
                  <c:v>0.31</c:v>
                </c:pt>
                <c:pt idx="5362">
                  <c:v>0.49</c:v>
                </c:pt>
                <c:pt idx="5363">
                  <c:v>0.62</c:v>
                </c:pt>
                <c:pt idx="5364">
                  <c:v>0.69</c:v>
                </c:pt>
                <c:pt idx="5365">
                  <c:v>0.69</c:v>
                </c:pt>
                <c:pt idx="5366">
                  <c:v>0.65</c:v>
                </c:pt>
                <c:pt idx="5367">
                  <c:v>0.56999999999999995</c:v>
                </c:pt>
                <c:pt idx="5368">
                  <c:v>0.41</c:v>
                </c:pt>
                <c:pt idx="5369">
                  <c:v>0.21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0.02</c:v>
                </c:pt>
                <c:pt idx="5385">
                  <c:v>0.22</c:v>
                </c:pt>
                <c:pt idx="5386">
                  <c:v>0.32</c:v>
                </c:pt>
                <c:pt idx="5387">
                  <c:v>0.4</c:v>
                </c:pt>
                <c:pt idx="5388">
                  <c:v>0.57999999999999996</c:v>
                </c:pt>
                <c:pt idx="5389">
                  <c:v>0.15</c:v>
                </c:pt>
                <c:pt idx="5390">
                  <c:v>0.32</c:v>
                </c:pt>
                <c:pt idx="5391">
                  <c:v>0.05</c:v>
                </c:pt>
                <c:pt idx="5392">
                  <c:v>7.0000000000000007E-2</c:v>
                </c:pt>
                <c:pt idx="5393">
                  <c:v>0.05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0.03</c:v>
                </c:pt>
                <c:pt idx="5409">
                  <c:v>0.16</c:v>
                </c:pt>
                <c:pt idx="5410">
                  <c:v>0.2</c:v>
                </c:pt>
                <c:pt idx="5411">
                  <c:v>0.15</c:v>
                </c:pt>
                <c:pt idx="5412">
                  <c:v>0.15</c:v>
                </c:pt>
                <c:pt idx="5413">
                  <c:v>0.12</c:v>
                </c:pt>
                <c:pt idx="5414">
                  <c:v>0.13</c:v>
                </c:pt>
                <c:pt idx="5415">
                  <c:v>0.2</c:v>
                </c:pt>
                <c:pt idx="5416">
                  <c:v>0.18</c:v>
                </c:pt>
                <c:pt idx="5417">
                  <c:v>0.13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0.02</c:v>
                </c:pt>
                <c:pt idx="5433">
                  <c:v>0.28000000000000003</c:v>
                </c:pt>
                <c:pt idx="5434">
                  <c:v>0.28999999999999998</c:v>
                </c:pt>
                <c:pt idx="5435">
                  <c:v>0.32</c:v>
                </c:pt>
                <c:pt idx="5436">
                  <c:v>0.12</c:v>
                </c:pt>
                <c:pt idx="5437">
                  <c:v>0.22</c:v>
                </c:pt>
                <c:pt idx="5438">
                  <c:v>0.12</c:v>
                </c:pt>
                <c:pt idx="5439">
                  <c:v>0.27</c:v>
                </c:pt>
                <c:pt idx="5440">
                  <c:v>0.22</c:v>
                </c:pt>
                <c:pt idx="5441">
                  <c:v>0.09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0.03</c:v>
                </c:pt>
                <c:pt idx="5457">
                  <c:v>0.26</c:v>
                </c:pt>
                <c:pt idx="5458">
                  <c:v>0.45</c:v>
                </c:pt>
                <c:pt idx="5459">
                  <c:v>0.49</c:v>
                </c:pt>
                <c:pt idx="5460">
                  <c:v>0.45</c:v>
                </c:pt>
                <c:pt idx="5461">
                  <c:v>0.57999999999999996</c:v>
                </c:pt>
                <c:pt idx="5462">
                  <c:v>0.59</c:v>
                </c:pt>
                <c:pt idx="5463">
                  <c:v>0.56999999999999995</c:v>
                </c:pt>
                <c:pt idx="5464">
                  <c:v>0.4</c:v>
                </c:pt>
                <c:pt idx="5465">
                  <c:v>0.21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0.1</c:v>
                </c:pt>
                <c:pt idx="5481">
                  <c:v>0.32</c:v>
                </c:pt>
                <c:pt idx="5482">
                  <c:v>0.51</c:v>
                </c:pt>
                <c:pt idx="5483">
                  <c:v>0.63</c:v>
                </c:pt>
                <c:pt idx="5484">
                  <c:v>0.7</c:v>
                </c:pt>
                <c:pt idx="5485">
                  <c:v>0.72</c:v>
                </c:pt>
                <c:pt idx="5486">
                  <c:v>0.68</c:v>
                </c:pt>
                <c:pt idx="5487">
                  <c:v>0.59</c:v>
                </c:pt>
                <c:pt idx="5488">
                  <c:v>0.43</c:v>
                </c:pt>
                <c:pt idx="5489">
                  <c:v>0.23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0.1</c:v>
                </c:pt>
                <c:pt idx="5505">
                  <c:v>0.28999999999999998</c:v>
                </c:pt>
                <c:pt idx="5506">
                  <c:v>0.32</c:v>
                </c:pt>
                <c:pt idx="5507">
                  <c:v>0.56000000000000005</c:v>
                </c:pt>
                <c:pt idx="5508">
                  <c:v>0.65</c:v>
                </c:pt>
                <c:pt idx="5509">
                  <c:v>0.67</c:v>
                </c:pt>
                <c:pt idx="5510">
                  <c:v>0.63</c:v>
                </c:pt>
                <c:pt idx="5511">
                  <c:v>0.55000000000000004</c:v>
                </c:pt>
                <c:pt idx="5512">
                  <c:v>0.37</c:v>
                </c:pt>
                <c:pt idx="5513">
                  <c:v>0.2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0.1</c:v>
                </c:pt>
                <c:pt idx="5529">
                  <c:v>0.33</c:v>
                </c:pt>
                <c:pt idx="5530">
                  <c:v>0.51</c:v>
                </c:pt>
                <c:pt idx="5531">
                  <c:v>0.63</c:v>
                </c:pt>
                <c:pt idx="5532">
                  <c:v>0.7</c:v>
                </c:pt>
                <c:pt idx="5533">
                  <c:v>0.72</c:v>
                </c:pt>
                <c:pt idx="5534">
                  <c:v>0.66</c:v>
                </c:pt>
                <c:pt idx="5535">
                  <c:v>0.59</c:v>
                </c:pt>
                <c:pt idx="5536">
                  <c:v>0.04</c:v>
                </c:pt>
                <c:pt idx="5537">
                  <c:v>0.09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7.0000000000000007E-2</c:v>
                </c:pt>
                <c:pt idx="5553">
                  <c:v>0.25</c:v>
                </c:pt>
                <c:pt idx="5554">
                  <c:v>0.47</c:v>
                </c:pt>
                <c:pt idx="5555">
                  <c:v>0.64</c:v>
                </c:pt>
                <c:pt idx="5556">
                  <c:v>0.72</c:v>
                </c:pt>
                <c:pt idx="5557">
                  <c:v>0.73</c:v>
                </c:pt>
                <c:pt idx="5558">
                  <c:v>0.69</c:v>
                </c:pt>
                <c:pt idx="5559">
                  <c:v>0.61</c:v>
                </c:pt>
                <c:pt idx="5560">
                  <c:v>0.44</c:v>
                </c:pt>
                <c:pt idx="5561">
                  <c:v>0.24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0.04</c:v>
                </c:pt>
                <c:pt idx="5577">
                  <c:v>0.08</c:v>
                </c:pt>
                <c:pt idx="5578">
                  <c:v>0.09</c:v>
                </c:pt>
                <c:pt idx="5579">
                  <c:v>0.31</c:v>
                </c:pt>
                <c:pt idx="5580">
                  <c:v>0.28000000000000003</c:v>
                </c:pt>
                <c:pt idx="5581">
                  <c:v>0.16</c:v>
                </c:pt>
                <c:pt idx="5582">
                  <c:v>0.21</c:v>
                </c:pt>
                <c:pt idx="5583">
                  <c:v>0.08</c:v>
                </c:pt>
                <c:pt idx="5584">
                  <c:v>0.13</c:v>
                </c:pt>
                <c:pt idx="5585">
                  <c:v>0.2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0.08</c:v>
                </c:pt>
                <c:pt idx="5601">
                  <c:v>0.21</c:v>
                </c:pt>
                <c:pt idx="5602">
                  <c:v>0.45</c:v>
                </c:pt>
                <c:pt idx="5603">
                  <c:v>0.6</c:v>
                </c:pt>
                <c:pt idx="5604">
                  <c:v>0.67</c:v>
                </c:pt>
                <c:pt idx="5605">
                  <c:v>0.72</c:v>
                </c:pt>
                <c:pt idx="5606">
                  <c:v>0.62</c:v>
                </c:pt>
                <c:pt idx="5607">
                  <c:v>0.57999999999999996</c:v>
                </c:pt>
                <c:pt idx="5608">
                  <c:v>0.45</c:v>
                </c:pt>
                <c:pt idx="5609">
                  <c:v>0.24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0.12</c:v>
                </c:pt>
                <c:pt idx="5625">
                  <c:v>0.16</c:v>
                </c:pt>
                <c:pt idx="5626">
                  <c:v>0.41</c:v>
                </c:pt>
                <c:pt idx="5627">
                  <c:v>0.18</c:v>
                </c:pt>
                <c:pt idx="5628">
                  <c:v>0.17</c:v>
                </c:pt>
                <c:pt idx="5629">
                  <c:v>0.17</c:v>
                </c:pt>
                <c:pt idx="5630">
                  <c:v>0.1</c:v>
                </c:pt>
                <c:pt idx="5631">
                  <c:v>0.44</c:v>
                </c:pt>
                <c:pt idx="5632">
                  <c:v>0.11</c:v>
                </c:pt>
                <c:pt idx="5633">
                  <c:v>0.06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0.11</c:v>
                </c:pt>
                <c:pt idx="5649">
                  <c:v>0.22</c:v>
                </c:pt>
                <c:pt idx="5650">
                  <c:v>0.1</c:v>
                </c:pt>
                <c:pt idx="5651">
                  <c:v>0.26</c:v>
                </c:pt>
                <c:pt idx="5652">
                  <c:v>0.57999999999999996</c:v>
                </c:pt>
                <c:pt idx="5653">
                  <c:v>0.46</c:v>
                </c:pt>
                <c:pt idx="5654">
                  <c:v>0.17</c:v>
                </c:pt>
                <c:pt idx="5655">
                  <c:v>0.31</c:v>
                </c:pt>
                <c:pt idx="5656">
                  <c:v>0.05</c:v>
                </c:pt>
                <c:pt idx="5657">
                  <c:v>0.1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0.13</c:v>
                </c:pt>
                <c:pt idx="5673">
                  <c:v>0.36</c:v>
                </c:pt>
                <c:pt idx="5674">
                  <c:v>0.54</c:v>
                </c:pt>
                <c:pt idx="5675">
                  <c:v>0.66</c:v>
                </c:pt>
                <c:pt idx="5676">
                  <c:v>0.72</c:v>
                </c:pt>
                <c:pt idx="5677">
                  <c:v>0.72</c:v>
                </c:pt>
                <c:pt idx="5678">
                  <c:v>0.68</c:v>
                </c:pt>
                <c:pt idx="5679">
                  <c:v>0.6</c:v>
                </c:pt>
                <c:pt idx="5680">
                  <c:v>0.45</c:v>
                </c:pt>
                <c:pt idx="5681">
                  <c:v>0.25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0.06</c:v>
                </c:pt>
                <c:pt idx="5697">
                  <c:v>0.2</c:v>
                </c:pt>
                <c:pt idx="5698">
                  <c:v>0.41</c:v>
                </c:pt>
                <c:pt idx="5699">
                  <c:v>0.37</c:v>
                </c:pt>
                <c:pt idx="5700">
                  <c:v>0.26</c:v>
                </c:pt>
                <c:pt idx="5701">
                  <c:v>0.6</c:v>
                </c:pt>
                <c:pt idx="5702">
                  <c:v>0.18</c:v>
                </c:pt>
                <c:pt idx="5703">
                  <c:v>0.05</c:v>
                </c:pt>
                <c:pt idx="5704">
                  <c:v>0.09</c:v>
                </c:pt>
                <c:pt idx="5705">
                  <c:v>0.01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0.11</c:v>
                </c:pt>
                <c:pt idx="5721">
                  <c:v>0.18</c:v>
                </c:pt>
                <c:pt idx="5722">
                  <c:v>0.11</c:v>
                </c:pt>
                <c:pt idx="5723">
                  <c:v>0.61</c:v>
                </c:pt>
                <c:pt idx="5724">
                  <c:v>0.43</c:v>
                </c:pt>
                <c:pt idx="5725">
                  <c:v>0.1</c:v>
                </c:pt>
                <c:pt idx="5726">
                  <c:v>0.04</c:v>
                </c:pt>
                <c:pt idx="5727">
                  <c:v>0.24</c:v>
                </c:pt>
                <c:pt idx="5728">
                  <c:v>0.2</c:v>
                </c:pt>
                <c:pt idx="5729">
                  <c:v>0.08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0.14000000000000001</c:v>
                </c:pt>
                <c:pt idx="5745">
                  <c:v>0.32</c:v>
                </c:pt>
                <c:pt idx="5746">
                  <c:v>0.32</c:v>
                </c:pt>
                <c:pt idx="5747">
                  <c:v>0.28999999999999998</c:v>
                </c:pt>
                <c:pt idx="5748">
                  <c:v>0.68</c:v>
                </c:pt>
                <c:pt idx="5749">
                  <c:v>0.72</c:v>
                </c:pt>
                <c:pt idx="5750">
                  <c:v>0.49</c:v>
                </c:pt>
                <c:pt idx="5751">
                  <c:v>0.51</c:v>
                </c:pt>
                <c:pt idx="5752">
                  <c:v>0.47</c:v>
                </c:pt>
                <c:pt idx="5753">
                  <c:v>0.26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0.01</c:v>
                </c:pt>
                <c:pt idx="5769">
                  <c:v>0.13</c:v>
                </c:pt>
                <c:pt idx="5770">
                  <c:v>0.13</c:v>
                </c:pt>
                <c:pt idx="5771">
                  <c:v>0.46</c:v>
                </c:pt>
                <c:pt idx="5772">
                  <c:v>0.72</c:v>
                </c:pt>
                <c:pt idx="5773">
                  <c:v>0.71</c:v>
                </c:pt>
                <c:pt idx="5774">
                  <c:v>0.64</c:v>
                </c:pt>
                <c:pt idx="5775">
                  <c:v>0.56000000000000005</c:v>
                </c:pt>
                <c:pt idx="5776">
                  <c:v>0.25</c:v>
                </c:pt>
                <c:pt idx="5777">
                  <c:v>0.22</c:v>
                </c:pt>
                <c:pt idx="5778">
                  <c:v>0.01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0.09</c:v>
                </c:pt>
                <c:pt idx="5793">
                  <c:v>0.36</c:v>
                </c:pt>
                <c:pt idx="5794">
                  <c:v>0.53</c:v>
                </c:pt>
                <c:pt idx="5795">
                  <c:v>0.66</c:v>
                </c:pt>
                <c:pt idx="5796">
                  <c:v>0.69</c:v>
                </c:pt>
                <c:pt idx="5797">
                  <c:v>0.6</c:v>
                </c:pt>
                <c:pt idx="5798">
                  <c:v>0.25</c:v>
                </c:pt>
                <c:pt idx="5799">
                  <c:v>0.4</c:v>
                </c:pt>
                <c:pt idx="5800">
                  <c:v>0.15</c:v>
                </c:pt>
                <c:pt idx="5801">
                  <c:v>0.18</c:v>
                </c:pt>
                <c:pt idx="5802">
                  <c:v>0.01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0.01</c:v>
                </c:pt>
                <c:pt idx="5817">
                  <c:v>0.08</c:v>
                </c:pt>
                <c:pt idx="5818">
                  <c:v>0.1</c:v>
                </c:pt>
                <c:pt idx="5819">
                  <c:v>0.14000000000000001</c:v>
                </c:pt>
                <c:pt idx="5820">
                  <c:v>7.0000000000000007E-2</c:v>
                </c:pt>
                <c:pt idx="5821">
                  <c:v>0.1</c:v>
                </c:pt>
                <c:pt idx="5822">
                  <c:v>0.08</c:v>
                </c:pt>
                <c:pt idx="5823">
                  <c:v>0.08</c:v>
                </c:pt>
                <c:pt idx="5824">
                  <c:v>0.06</c:v>
                </c:pt>
                <c:pt idx="5825">
                  <c:v>0.01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0.06</c:v>
                </c:pt>
                <c:pt idx="5841">
                  <c:v>0.18</c:v>
                </c:pt>
                <c:pt idx="5842">
                  <c:v>0.43</c:v>
                </c:pt>
                <c:pt idx="5843">
                  <c:v>0.54</c:v>
                </c:pt>
                <c:pt idx="5844">
                  <c:v>0.5</c:v>
                </c:pt>
                <c:pt idx="5845">
                  <c:v>0.28999999999999998</c:v>
                </c:pt>
                <c:pt idx="5846">
                  <c:v>0.22</c:v>
                </c:pt>
                <c:pt idx="5847">
                  <c:v>0.12</c:v>
                </c:pt>
                <c:pt idx="5848">
                  <c:v>0.2</c:v>
                </c:pt>
                <c:pt idx="5849">
                  <c:v>0.18</c:v>
                </c:pt>
                <c:pt idx="5850">
                  <c:v>0.01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7.0000000000000007E-2</c:v>
                </c:pt>
                <c:pt idx="5865">
                  <c:v>0.17</c:v>
                </c:pt>
                <c:pt idx="5866">
                  <c:v>0.17</c:v>
                </c:pt>
                <c:pt idx="5867">
                  <c:v>0.13</c:v>
                </c:pt>
                <c:pt idx="5868">
                  <c:v>0.25</c:v>
                </c:pt>
                <c:pt idx="5869">
                  <c:v>0.27</c:v>
                </c:pt>
                <c:pt idx="5870">
                  <c:v>0.43</c:v>
                </c:pt>
                <c:pt idx="5871">
                  <c:v>0.28000000000000003</c:v>
                </c:pt>
                <c:pt idx="5872">
                  <c:v>0.17</c:v>
                </c:pt>
                <c:pt idx="5873">
                  <c:v>0.09</c:v>
                </c:pt>
                <c:pt idx="5874">
                  <c:v>0.01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0.11</c:v>
                </c:pt>
                <c:pt idx="5889">
                  <c:v>0.33</c:v>
                </c:pt>
                <c:pt idx="5890">
                  <c:v>0.52</c:v>
                </c:pt>
                <c:pt idx="5891">
                  <c:v>0.47</c:v>
                </c:pt>
                <c:pt idx="5892">
                  <c:v>0.23</c:v>
                </c:pt>
                <c:pt idx="5893">
                  <c:v>0.37</c:v>
                </c:pt>
                <c:pt idx="5894">
                  <c:v>0.14000000000000001</c:v>
                </c:pt>
                <c:pt idx="5895">
                  <c:v>0.08</c:v>
                </c:pt>
                <c:pt idx="5896">
                  <c:v>0.08</c:v>
                </c:pt>
                <c:pt idx="5897">
                  <c:v>0.04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0.16</c:v>
                </c:pt>
                <c:pt idx="5913">
                  <c:v>0.39</c:v>
                </c:pt>
                <c:pt idx="5914">
                  <c:v>0.56999999999999995</c:v>
                </c:pt>
                <c:pt idx="5915">
                  <c:v>0.66</c:v>
                </c:pt>
                <c:pt idx="5916">
                  <c:v>0.73</c:v>
                </c:pt>
                <c:pt idx="5917">
                  <c:v>0.74</c:v>
                </c:pt>
                <c:pt idx="5918">
                  <c:v>0.72</c:v>
                </c:pt>
                <c:pt idx="5919">
                  <c:v>0.62</c:v>
                </c:pt>
                <c:pt idx="5920">
                  <c:v>0.47</c:v>
                </c:pt>
                <c:pt idx="5921">
                  <c:v>0.26</c:v>
                </c:pt>
                <c:pt idx="5922">
                  <c:v>0.01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0.17</c:v>
                </c:pt>
                <c:pt idx="5937">
                  <c:v>0.39</c:v>
                </c:pt>
                <c:pt idx="5938">
                  <c:v>0.56000000000000005</c:v>
                </c:pt>
                <c:pt idx="5939">
                  <c:v>0.67</c:v>
                </c:pt>
                <c:pt idx="5940">
                  <c:v>0.73</c:v>
                </c:pt>
                <c:pt idx="5941">
                  <c:v>0.74</c:v>
                </c:pt>
                <c:pt idx="5942">
                  <c:v>0.7</c:v>
                </c:pt>
                <c:pt idx="5943">
                  <c:v>0.61</c:v>
                </c:pt>
                <c:pt idx="5944">
                  <c:v>0.47</c:v>
                </c:pt>
                <c:pt idx="5945">
                  <c:v>0.26</c:v>
                </c:pt>
                <c:pt idx="5946">
                  <c:v>0.01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0.17</c:v>
                </c:pt>
                <c:pt idx="5961">
                  <c:v>0.3</c:v>
                </c:pt>
                <c:pt idx="5962">
                  <c:v>0.5</c:v>
                </c:pt>
                <c:pt idx="5963">
                  <c:v>0.63</c:v>
                </c:pt>
                <c:pt idx="5964">
                  <c:v>0.73</c:v>
                </c:pt>
                <c:pt idx="5965">
                  <c:v>0.74</c:v>
                </c:pt>
                <c:pt idx="5966">
                  <c:v>0.71</c:v>
                </c:pt>
                <c:pt idx="5967">
                  <c:v>0.61</c:v>
                </c:pt>
                <c:pt idx="5968">
                  <c:v>0.47</c:v>
                </c:pt>
                <c:pt idx="5969">
                  <c:v>0.26</c:v>
                </c:pt>
                <c:pt idx="5970">
                  <c:v>0.01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0.18</c:v>
                </c:pt>
                <c:pt idx="5985">
                  <c:v>0.4</c:v>
                </c:pt>
                <c:pt idx="5986">
                  <c:v>0.56000000000000005</c:v>
                </c:pt>
                <c:pt idx="5987">
                  <c:v>0.66</c:v>
                </c:pt>
                <c:pt idx="5988">
                  <c:v>0.72</c:v>
                </c:pt>
                <c:pt idx="5989">
                  <c:v>0.73</c:v>
                </c:pt>
                <c:pt idx="5990">
                  <c:v>0.68</c:v>
                </c:pt>
                <c:pt idx="5991">
                  <c:v>0.55000000000000004</c:v>
                </c:pt>
                <c:pt idx="5992">
                  <c:v>0.41</c:v>
                </c:pt>
                <c:pt idx="5993">
                  <c:v>0.25</c:v>
                </c:pt>
                <c:pt idx="5994">
                  <c:v>0.01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0.13</c:v>
                </c:pt>
                <c:pt idx="6009">
                  <c:v>0.18</c:v>
                </c:pt>
                <c:pt idx="6010">
                  <c:v>0.27</c:v>
                </c:pt>
                <c:pt idx="6011">
                  <c:v>0.16</c:v>
                </c:pt>
                <c:pt idx="6012">
                  <c:v>0.28000000000000003</c:v>
                </c:pt>
                <c:pt idx="6013">
                  <c:v>0.34</c:v>
                </c:pt>
                <c:pt idx="6014">
                  <c:v>0.13</c:v>
                </c:pt>
                <c:pt idx="6015">
                  <c:v>0.1</c:v>
                </c:pt>
                <c:pt idx="6016">
                  <c:v>0.05</c:v>
                </c:pt>
                <c:pt idx="6017">
                  <c:v>0.13</c:v>
                </c:pt>
                <c:pt idx="6018">
                  <c:v>0.01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0.03</c:v>
                </c:pt>
                <c:pt idx="6033">
                  <c:v>0.14000000000000001</c:v>
                </c:pt>
                <c:pt idx="6034">
                  <c:v>0.18</c:v>
                </c:pt>
                <c:pt idx="6035">
                  <c:v>0.06</c:v>
                </c:pt>
                <c:pt idx="6036">
                  <c:v>0.05</c:v>
                </c:pt>
                <c:pt idx="6037">
                  <c:v>0.08</c:v>
                </c:pt>
                <c:pt idx="6038">
                  <c:v>0.05</c:v>
                </c:pt>
                <c:pt idx="6039">
                  <c:v>0.06</c:v>
                </c:pt>
                <c:pt idx="6040">
                  <c:v>0.04</c:v>
                </c:pt>
                <c:pt idx="6041">
                  <c:v>0.06</c:v>
                </c:pt>
                <c:pt idx="6042">
                  <c:v>0.01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0.13</c:v>
                </c:pt>
                <c:pt idx="6057">
                  <c:v>0.2</c:v>
                </c:pt>
                <c:pt idx="6058">
                  <c:v>0.13</c:v>
                </c:pt>
                <c:pt idx="6059">
                  <c:v>0.33</c:v>
                </c:pt>
                <c:pt idx="6060">
                  <c:v>0.39</c:v>
                </c:pt>
                <c:pt idx="6061">
                  <c:v>0.46</c:v>
                </c:pt>
                <c:pt idx="6062">
                  <c:v>0.36</c:v>
                </c:pt>
                <c:pt idx="6063">
                  <c:v>0.42</c:v>
                </c:pt>
                <c:pt idx="6064">
                  <c:v>0.26</c:v>
                </c:pt>
                <c:pt idx="6065">
                  <c:v>0.21</c:v>
                </c:pt>
                <c:pt idx="6066">
                  <c:v>0.01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0.19</c:v>
                </c:pt>
                <c:pt idx="6081">
                  <c:v>0.22</c:v>
                </c:pt>
                <c:pt idx="6082">
                  <c:v>0.3</c:v>
                </c:pt>
                <c:pt idx="6083">
                  <c:v>0.2</c:v>
                </c:pt>
                <c:pt idx="6084">
                  <c:v>0.38</c:v>
                </c:pt>
                <c:pt idx="6085">
                  <c:v>0.38</c:v>
                </c:pt>
                <c:pt idx="6086">
                  <c:v>0.15</c:v>
                </c:pt>
                <c:pt idx="6087">
                  <c:v>0.06</c:v>
                </c:pt>
                <c:pt idx="6088">
                  <c:v>0.25</c:v>
                </c:pt>
                <c:pt idx="6089">
                  <c:v>0.21</c:v>
                </c:pt>
                <c:pt idx="6090">
                  <c:v>0.02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0.19</c:v>
                </c:pt>
                <c:pt idx="6105">
                  <c:v>0.41</c:v>
                </c:pt>
                <c:pt idx="6106">
                  <c:v>0.56000000000000005</c:v>
                </c:pt>
                <c:pt idx="6107">
                  <c:v>0.64</c:v>
                </c:pt>
                <c:pt idx="6108">
                  <c:v>0.75</c:v>
                </c:pt>
                <c:pt idx="6109">
                  <c:v>0.74</c:v>
                </c:pt>
                <c:pt idx="6110">
                  <c:v>0.72</c:v>
                </c:pt>
                <c:pt idx="6111">
                  <c:v>0.64</c:v>
                </c:pt>
                <c:pt idx="6112">
                  <c:v>0.49</c:v>
                </c:pt>
                <c:pt idx="6113">
                  <c:v>0.28000000000000003</c:v>
                </c:pt>
                <c:pt idx="6114">
                  <c:v>0.05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0.2</c:v>
                </c:pt>
                <c:pt idx="6129">
                  <c:v>0.42</c:v>
                </c:pt>
                <c:pt idx="6130">
                  <c:v>0.59</c:v>
                </c:pt>
                <c:pt idx="6131">
                  <c:v>0.69</c:v>
                </c:pt>
                <c:pt idx="6132">
                  <c:v>0.74</c:v>
                </c:pt>
                <c:pt idx="6133">
                  <c:v>0.74</c:v>
                </c:pt>
                <c:pt idx="6134">
                  <c:v>0.69</c:v>
                </c:pt>
                <c:pt idx="6135">
                  <c:v>0.61</c:v>
                </c:pt>
                <c:pt idx="6136">
                  <c:v>0.48</c:v>
                </c:pt>
                <c:pt idx="6137">
                  <c:v>0.27</c:v>
                </c:pt>
                <c:pt idx="6138">
                  <c:v>0.05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0.21</c:v>
                </c:pt>
                <c:pt idx="6153">
                  <c:v>0.42</c:v>
                </c:pt>
                <c:pt idx="6154">
                  <c:v>0.57999999999999996</c:v>
                </c:pt>
                <c:pt idx="6155">
                  <c:v>0.68</c:v>
                </c:pt>
                <c:pt idx="6156">
                  <c:v>0.74</c:v>
                </c:pt>
                <c:pt idx="6157">
                  <c:v>0.75</c:v>
                </c:pt>
                <c:pt idx="6158">
                  <c:v>0.71</c:v>
                </c:pt>
                <c:pt idx="6159">
                  <c:v>0.62</c:v>
                </c:pt>
                <c:pt idx="6160">
                  <c:v>0.48</c:v>
                </c:pt>
                <c:pt idx="6161">
                  <c:v>0.27</c:v>
                </c:pt>
                <c:pt idx="6162">
                  <c:v>0.05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0.04</c:v>
                </c:pt>
                <c:pt idx="6177">
                  <c:v>0.15</c:v>
                </c:pt>
                <c:pt idx="6178">
                  <c:v>0.13</c:v>
                </c:pt>
                <c:pt idx="6179">
                  <c:v>0.12</c:v>
                </c:pt>
                <c:pt idx="6180">
                  <c:v>7.0000000000000007E-2</c:v>
                </c:pt>
                <c:pt idx="6181">
                  <c:v>0.11</c:v>
                </c:pt>
                <c:pt idx="6182">
                  <c:v>0.15</c:v>
                </c:pt>
                <c:pt idx="6183">
                  <c:v>0.1</c:v>
                </c:pt>
                <c:pt idx="6184">
                  <c:v>0.12</c:v>
                </c:pt>
                <c:pt idx="6185">
                  <c:v>0.02</c:v>
                </c:pt>
                <c:pt idx="6186">
                  <c:v>0.01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0.22</c:v>
                </c:pt>
                <c:pt idx="6201">
                  <c:v>0.08</c:v>
                </c:pt>
                <c:pt idx="6202">
                  <c:v>0.32</c:v>
                </c:pt>
                <c:pt idx="6203">
                  <c:v>0.09</c:v>
                </c:pt>
                <c:pt idx="6204">
                  <c:v>0.39</c:v>
                </c:pt>
                <c:pt idx="6205">
                  <c:v>0.35</c:v>
                </c:pt>
                <c:pt idx="6206">
                  <c:v>0.66</c:v>
                </c:pt>
                <c:pt idx="6207">
                  <c:v>0.31</c:v>
                </c:pt>
                <c:pt idx="6208">
                  <c:v>0.11</c:v>
                </c:pt>
                <c:pt idx="6209">
                  <c:v>7.0000000000000007E-2</c:v>
                </c:pt>
                <c:pt idx="6210">
                  <c:v>0.02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0.21</c:v>
                </c:pt>
                <c:pt idx="6225">
                  <c:v>0.12</c:v>
                </c:pt>
                <c:pt idx="6226">
                  <c:v>0.55000000000000004</c:v>
                </c:pt>
                <c:pt idx="6227">
                  <c:v>0.36</c:v>
                </c:pt>
                <c:pt idx="6228">
                  <c:v>0.27</c:v>
                </c:pt>
                <c:pt idx="6229">
                  <c:v>7.0000000000000007E-2</c:v>
                </c:pt>
                <c:pt idx="6230">
                  <c:v>0.05</c:v>
                </c:pt>
                <c:pt idx="6231">
                  <c:v>0.14000000000000001</c:v>
                </c:pt>
                <c:pt idx="6232">
                  <c:v>0.11</c:v>
                </c:pt>
                <c:pt idx="6233">
                  <c:v>0.22</c:v>
                </c:pt>
                <c:pt idx="6234">
                  <c:v>0.02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0.01</c:v>
                </c:pt>
                <c:pt idx="6248">
                  <c:v>0.23</c:v>
                </c:pt>
                <c:pt idx="6249">
                  <c:v>0.44</c:v>
                </c:pt>
                <c:pt idx="6250">
                  <c:v>0.61</c:v>
                </c:pt>
                <c:pt idx="6251">
                  <c:v>0.71</c:v>
                </c:pt>
                <c:pt idx="6252">
                  <c:v>0.77</c:v>
                </c:pt>
                <c:pt idx="6253">
                  <c:v>0.77</c:v>
                </c:pt>
                <c:pt idx="6254">
                  <c:v>0.64</c:v>
                </c:pt>
                <c:pt idx="6255">
                  <c:v>0.53</c:v>
                </c:pt>
                <c:pt idx="6256">
                  <c:v>0.32</c:v>
                </c:pt>
                <c:pt idx="6257">
                  <c:v>0.16</c:v>
                </c:pt>
                <c:pt idx="6258">
                  <c:v>0.06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0.1</c:v>
                </c:pt>
                <c:pt idx="6273">
                  <c:v>0.12</c:v>
                </c:pt>
                <c:pt idx="6274">
                  <c:v>0.23</c:v>
                </c:pt>
                <c:pt idx="6275">
                  <c:v>0.1</c:v>
                </c:pt>
                <c:pt idx="6276">
                  <c:v>0.1</c:v>
                </c:pt>
                <c:pt idx="6277">
                  <c:v>0.09</c:v>
                </c:pt>
                <c:pt idx="6278">
                  <c:v>0.05</c:v>
                </c:pt>
                <c:pt idx="6279">
                  <c:v>0.06</c:v>
                </c:pt>
                <c:pt idx="6280">
                  <c:v>0.06</c:v>
                </c:pt>
                <c:pt idx="6281">
                  <c:v>0.04</c:v>
                </c:pt>
                <c:pt idx="6282">
                  <c:v>0.04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0.01</c:v>
                </c:pt>
                <c:pt idx="6296">
                  <c:v>0.24</c:v>
                </c:pt>
                <c:pt idx="6297">
                  <c:v>0.31</c:v>
                </c:pt>
                <c:pt idx="6298">
                  <c:v>0.64</c:v>
                </c:pt>
                <c:pt idx="6299">
                  <c:v>0.4</c:v>
                </c:pt>
                <c:pt idx="6300">
                  <c:v>0.63</c:v>
                </c:pt>
                <c:pt idx="6301">
                  <c:v>0.25</c:v>
                </c:pt>
                <c:pt idx="6302">
                  <c:v>0.33</c:v>
                </c:pt>
                <c:pt idx="6303">
                  <c:v>0.4</c:v>
                </c:pt>
                <c:pt idx="6304">
                  <c:v>0.35</c:v>
                </c:pt>
                <c:pt idx="6305">
                  <c:v>0.28000000000000003</c:v>
                </c:pt>
                <c:pt idx="6306">
                  <c:v>0.06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0.02</c:v>
                </c:pt>
                <c:pt idx="6320">
                  <c:v>0.24</c:v>
                </c:pt>
                <c:pt idx="6321">
                  <c:v>0.46</c:v>
                </c:pt>
                <c:pt idx="6322">
                  <c:v>0.63</c:v>
                </c:pt>
                <c:pt idx="6323">
                  <c:v>0.75</c:v>
                </c:pt>
                <c:pt idx="6324">
                  <c:v>0.81</c:v>
                </c:pt>
                <c:pt idx="6325">
                  <c:v>0.81</c:v>
                </c:pt>
                <c:pt idx="6326">
                  <c:v>0.77</c:v>
                </c:pt>
                <c:pt idx="6327">
                  <c:v>0.66</c:v>
                </c:pt>
                <c:pt idx="6328">
                  <c:v>0.5</c:v>
                </c:pt>
                <c:pt idx="6329">
                  <c:v>0.28999999999999998</c:v>
                </c:pt>
                <c:pt idx="6330">
                  <c:v>0.06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0.02</c:v>
                </c:pt>
                <c:pt idx="6344">
                  <c:v>0.15</c:v>
                </c:pt>
                <c:pt idx="6345">
                  <c:v>0.34</c:v>
                </c:pt>
                <c:pt idx="6346">
                  <c:v>0.45</c:v>
                </c:pt>
                <c:pt idx="6347">
                  <c:v>0.6</c:v>
                </c:pt>
                <c:pt idx="6348">
                  <c:v>0.7</c:v>
                </c:pt>
                <c:pt idx="6349">
                  <c:v>0.74</c:v>
                </c:pt>
                <c:pt idx="6350">
                  <c:v>0.71</c:v>
                </c:pt>
                <c:pt idx="6351">
                  <c:v>0.6</c:v>
                </c:pt>
                <c:pt idx="6352">
                  <c:v>0.46</c:v>
                </c:pt>
                <c:pt idx="6353">
                  <c:v>0.21</c:v>
                </c:pt>
                <c:pt idx="6354">
                  <c:v>0.04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0.03</c:v>
                </c:pt>
                <c:pt idx="6368">
                  <c:v>0.24</c:v>
                </c:pt>
                <c:pt idx="6369">
                  <c:v>0.45</c:v>
                </c:pt>
                <c:pt idx="6370">
                  <c:v>0.61</c:v>
                </c:pt>
                <c:pt idx="6371">
                  <c:v>0.73</c:v>
                </c:pt>
                <c:pt idx="6372">
                  <c:v>0.79</c:v>
                </c:pt>
                <c:pt idx="6373">
                  <c:v>0.8</c:v>
                </c:pt>
                <c:pt idx="6374">
                  <c:v>0.77</c:v>
                </c:pt>
                <c:pt idx="6375">
                  <c:v>0.65</c:v>
                </c:pt>
                <c:pt idx="6376">
                  <c:v>0.5</c:v>
                </c:pt>
                <c:pt idx="6377">
                  <c:v>0.28999999999999998</c:v>
                </c:pt>
                <c:pt idx="6378">
                  <c:v>0.06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0.02</c:v>
                </c:pt>
                <c:pt idx="6392">
                  <c:v>0.12</c:v>
                </c:pt>
                <c:pt idx="6393">
                  <c:v>0.12</c:v>
                </c:pt>
                <c:pt idx="6394">
                  <c:v>0.14000000000000001</c:v>
                </c:pt>
                <c:pt idx="6395">
                  <c:v>0.05</c:v>
                </c:pt>
                <c:pt idx="6396">
                  <c:v>7.0000000000000007E-2</c:v>
                </c:pt>
                <c:pt idx="6397">
                  <c:v>0.13</c:v>
                </c:pt>
                <c:pt idx="6398">
                  <c:v>0.36</c:v>
                </c:pt>
                <c:pt idx="6399">
                  <c:v>0.3</c:v>
                </c:pt>
                <c:pt idx="6400">
                  <c:v>0.14000000000000001</c:v>
                </c:pt>
                <c:pt idx="6401">
                  <c:v>0.08</c:v>
                </c:pt>
                <c:pt idx="6402">
                  <c:v>0.03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0.03</c:v>
                </c:pt>
                <c:pt idx="6416">
                  <c:v>0.12</c:v>
                </c:pt>
                <c:pt idx="6417">
                  <c:v>0.3</c:v>
                </c:pt>
                <c:pt idx="6418">
                  <c:v>0.13</c:v>
                </c:pt>
                <c:pt idx="6419">
                  <c:v>0.34</c:v>
                </c:pt>
                <c:pt idx="6420">
                  <c:v>0.13</c:v>
                </c:pt>
                <c:pt idx="6421">
                  <c:v>0.1</c:v>
                </c:pt>
                <c:pt idx="6422">
                  <c:v>0.08</c:v>
                </c:pt>
                <c:pt idx="6423">
                  <c:v>0.09</c:v>
                </c:pt>
                <c:pt idx="6424">
                  <c:v>0.05</c:v>
                </c:pt>
                <c:pt idx="6425">
                  <c:v>0.08</c:v>
                </c:pt>
                <c:pt idx="6426">
                  <c:v>0.04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0.04</c:v>
                </c:pt>
                <c:pt idx="6440">
                  <c:v>0.26</c:v>
                </c:pt>
                <c:pt idx="6441">
                  <c:v>0.25</c:v>
                </c:pt>
                <c:pt idx="6442">
                  <c:v>0.62</c:v>
                </c:pt>
                <c:pt idx="6443">
                  <c:v>0.66</c:v>
                </c:pt>
                <c:pt idx="6444">
                  <c:v>0.18</c:v>
                </c:pt>
                <c:pt idx="6445">
                  <c:v>0.3</c:v>
                </c:pt>
                <c:pt idx="6446">
                  <c:v>0.39</c:v>
                </c:pt>
                <c:pt idx="6447">
                  <c:v>0.34</c:v>
                </c:pt>
                <c:pt idx="6448">
                  <c:v>0.24</c:v>
                </c:pt>
                <c:pt idx="6449">
                  <c:v>0.23</c:v>
                </c:pt>
                <c:pt idx="6450">
                  <c:v>0.06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0.03</c:v>
                </c:pt>
                <c:pt idx="6464">
                  <c:v>0.08</c:v>
                </c:pt>
                <c:pt idx="6465">
                  <c:v>0.06</c:v>
                </c:pt>
                <c:pt idx="6466">
                  <c:v>0.52</c:v>
                </c:pt>
                <c:pt idx="6467">
                  <c:v>0.43</c:v>
                </c:pt>
                <c:pt idx="6468">
                  <c:v>0.38</c:v>
                </c:pt>
                <c:pt idx="6469">
                  <c:v>0.43</c:v>
                </c:pt>
                <c:pt idx="6470">
                  <c:v>0.61</c:v>
                </c:pt>
                <c:pt idx="6471">
                  <c:v>0.56000000000000005</c:v>
                </c:pt>
                <c:pt idx="6472">
                  <c:v>0.24</c:v>
                </c:pt>
                <c:pt idx="6473">
                  <c:v>0.23</c:v>
                </c:pt>
                <c:pt idx="6474">
                  <c:v>0.06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0.03</c:v>
                </c:pt>
                <c:pt idx="6488">
                  <c:v>0.24</c:v>
                </c:pt>
                <c:pt idx="6489">
                  <c:v>0.48</c:v>
                </c:pt>
                <c:pt idx="6490">
                  <c:v>0.39</c:v>
                </c:pt>
                <c:pt idx="6491">
                  <c:v>0.63</c:v>
                </c:pt>
                <c:pt idx="6492">
                  <c:v>0.7</c:v>
                </c:pt>
                <c:pt idx="6493">
                  <c:v>0.73</c:v>
                </c:pt>
                <c:pt idx="6494">
                  <c:v>0.74</c:v>
                </c:pt>
                <c:pt idx="6495">
                  <c:v>0.66</c:v>
                </c:pt>
                <c:pt idx="6496">
                  <c:v>0.49</c:v>
                </c:pt>
                <c:pt idx="6497">
                  <c:v>0.3</c:v>
                </c:pt>
                <c:pt idx="6498">
                  <c:v>7.0000000000000007E-2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0.05</c:v>
                </c:pt>
                <c:pt idx="6512">
                  <c:v>0.27</c:v>
                </c:pt>
                <c:pt idx="6513">
                  <c:v>0.47</c:v>
                </c:pt>
                <c:pt idx="6514">
                  <c:v>0.64</c:v>
                </c:pt>
                <c:pt idx="6515">
                  <c:v>0.74</c:v>
                </c:pt>
                <c:pt idx="6516">
                  <c:v>0.81</c:v>
                </c:pt>
                <c:pt idx="6517">
                  <c:v>0.8</c:v>
                </c:pt>
                <c:pt idx="6518">
                  <c:v>0.79</c:v>
                </c:pt>
                <c:pt idx="6519">
                  <c:v>0.66</c:v>
                </c:pt>
                <c:pt idx="6520">
                  <c:v>0.49</c:v>
                </c:pt>
                <c:pt idx="6521">
                  <c:v>0.26</c:v>
                </c:pt>
                <c:pt idx="6522">
                  <c:v>7.0000000000000007E-2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0.01</c:v>
                </c:pt>
                <c:pt idx="6536">
                  <c:v>0.1</c:v>
                </c:pt>
                <c:pt idx="6537">
                  <c:v>0.11</c:v>
                </c:pt>
                <c:pt idx="6538">
                  <c:v>0.1</c:v>
                </c:pt>
                <c:pt idx="6539">
                  <c:v>0.11</c:v>
                </c:pt>
                <c:pt idx="6540">
                  <c:v>0.21</c:v>
                </c:pt>
                <c:pt idx="6541">
                  <c:v>0.12</c:v>
                </c:pt>
                <c:pt idx="6542">
                  <c:v>0.11</c:v>
                </c:pt>
                <c:pt idx="6543">
                  <c:v>0.19</c:v>
                </c:pt>
                <c:pt idx="6544">
                  <c:v>0.03</c:v>
                </c:pt>
                <c:pt idx="6545">
                  <c:v>0.08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0.05</c:v>
                </c:pt>
                <c:pt idx="6560">
                  <c:v>0.27</c:v>
                </c:pt>
                <c:pt idx="6561">
                  <c:v>0.49</c:v>
                </c:pt>
                <c:pt idx="6562">
                  <c:v>0.64</c:v>
                </c:pt>
                <c:pt idx="6563">
                  <c:v>0.74</c:v>
                </c:pt>
                <c:pt idx="6564">
                  <c:v>0.78</c:v>
                </c:pt>
                <c:pt idx="6565">
                  <c:v>0.77</c:v>
                </c:pt>
                <c:pt idx="6566">
                  <c:v>0.71</c:v>
                </c:pt>
                <c:pt idx="6567">
                  <c:v>0.63</c:v>
                </c:pt>
                <c:pt idx="6568">
                  <c:v>0.48</c:v>
                </c:pt>
                <c:pt idx="6569">
                  <c:v>0.28000000000000003</c:v>
                </c:pt>
                <c:pt idx="6570">
                  <c:v>7.0000000000000007E-2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0.06</c:v>
                </c:pt>
                <c:pt idx="6584">
                  <c:v>0.27</c:v>
                </c:pt>
                <c:pt idx="6585">
                  <c:v>0.48</c:v>
                </c:pt>
                <c:pt idx="6586">
                  <c:v>0.63</c:v>
                </c:pt>
                <c:pt idx="6587">
                  <c:v>0.73</c:v>
                </c:pt>
                <c:pt idx="6588">
                  <c:v>0.77</c:v>
                </c:pt>
                <c:pt idx="6589">
                  <c:v>0.74</c:v>
                </c:pt>
                <c:pt idx="6590">
                  <c:v>0.69</c:v>
                </c:pt>
                <c:pt idx="6591">
                  <c:v>0.61</c:v>
                </c:pt>
                <c:pt idx="6592">
                  <c:v>0.47</c:v>
                </c:pt>
                <c:pt idx="6593">
                  <c:v>0.28000000000000003</c:v>
                </c:pt>
                <c:pt idx="6594">
                  <c:v>7.0000000000000007E-2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0.01</c:v>
                </c:pt>
                <c:pt idx="6608">
                  <c:v>0.12</c:v>
                </c:pt>
                <c:pt idx="6609">
                  <c:v>0.32</c:v>
                </c:pt>
                <c:pt idx="6610">
                  <c:v>0.54</c:v>
                </c:pt>
                <c:pt idx="6611">
                  <c:v>0.65</c:v>
                </c:pt>
                <c:pt idx="6612">
                  <c:v>0.79</c:v>
                </c:pt>
                <c:pt idx="6613">
                  <c:v>0.78</c:v>
                </c:pt>
                <c:pt idx="6614">
                  <c:v>0.73</c:v>
                </c:pt>
                <c:pt idx="6615">
                  <c:v>0.39</c:v>
                </c:pt>
                <c:pt idx="6616">
                  <c:v>0.2</c:v>
                </c:pt>
                <c:pt idx="6617">
                  <c:v>0.23</c:v>
                </c:pt>
                <c:pt idx="6618">
                  <c:v>0.02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0.04</c:v>
                </c:pt>
                <c:pt idx="6632">
                  <c:v>7.0000000000000007E-2</c:v>
                </c:pt>
                <c:pt idx="6633">
                  <c:v>0.11</c:v>
                </c:pt>
                <c:pt idx="6634">
                  <c:v>0.17</c:v>
                </c:pt>
                <c:pt idx="6635">
                  <c:v>0.24</c:v>
                </c:pt>
                <c:pt idx="6636">
                  <c:v>0.43</c:v>
                </c:pt>
                <c:pt idx="6637">
                  <c:v>0.26</c:v>
                </c:pt>
                <c:pt idx="6638">
                  <c:v>0.3</c:v>
                </c:pt>
                <c:pt idx="6639">
                  <c:v>0.28000000000000003</c:v>
                </c:pt>
                <c:pt idx="6640">
                  <c:v>0.21</c:v>
                </c:pt>
                <c:pt idx="6641">
                  <c:v>0.14000000000000001</c:v>
                </c:pt>
                <c:pt idx="6642">
                  <c:v>7.0000000000000007E-2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0.04</c:v>
                </c:pt>
                <c:pt idx="6656">
                  <c:v>0.08</c:v>
                </c:pt>
                <c:pt idx="6657">
                  <c:v>0.34</c:v>
                </c:pt>
                <c:pt idx="6658">
                  <c:v>0.39</c:v>
                </c:pt>
                <c:pt idx="6659">
                  <c:v>0.41</c:v>
                </c:pt>
                <c:pt idx="6660">
                  <c:v>0.08</c:v>
                </c:pt>
                <c:pt idx="6661">
                  <c:v>0.3</c:v>
                </c:pt>
                <c:pt idx="6662">
                  <c:v>0.1</c:v>
                </c:pt>
                <c:pt idx="6663">
                  <c:v>7.0000000000000007E-2</c:v>
                </c:pt>
                <c:pt idx="6664">
                  <c:v>0.05</c:v>
                </c:pt>
                <c:pt idx="6665">
                  <c:v>0.16</c:v>
                </c:pt>
                <c:pt idx="6666">
                  <c:v>0.06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0.05</c:v>
                </c:pt>
                <c:pt idx="6680">
                  <c:v>0.11</c:v>
                </c:pt>
                <c:pt idx="6681">
                  <c:v>0.17</c:v>
                </c:pt>
                <c:pt idx="6682">
                  <c:v>0.46</c:v>
                </c:pt>
                <c:pt idx="6683">
                  <c:v>0.4</c:v>
                </c:pt>
                <c:pt idx="6684">
                  <c:v>0.08</c:v>
                </c:pt>
                <c:pt idx="6685">
                  <c:v>7.0000000000000007E-2</c:v>
                </c:pt>
                <c:pt idx="6686">
                  <c:v>0.12</c:v>
                </c:pt>
                <c:pt idx="6687">
                  <c:v>0.05</c:v>
                </c:pt>
                <c:pt idx="6688">
                  <c:v>0.05</c:v>
                </c:pt>
                <c:pt idx="6689">
                  <c:v>0.02</c:v>
                </c:pt>
                <c:pt idx="6690">
                  <c:v>0.01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0.04</c:v>
                </c:pt>
                <c:pt idx="6704">
                  <c:v>0.12</c:v>
                </c:pt>
                <c:pt idx="6705">
                  <c:v>0.35</c:v>
                </c:pt>
                <c:pt idx="6706">
                  <c:v>0.46</c:v>
                </c:pt>
                <c:pt idx="6707">
                  <c:v>0.28999999999999998</c:v>
                </c:pt>
                <c:pt idx="6708">
                  <c:v>0.33</c:v>
                </c:pt>
                <c:pt idx="6709">
                  <c:v>0.52</c:v>
                </c:pt>
                <c:pt idx="6710">
                  <c:v>0.49</c:v>
                </c:pt>
                <c:pt idx="6711">
                  <c:v>0.46</c:v>
                </c:pt>
                <c:pt idx="6712">
                  <c:v>0.32</c:v>
                </c:pt>
                <c:pt idx="6713">
                  <c:v>0.3</c:v>
                </c:pt>
                <c:pt idx="6714">
                  <c:v>0.08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7.0000000000000007E-2</c:v>
                </c:pt>
                <c:pt idx="6728">
                  <c:v>0.28999999999999998</c:v>
                </c:pt>
                <c:pt idx="6729">
                  <c:v>0.5</c:v>
                </c:pt>
                <c:pt idx="6730">
                  <c:v>0.56999999999999995</c:v>
                </c:pt>
                <c:pt idx="6731">
                  <c:v>0.68</c:v>
                </c:pt>
                <c:pt idx="6732">
                  <c:v>0.55000000000000004</c:v>
                </c:pt>
                <c:pt idx="6733">
                  <c:v>0.75</c:v>
                </c:pt>
                <c:pt idx="6734">
                  <c:v>0.64</c:v>
                </c:pt>
                <c:pt idx="6735">
                  <c:v>0.64</c:v>
                </c:pt>
                <c:pt idx="6736">
                  <c:v>0.43</c:v>
                </c:pt>
                <c:pt idx="6737">
                  <c:v>0.3</c:v>
                </c:pt>
                <c:pt idx="6738">
                  <c:v>0.08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0.08</c:v>
                </c:pt>
                <c:pt idx="6752">
                  <c:v>0.3</c:v>
                </c:pt>
                <c:pt idx="6753">
                  <c:v>0.51</c:v>
                </c:pt>
                <c:pt idx="6754">
                  <c:v>0.68</c:v>
                </c:pt>
                <c:pt idx="6755">
                  <c:v>0.78</c:v>
                </c:pt>
                <c:pt idx="6756">
                  <c:v>0.83</c:v>
                </c:pt>
                <c:pt idx="6757">
                  <c:v>0.83</c:v>
                </c:pt>
                <c:pt idx="6758">
                  <c:v>0.77</c:v>
                </c:pt>
                <c:pt idx="6759">
                  <c:v>0.67</c:v>
                </c:pt>
                <c:pt idx="6760">
                  <c:v>0.5</c:v>
                </c:pt>
                <c:pt idx="6761">
                  <c:v>0.3</c:v>
                </c:pt>
                <c:pt idx="6762">
                  <c:v>0.08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7.0000000000000007E-2</c:v>
                </c:pt>
                <c:pt idx="6776">
                  <c:v>0.1</c:v>
                </c:pt>
                <c:pt idx="6777">
                  <c:v>7.0000000000000007E-2</c:v>
                </c:pt>
                <c:pt idx="6778">
                  <c:v>7.0000000000000007E-2</c:v>
                </c:pt>
                <c:pt idx="6779">
                  <c:v>7.0000000000000007E-2</c:v>
                </c:pt>
                <c:pt idx="6780">
                  <c:v>0.11</c:v>
                </c:pt>
                <c:pt idx="6781">
                  <c:v>0.24</c:v>
                </c:pt>
                <c:pt idx="6782">
                  <c:v>0</c:v>
                </c:pt>
                <c:pt idx="6783">
                  <c:v>0.6</c:v>
                </c:pt>
                <c:pt idx="6784">
                  <c:v>0.23</c:v>
                </c:pt>
                <c:pt idx="6785">
                  <c:v>0.03</c:v>
                </c:pt>
                <c:pt idx="6786">
                  <c:v>0.02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0.01</c:v>
                </c:pt>
                <c:pt idx="6800">
                  <c:v>0.09</c:v>
                </c:pt>
                <c:pt idx="6801">
                  <c:v>0.18</c:v>
                </c:pt>
                <c:pt idx="6802">
                  <c:v>0.32</c:v>
                </c:pt>
                <c:pt idx="6803">
                  <c:v>0.38</c:v>
                </c:pt>
                <c:pt idx="6804">
                  <c:v>0.2</c:v>
                </c:pt>
                <c:pt idx="6805">
                  <c:v>0.16</c:v>
                </c:pt>
                <c:pt idx="6806">
                  <c:v>0.17</c:v>
                </c:pt>
                <c:pt idx="6807">
                  <c:v>0.1</c:v>
                </c:pt>
                <c:pt idx="6808">
                  <c:v>0.11</c:v>
                </c:pt>
                <c:pt idx="6809">
                  <c:v>0.16</c:v>
                </c:pt>
                <c:pt idx="6810">
                  <c:v>0.05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0.09</c:v>
                </c:pt>
                <c:pt idx="6824">
                  <c:v>0.3</c:v>
                </c:pt>
                <c:pt idx="6825">
                  <c:v>0.48</c:v>
                </c:pt>
                <c:pt idx="6826">
                  <c:v>0.63</c:v>
                </c:pt>
                <c:pt idx="6827">
                  <c:v>0.74</c:v>
                </c:pt>
                <c:pt idx="6828">
                  <c:v>0.78</c:v>
                </c:pt>
                <c:pt idx="6829">
                  <c:v>0.74</c:v>
                </c:pt>
                <c:pt idx="6830">
                  <c:v>0.72</c:v>
                </c:pt>
                <c:pt idx="6831">
                  <c:v>0.63</c:v>
                </c:pt>
                <c:pt idx="6832">
                  <c:v>0.49</c:v>
                </c:pt>
                <c:pt idx="6833">
                  <c:v>0.21</c:v>
                </c:pt>
                <c:pt idx="6834">
                  <c:v>0.05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0.09</c:v>
                </c:pt>
                <c:pt idx="6848">
                  <c:v>0.3</c:v>
                </c:pt>
                <c:pt idx="6849">
                  <c:v>0.51</c:v>
                </c:pt>
                <c:pt idx="6850">
                  <c:v>0.67</c:v>
                </c:pt>
                <c:pt idx="6851">
                  <c:v>0.77</c:v>
                </c:pt>
                <c:pt idx="6852">
                  <c:v>0.83</c:v>
                </c:pt>
                <c:pt idx="6853">
                  <c:v>0.83</c:v>
                </c:pt>
                <c:pt idx="6854">
                  <c:v>0.77</c:v>
                </c:pt>
                <c:pt idx="6855">
                  <c:v>0.46</c:v>
                </c:pt>
                <c:pt idx="6856">
                  <c:v>0.28999999999999998</c:v>
                </c:pt>
                <c:pt idx="6857">
                  <c:v>0.12</c:v>
                </c:pt>
                <c:pt idx="6858">
                  <c:v>0.05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7.0000000000000007E-2</c:v>
                </c:pt>
                <c:pt idx="6872">
                  <c:v>0.08</c:v>
                </c:pt>
                <c:pt idx="6873">
                  <c:v>0.2</c:v>
                </c:pt>
                <c:pt idx="6874">
                  <c:v>0.51</c:v>
                </c:pt>
                <c:pt idx="6875">
                  <c:v>0.47</c:v>
                </c:pt>
                <c:pt idx="6876">
                  <c:v>0.5</c:v>
                </c:pt>
                <c:pt idx="6877">
                  <c:v>0.43</c:v>
                </c:pt>
                <c:pt idx="6878">
                  <c:v>0.67</c:v>
                </c:pt>
                <c:pt idx="6879">
                  <c:v>0.52</c:v>
                </c:pt>
                <c:pt idx="6880">
                  <c:v>0.47</c:v>
                </c:pt>
                <c:pt idx="6881">
                  <c:v>0.2</c:v>
                </c:pt>
                <c:pt idx="6882">
                  <c:v>0.06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0.09</c:v>
                </c:pt>
                <c:pt idx="6896">
                  <c:v>0.27</c:v>
                </c:pt>
                <c:pt idx="6897">
                  <c:v>0.48</c:v>
                </c:pt>
                <c:pt idx="6898">
                  <c:v>0.26</c:v>
                </c:pt>
                <c:pt idx="6899">
                  <c:v>0.55000000000000004</c:v>
                </c:pt>
                <c:pt idx="6900">
                  <c:v>0.61</c:v>
                </c:pt>
                <c:pt idx="6901">
                  <c:v>0.8</c:v>
                </c:pt>
                <c:pt idx="6902">
                  <c:v>0.77</c:v>
                </c:pt>
                <c:pt idx="6903">
                  <c:v>0.67</c:v>
                </c:pt>
                <c:pt idx="6904">
                  <c:v>0.52</c:v>
                </c:pt>
                <c:pt idx="6905">
                  <c:v>0.19</c:v>
                </c:pt>
                <c:pt idx="6906">
                  <c:v>0.08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0.09</c:v>
                </c:pt>
                <c:pt idx="6920">
                  <c:v>0.31</c:v>
                </c:pt>
                <c:pt idx="6921">
                  <c:v>0.52</c:v>
                </c:pt>
                <c:pt idx="6922">
                  <c:v>0.67</c:v>
                </c:pt>
                <c:pt idx="6923">
                  <c:v>0.78</c:v>
                </c:pt>
                <c:pt idx="6924">
                  <c:v>0.83</c:v>
                </c:pt>
                <c:pt idx="6925">
                  <c:v>0.83</c:v>
                </c:pt>
                <c:pt idx="6926">
                  <c:v>0.78</c:v>
                </c:pt>
                <c:pt idx="6927">
                  <c:v>0.68</c:v>
                </c:pt>
                <c:pt idx="6928">
                  <c:v>0.52</c:v>
                </c:pt>
                <c:pt idx="6929">
                  <c:v>0.31</c:v>
                </c:pt>
                <c:pt idx="6930">
                  <c:v>0.09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0.1</c:v>
                </c:pt>
                <c:pt idx="6944">
                  <c:v>0.32</c:v>
                </c:pt>
                <c:pt idx="6945">
                  <c:v>0.53</c:v>
                </c:pt>
                <c:pt idx="6946">
                  <c:v>0.68</c:v>
                </c:pt>
                <c:pt idx="6947">
                  <c:v>0.78</c:v>
                </c:pt>
                <c:pt idx="6948">
                  <c:v>0.83</c:v>
                </c:pt>
                <c:pt idx="6949">
                  <c:v>0.83</c:v>
                </c:pt>
                <c:pt idx="6950">
                  <c:v>0.78</c:v>
                </c:pt>
                <c:pt idx="6951">
                  <c:v>0.69</c:v>
                </c:pt>
                <c:pt idx="6952">
                  <c:v>0.52</c:v>
                </c:pt>
                <c:pt idx="6953">
                  <c:v>0.31</c:v>
                </c:pt>
                <c:pt idx="6954">
                  <c:v>0.09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0.1</c:v>
                </c:pt>
                <c:pt idx="6968">
                  <c:v>0.32</c:v>
                </c:pt>
                <c:pt idx="6969">
                  <c:v>0.53</c:v>
                </c:pt>
                <c:pt idx="6970">
                  <c:v>0.66</c:v>
                </c:pt>
                <c:pt idx="6971">
                  <c:v>0.77</c:v>
                </c:pt>
                <c:pt idx="6972">
                  <c:v>0.81</c:v>
                </c:pt>
                <c:pt idx="6973">
                  <c:v>0.79</c:v>
                </c:pt>
                <c:pt idx="6974">
                  <c:v>0.74</c:v>
                </c:pt>
                <c:pt idx="6975">
                  <c:v>0.63</c:v>
                </c:pt>
                <c:pt idx="6976">
                  <c:v>0.5</c:v>
                </c:pt>
                <c:pt idx="6977">
                  <c:v>0.28000000000000003</c:v>
                </c:pt>
                <c:pt idx="6978">
                  <c:v>0.09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0.1</c:v>
                </c:pt>
                <c:pt idx="6992">
                  <c:v>0.32</c:v>
                </c:pt>
                <c:pt idx="6993">
                  <c:v>0.52</c:v>
                </c:pt>
                <c:pt idx="6994">
                  <c:v>0.67</c:v>
                </c:pt>
                <c:pt idx="6995">
                  <c:v>0.77</c:v>
                </c:pt>
                <c:pt idx="6996">
                  <c:v>0.82</c:v>
                </c:pt>
                <c:pt idx="6997">
                  <c:v>0.81</c:v>
                </c:pt>
                <c:pt idx="6998">
                  <c:v>0.76</c:v>
                </c:pt>
                <c:pt idx="6999">
                  <c:v>0.67</c:v>
                </c:pt>
                <c:pt idx="7000">
                  <c:v>0.51</c:v>
                </c:pt>
                <c:pt idx="7001">
                  <c:v>0.31</c:v>
                </c:pt>
                <c:pt idx="7002">
                  <c:v>0.09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0.1</c:v>
                </c:pt>
                <c:pt idx="7016">
                  <c:v>0.32</c:v>
                </c:pt>
                <c:pt idx="7017">
                  <c:v>0.53</c:v>
                </c:pt>
                <c:pt idx="7018">
                  <c:v>0.7</c:v>
                </c:pt>
                <c:pt idx="7019">
                  <c:v>0.8</c:v>
                </c:pt>
                <c:pt idx="7020">
                  <c:v>0.83</c:v>
                </c:pt>
                <c:pt idx="7021">
                  <c:v>0.83</c:v>
                </c:pt>
                <c:pt idx="7022">
                  <c:v>0.79</c:v>
                </c:pt>
                <c:pt idx="7023">
                  <c:v>0.69</c:v>
                </c:pt>
                <c:pt idx="7024">
                  <c:v>0.53</c:v>
                </c:pt>
                <c:pt idx="7025">
                  <c:v>0.31</c:v>
                </c:pt>
                <c:pt idx="7026">
                  <c:v>0.09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0.11</c:v>
                </c:pt>
                <c:pt idx="7040">
                  <c:v>0.33</c:v>
                </c:pt>
                <c:pt idx="7041">
                  <c:v>0.53</c:v>
                </c:pt>
                <c:pt idx="7042">
                  <c:v>0.67</c:v>
                </c:pt>
                <c:pt idx="7043">
                  <c:v>0.77</c:v>
                </c:pt>
                <c:pt idx="7044">
                  <c:v>0.8</c:v>
                </c:pt>
                <c:pt idx="7045">
                  <c:v>0.74</c:v>
                </c:pt>
                <c:pt idx="7046">
                  <c:v>0.73</c:v>
                </c:pt>
                <c:pt idx="7047">
                  <c:v>0.62</c:v>
                </c:pt>
                <c:pt idx="7048">
                  <c:v>0.48</c:v>
                </c:pt>
                <c:pt idx="7049">
                  <c:v>0.2</c:v>
                </c:pt>
                <c:pt idx="7050">
                  <c:v>0.09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0.11</c:v>
                </c:pt>
                <c:pt idx="7064">
                  <c:v>0.32</c:v>
                </c:pt>
                <c:pt idx="7065">
                  <c:v>0.5</c:v>
                </c:pt>
                <c:pt idx="7066">
                  <c:v>0.66</c:v>
                </c:pt>
                <c:pt idx="7067">
                  <c:v>0.76</c:v>
                </c:pt>
                <c:pt idx="7068">
                  <c:v>0.81</c:v>
                </c:pt>
                <c:pt idx="7069">
                  <c:v>0.8</c:v>
                </c:pt>
                <c:pt idx="7070">
                  <c:v>0.76</c:v>
                </c:pt>
                <c:pt idx="7071">
                  <c:v>0.66</c:v>
                </c:pt>
                <c:pt idx="7072">
                  <c:v>0.51</c:v>
                </c:pt>
                <c:pt idx="7073">
                  <c:v>0.31</c:v>
                </c:pt>
                <c:pt idx="7074">
                  <c:v>0.09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0.11</c:v>
                </c:pt>
                <c:pt idx="7088">
                  <c:v>7.0000000000000007E-2</c:v>
                </c:pt>
                <c:pt idx="7089">
                  <c:v>0.15</c:v>
                </c:pt>
                <c:pt idx="7090">
                  <c:v>0.42</c:v>
                </c:pt>
                <c:pt idx="7091">
                  <c:v>0.74</c:v>
                </c:pt>
                <c:pt idx="7092">
                  <c:v>0.8</c:v>
                </c:pt>
                <c:pt idx="7093">
                  <c:v>0.82</c:v>
                </c:pt>
                <c:pt idx="7094">
                  <c:v>0.77</c:v>
                </c:pt>
                <c:pt idx="7095">
                  <c:v>0.56000000000000005</c:v>
                </c:pt>
                <c:pt idx="7096">
                  <c:v>0.2</c:v>
                </c:pt>
                <c:pt idx="7097">
                  <c:v>0.32</c:v>
                </c:pt>
                <c:pt idx="7098">
                  <c:v>0.06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0.11</c:v>
                </c:pt>
                <c:pt idx="7112">
                  <c:v>0.32</c:v>
                </c:pt>
                <c:pt idx="7113">
                  <c:v>0.54</c:v>
                </c:pt>
                <c:pt idx="7114">
                  <c:v>0.7</c:v>
                </c:pt>
                <c:pt idx="7115">
                  <c:v>0.8</c:v>
                </c:pt>
                <c:pt idx="7116">
                  <c:v>0.83</c:v>
                </c:pt>
                <c:pt idx="7117">
                  <c:v>0.83</c:v>
                </c:pt>
                <c:pt idx="7118">
                  <c:v>0.8</c:v>
                </c:pt>
                <c:pt idx="7119">
                  <c:v>0.69</c:v>
                </c:pt>
                <c:pt idx="7120">
                  <c:v>0.54</c:v>
                </c:pt>
                <c:pt idx="7121">
                  <c:v>0.32</c:v>
                </c:pt>
                <c:pt idx="7122">
                  <c:v>0.1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7.0000000000000007E-2</c:v>
                </c:pt>
                <c:pt idx="7136">
                  <c:v>0.27</c:v>
                </c:pt>
                <c:pt idx="7137">
                  <c:v>0.43</c:v>
                </c:pt>
                <c:pt idx="7138">
                  <c:v>0.38</c:v>
                </c:pt>
                <c:pt idx="7139">
                  <c:v>0.48</c:v>
                </c:pt>
                <c:pt idx="7140">
                  <c:v>0.78</c:v>
                </c:pt>
                <c:pt idx="7141">
                  <c:v>0.74</c:v>
                </c:pt>
                <c:pt idx="7142">
                  <c:v>7.0000000000000007E-2</c:v>
                </c:pt>
                <c:pt idx="7143">
                  <c:v>0.24</c:v>
                </c:pt>
                <c:pt idx="7144">
                  <c:v>0.04</c:v>
                </c:pt>
                <c:pt idx="7145">
                  <c:v>0.06</c:v>
                </c:pt>
                <c:pt idx="7146">
                  <c:v>0.05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0.04</c:v>
                </c:pt>
                <c:pt idx="7160">
                  <c:v>0.13</c:v>
                </c:pt>
                <c:pt idx="7161">
                  <c:v>0.2</c:v>
                </c:pt>
                <c:pt idx="7162">
                  <c:v>0.12</c:v>
                </c:pt>
                <c:pt idx="7163">
                  <c:v>0.3</c:v>
                </c:pt>
                <c:pt idx="7164">
                  <c:v>0.38</c:v>
                </c:pt>
                <c:pt idx="7165">
                  <c:v>0.21</c:v>
                </c:pt>
                <c:pt idx="7166">
                  <c:v>0.22</c:v>
                </c:pt>
                <c:pt idx="7167">
                  <c:v>0.48</c:v>
                </c:pt>
                <c:pt idx="7168">
                  <c:v>0.15</c:v>
                </c:pt>
                <c:pt idx="7169">
                  <c:v>0.2</c:v>
                </c:pt>
                <c:pt idx="7170">
                  <c:v>0.04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0.09</c:v>
                </c:pt>
                <c:pt idx="7184">
                  <c:v>0.27</c:v>
                </c:pt>
                <c:pt idx="7185">
                  <c:v>0.44</c:v>
                </c:pt>
                <c:pt idx="7186">
                  <c:v>0.69</c:v>
                </c:pt>
                <c:pt idx="7187">
                  <c:v>0.74</c:v>
                </c:pt>
                <c:pt idx="7188">
                  <c:v>0.74</c:v>
                </c:pt>
                <c:pt idx="7189">
                  <c:v>0.71</c:v>
                </c:pt>
                <c:pt idx="7190">
                  <c:v>0.78</c:v>
                </c:pt>
                <c:pt idx="7191">
                  <c:v>0.62</c:v>
                </c:pt>
                <c:pt idx="7192">
                  <c:v>0.32</c:v>
                </c:pt>
                <c:pt idx="7193">
                  <c:v>0.33</c:v>
                </c:pt>
                <c:pt idx="7194">
                  <c:v>0.1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0.12</c:v>
                </c:pt>
                <c:pt idx="7208">
                  <c:v>0.34</c:v>
                </c:pt>
                <c:pt idx="7209">
                  <c:v>0.55000000000000004</c:v>
                </c:pt>
                <c:pt idx="7210">
                  <c:v>0.7</c:v>
                </c:pt>
                <c:pt idx="7211">
                  <c:v>0.8</c:v>
                </c:pt>
                <c:pt idx="7212">
                  <c:v>0.83</c:v>
                </c:pt>
                <c:pt idx="7213">
                  <c:v>0.83</c:v>
                </c:pt>
                <c:pt idx="7214">
                  <c:v>0.81</c:v>
                </c:pt>
                <c:pt idx="7215">
                  <c:v>0.71</c:v>
                </c:pt>
                <c:pt idx="7216">
                  <c:v>0.54</c:v>
                </c:pt>
                <c:pt idx="7217">
                  <c:v>0.33</c:v>
                </c:pt>
                <c:pt idx="7218">
                  <c:v>0.11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0.12</c:v>
                </c:pt>
                <c:pt idx="7232">
                  <c:v>0.35</c:v>
                </c:pt>
                <c:pt idx="7233">
                  <c:v>0.55000000000000004</c:v>
                </c:pt>
                <c:pt idx="7234">
                  <c:v>0.7</c:v>
                </c:pt>
                <c:pt idx="7235">
                  <c:v>0.78</c:v>
                </c:pt>
                <c:pt idx="7236">
                  <c:v>0.82</c:v>
                </c:pt>
                <c:pt idx="7237">
                  <c:v>0.81</c:v>
                </c:pt>
                <c:pt idx="7238">
                  <c:v>0.76</c:v>
                </c:pt>
                <c:pt idx="7239">
                  <c:v>0.68</c:v>
                </c:pt>
                <c:pt idx="7240">
                  <c:v>0.52</c:v>
                </c:pt>
                <c:pt idx="7241">
                  <c:v>0.32</c:v>
                </c:pt>
                <c:pt idx="7242">
                  <c:v>0.1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0.12</c:v>
                </c:pt>
                <c:pt idx="7256">
                  <c:v>0.35</c:v>
                </c:pt>
                <c:pt idx="7257">
                  <c:v>0.55000000000000004</c:v>
                </c:pt>
                <c:pt idx="7258">
                  <c:v>0.69</c:v>
                </c:pt>
                <c:pt idx="7259">
                  <c:v>0.78</c:v>
                </c:pt>
                <c:pt idx="7260">
                  <c:v>0.83</c:v>
                </c:pt>
                <c:pt idx="7261">
                  <c:v>0.83</c:v>
                </c:pt>
                <c:pt idx="7262">
                  <c:v>0.78</c:v>
                </c:pt>
                <c:pt idx="7263">
                  <c:v>0.69</c:v>
                </c:pt>
                <c:pt idx="7264">
                  <c:v>0.53</c:v>
                </c:pt>
                <c:pt idx="7265">
                  <c:v>0.32</c:v>
                </c:pt>
                <c:pt idx="7266">
                  <c:v>0.11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0.11</c:v>
                </c:pt>
                <c:pt idx="7280">
                  <c:v>0.33</c:v>
                </c:pt>
                <c:pt idx="7281">
                  <c:v>0.55000000000000004</c:v>
                </c:pt>
                <c:pt idx="7282">
                  <c:v>0.7</c:v>
                </c:pt>
                <c:pt idx="7283">
                  <c:v>0.8</c:v>
                </c:pt>
                <c:pt idx="7284">
                  <c:v>0.83</c:v>
                </c:pt>
                <c:pt idx="7285">
                  <c:v>0.83</c:v>
                </c:pt>
                <c:pt idx="7286">
                  <c:v>0.79</c:v>
                </c:pt>
                <c:pt idx="7287">
                  <c:v>0.69</c:v>
                </c:pt>
                <c:pt idx="7288">
                  <c:v>0.53</c:v>
                </c:pt>
                <c:pt idx="7289">
                  <c:v>0.32</c:v>
                </c:pt>
                <c:pt idx="7290">
                  <c:v>0.11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7.0000000000000007E-2</c:v>
                </c:pt>
                <c:pt idx="7304">
                  <c:v>0.08</c:v>
                </c:pt>
                <c:pt idx="7305">
                  <c:v>0.05</c:v>
                </c:pt>
                <c:pt idx="7306">
                  <c:v>0.1</c:v>
                </c:pt>
                <c:pt idx="7307">
                  <c:v>0.21</c:v>
                </c:pt>
                <c:pt idx="7308">
                  <c:v>0.16</c:v>
                </c:pt>
                <c:pt idx="7309">
                  <c:v>0.44</c:v>
                </c:pt>
                <c:pt idx="7310">
                  <c:v>0.36</c:v>
                </c:pt>
                <c:pt idx="7311">
                  <c:v>0.13</c:v>
                </c:pt>
                <c:pt idx="7312">
                  <c:v>0.3</c:v>
                </c:pt>
                <c:pt idx="7313">
                  <c:v>0.09</c:v>
                </c:pt>
                <c:pt idx="7314">
                  <c:v>0.09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0.13</c:v>
                </c:pt>
                <c:pt idx="7328">
                  <c:v>0.34</c:v>
                </c:pt>
                <c:pt idx="7329">
                  <c:v>0.55000000000000004</c:v>
                </c:pt>
                <c:pt idx="7330">
                  <c:v>0.69</c:v>
                </c:pt>
                <c:pt idx="7331">
                  <c:v>0.81</c:v>
                </c:pt>
                <c:pt idx="7332">
                  <c:v>0.76</c:v>
                </c:pt>
                <c:pt idx="7333">
                  <c:v>0.76</c:v>
                </c:pt>
                <c:pt idx="7334">
                  <c:v>0.61</c:v>
                </c:pt>
                <c:pt idx="7335">
                  <c:v>0.59</c:v>
                </c:pt>
                <c:pt idx="7336">
                  <c:v>0.48</c:v>
                </c:pt>
                <c:pt idx="7337">
                  <c:v>0.33</c:v>
                </c:pt>
                <c:pt idx="7338">
                  <c:v>0.11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0.13</c:v>
                </c:pt>
                <c:pt idx="7352">
                  <c:v>0.36</c:v>
                </c:pt>
                <c:pt idx="7353">
                  <c:v>0.56000000000000005</c:v>
                </c:pt>
                <c:pt idx="7354">
                  <c:v>0.71</c:v>
                </c:pt>
                <c:pt idx="7355">
                  <c:v>0.81</c:v>
                </c:pt>
                <c:pt idx="7356">
                  <c:v>0.83</c:v>
                </c:pt>
                <c:pt idx="7357">
                  <c:v>0.83</c:v>
                </c:pt>
                <c:pt idx="7358">
                  <c:v>0.78</c:v>
                </c:pt>
                <c:pt idx="7359">
                  <c:v>0.68</c:v>
                </c:pt>
                <c:pt idx="7360">
                  <c:v>0.53</c:v>
                </c:pt>
                <c:pt idx="7361">
                  <c:v>0.33</c:v>
                </c:pt>
                <c:pt idx="7362">
                  <c:v>0.11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0.13</c:v>
                </c:pt>
                <c:pt idx="7376">
                  <c:v>0.35</c:v>
                </c:pt>
                <c:pt idx="7377">
                  <c:v>0.55000000000000004</c:v>
                </c:pt>
                <c:pt idx="7378">
                  <c:v>0.57999999999999996</c:v>
                </c:pt>
                <c:pt idx="7379">
                  <c:v>0.76</c:v>
                </c:pt>
                <c:pt idx="7380">
                  <c:v>0.79</c:v>
                </c:pt>
                <c:pt idx="7381">
                  <c:v>0.76</c:v>
                </c:pt>
                <c:pt idx="7382">
                  <c:v>0.71</c:v>
                </c:pt>
                <c:pt idx="7383">
                  <c:v>0.62</c:v>
                </c:pt>
                <c:pt idx="7384">
                  <c:v>0.51</c:v>
                </c:pt>
                <c:pt idx="7385">
                  <c:v>0.28999999999999998</c:v>
                </c:pt>
                <c:pt idx="7386">
                  <c:v>7.0000000000000007E-2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0.12</c:v>
                </c:pt>
                <c:pt idx="7400">
                  <c:v>0.21</c:v>
                </c:pt>
                <c:pt idx="7401">
                  <c:v>0.32</c:v>
                </c:pt>
                <c:pt idx="7402">
                  <c:v>0.09</c:v>
                </c:pt>
                <c:pt idx="7403">
                  <c:v>0.18</c:v>
                </c:pt>
                <c:pt idx="7404">
                  <c:v>0.61</c:v>
                </c:pt>
                <c:pt idx="7405">
                  <c:v>0.22</c:v>
                </c:pt>
                <c:pt idx="7406">
                  <c:v>0.43</c:v>
                </c:pt>
                <c:pt idx="7407">
                  <c:v>0.61</c:v>
                </c:pt>
                <c:pt idx="7408">
                  <c:v>0.48</c:v>
                </c:pt>
                <c:pt idx="7409">
                  <c:v>0.28000000000000003</c:v>
                </c:pt>
                <c:pt idx="7410">
                  <c:v>0.11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0.11</c:v>
                </c:pt>
                <c:pt idx="7424">
                  <c:v>0.04</c:v>
                </c:pt>
                <c:pt idx="7425">
                  <c:v>0.21</c:v>
                </c:pt>
                <c:pt idx="7426">
                  <c:v>0.45</c:v>
                </c:pt>
                <c:pt idx="7427">
                  <c:v>0.79</c:v>
                </c:pt>
                <c:pt idx="7428">
                  <c:v>0.83</c:v>
                </c:pt>
                <c:pt idx="7429">
                  <c:v>0.83</c:v>
                </c:pt>
                <c:pt idx="7430">
                  <c:v>0.79</c:v>
                </c:pt>
                <c:pt idx="7431">
                  <c:v>0.69</c:v>
                </c:pt>
                <c:pt idx="7432">
                  <c:v>0.53</c:v>
                </c:pt>
                <c:pt idx="7433">
                  <c:v>0.33</c:v>
                </c:pt>
                <c:pt idx="7434">
                  <c:v>0.11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0.05</c:v>
                </c:pt>
                <c:pt idx="7448">
                  <c:v>0.27</c:v>
                </c:pt>
                <c:pt idx="7449">
                  <c:v>0.54</c:v>
                </c:pt>
                <c:pt idx="7450">
                  <c:v>0.28999999999999998</c:v>
                </c:pt>
                <c:pt idx="7451">
                  <c:v>0.45</c:v>
                </c:pt>
                <c:pt idx="7452">
                  <c:v>0.35</c:v>
                </c:pt>
                <c:pt idx="7453">
                  <c:v>0.41</c:v>
                </c:pt>
                <c:pt idx="7454">
                  <c:v>0.28999999999999998</c:v>
                </c:pt>
                <c:pt idx="7455">
                  <c:v>0.63</c:v>
                </c:pt>
                <c:pt idx="7456">
                  <c:v>0.45</c:v>
                </c:pt>
                <c:pt idx="7457">
                  <c:v>0.32</c:v>
                </c:pt>
                <c:pt idx="7458">
                  <c:v>0.12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0.13</c:v>
                </c:pt>
                <c:pt idx="7472">
                  <c:v>0.35</c:v>
                </c:pt>
                <c:pt idx="7473">
                  <c:v>0.52</c:v>
                </c:pt>
                <c:pt idx="7474">
                  <c:v>0.7</c:v>
                </c:pt>
                <c:pt idx="7475">
                  <c:v>0.79</c:v>
                </c:pt>
                <c:pt idx="7476">
                  <c:v>0.83</c:v>
                </c:pt>
                <c:pt idx="7477">
                  <c:v>0.83</c:v>
                </c:pt>
                <c:pt idx="7478">
                  <c:v>0.79</c:v>
                </c:pt>
                <c:pt idx="7479">
                  <c:v>0.69</c:v>
                </c:pt>
                <c:pt idx="7480">
                  <c:v>0.54</c:v>
                </c:pt>
                <c:pt idx="7481">
                  <c:v>0.25</c:v>
                </c:pt>
                <c:pt idx="7482">
                  <c:v>0.11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0.05</c:v>
                </c:pt>
                <c:pt idx="7496">
                  <c:v>0.18</c:v>
                </c:pt>
                <c:pt idx="7497">
                  <c:v>0.48</c:v>
                </c:pt>
                <c:pt idx="7498">
                  <c:v>0.56000000000000005</c:v>
                </c:pt>
                <c:pt idx="7499">
                  <c:v>0.76</c:v>
                </c:pt>
                <c:pt idx="7500">
                  <c:v>0.83</c:v>
                </c:pt>
                <c:pt idx="7501">
                  <c:v>0.83</c:v>
                </c:pt>
                <c:pt idx="7502">
                  <c:v>0.79</c:v>
                </c:pt>
                <c:pt idx="7503">
                  <c:v>0.69</c:v>
                </c:pt>
                <c:pt idx="7504">
                  <c:v>0.54</c:v>
                </c:pt>
                <c:pt idx="7505">
                  <c:v>0.34</c:v>
                </c:pt>
                <c:pt idx="7506">
                  <c:v>0.12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0.01</c:v>
                </c:pt>
                <c:pt idx="7519">
                  <c:v>0.14000000000000001</c:v>
                </c:pt>
                <c:pt idx="7520">
                  <c:v>0.36</c:v>
                </c:pt>
                <c:pt idx="7521">
                  <c:v>0.56000000000000005</c:v>
                </c:pt>
                <c:pt idx="7522">
                  <c:v>0.69</c:v>
                </c:pt>
                <c:pt idx="7523">
                  <c:v>0.8</c:v>
                </c:pt>
                <c:pt idx="7524">
                  <c:v>0.83</c:v>
                </c:pt>
                <c:pt idx="7525">
                  <c:v>0.83</c:v>
                </c:pt>
                <c:pt idx="7526">
                  <c:v>0.79</c:v>
                </c:pt>
                <c:pt idx="7527">
                  <c:v>0.7</c:v>
                </c:pt>
                <c:pt idx="7528">
                  <c:v>0.55000000000000004</c:v>
                </c:pt>
                <c:pt idx="7529">
                  <c:v>0.31</c:v>
                </c:pt>
                <c:pt idx="7530">
                  <c:v>0.09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0.11</c:v>
                </c:pt>
                <c:pt idx="7544">
                  <c:v>0.09</c:v>
                </c:pt>
                <c:pt idx="7545">
                  <c:v>0.44</c:v>
                </c:pt>
                <c:pt idx="7546">
                  <c:v>0.62</c:v>
                </c:pt>
                <c:pt idx="7547">
                  <c:v>0.69</c:v>
                </c:pt>
                <c:pt idx="7548">
                  <c:v>0.72</c:v>
                </c:pt>
                <c:pt idx="7549">
                  <c:v>0.75</c:v>
                </c:pt>
                <c:pt idx="7550">
                  <c:v>0.52</c:v>
                </c:pt>
                <c:pt idx="7551">
                  <c:v>0.49</c:v>
                </c:pt>
                <c:pt idx="7552">
                  <c:v>0.34</c:v>
                </c:pt>
                <c:pt idx="7553">
                  <c:v>0.19</c:v>
                </c:pt>
                <c:pt idx="7554">
                  <c:v>0.12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0.01</c:v>
                </c:pt>
                <c:pt idx="7567">
                  <c:v>0.14000000000000001</c:v>
                </c:pt>
                <c:pt idx="7568">
                  <c:v>0.36</c:v>
                </c:pt>
                <c:pt idx="7569">
                  <c:v>0.56000000000000005</c:v>
                </c:pt>
                <c:pt idx="7570">
                  <c:v>0.69</c:v>
                </c:pt>
                <c:pt idx="7571">
                  <c:v>0.78</c:v>
                </c:pt>
                <c:pt idx="7572">
                  <c:v>0.82</c:v>
                </c:pt>
                <c:pt idx="7573">
                  <c:v>0.83</c:v>
                </c:pt>
                <c:pt idx="7574">
                  <c:v>0.65</c:v>
                </c:pt>
                <c:pt idx="7575">
                  <c:v>0.42</c:v>
                </c:pt>
                <c:pt idx="7576">
                  <c:v>0.24</c:v>
                </c:pt>
                <c:pt idx="7577">
                  <c:v>0.14000000000000001</c:v>
                </c:pt>
                <c:pt idx="7578">
                  <c:v>0.1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0.01</c:v>
                </c:pt>
                <c:pt idx="7591">
                  <c:v>0.14000000000000001</c:v>
                </c:pt>
                <c:pt idx="7592">
                  <c:v>0.33</c:v>
                </c:pt>
                <c:pt idx="7593">
                  <c:v>0.45</c:v>
                </c:pt>
                <c:pt idx="7594">
                  <c:v>0.2</c:v>
                </c:pt>
                <c:pt idx="7595">
                  <c:v>0.51</c:v>
                </c:pt>
                <c:pt idx="7596">
                  <c:v>0.79</c:v>
                </c:pt>
                <c:pt idx="7597">
                  <c:v>0.53</c:v>
                </c:pt>
                <c:pt idx="7598">
                  <c:v>0.49</c:v>
                </c:pt>
                <c:pt idx="7599">
                  <c:v>0.31</c:v>
                </c:pt>
                <c:pt idx="7600">
                  <c:v>0.37</c:v>
                </c:pt>
                <c:pt idx="7601">
                  <c:v>0.28999999999999998</c:v>
                </c:pt>
                <c:pt idx="7602">
                  <c:v>0.11</c:v>
                </c:pt>
                <c:pt idx="7603">
                  <c:v>0.01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0.05</c:v>
                </c:pt>
                <c:pt idx="7616">
                  <c:v>0.24</c:v>
                </c:pt>
                <c:pt idx="7617">
                  <c:v>0.23</c:v>
                </c:pt>
                <c:pt idx="7618">
                  <c:v>0.41</c:v>
                </c:pt>
                <c:pt idx="7619">
                  <c:v>0.6</c:v>
                </c:pt>
                <c:pt idx="7620">
                  <c:v>0.77</c:v>
                </c:pt>
                <c:pt idx="7621">
                  <c:v>0.78</c:v>
                </c:pt>
                <c:pt idx="7622">
                  <c:v>0.74</c:v>
                </c:pt>
                <c:pt idx="7623">
                  <c:v>0.56000000000000005</c:v>
                </c:pt>
                <c:pt idx="7624">
                  <c:v>0.46</c:v>
                </c:pt>
                <c:pt idx="7625">
                  <c:v>0.33</c:v>
                </c:pt>
                <c:pt idx="7626">
                  <c:v>0.13</c:v>
                </c:pt>
                <c:pt idx="7627">
                  <c:v>0.01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0.23</c:v>
                </c:pt>
                <c:pt idx="7641">
                  <c:v>0.46</c:v>
                </c:pt>
                <c:pt idx="7642">
                  <c:v>0.25</c:v>
                </c:pt>
                <c:pt idx="7643">
                  <c:v>0.66</c:v>
                </c:pt>
                <c:pt idx="7644">
                  <c:v>0.43</c:v>
                </c:pt>
                <c:pt idx="7645">
                  <c:v>0.79</c:v>
                </c:pt>
                <c:pt idx="7646">
                  <c:v>0.8</c:v>
                </c:pt>
                <c:pt idx="7647">
                  <c:v>0.7</c:v>
                </c:pt>
                <c:pt idx="7648">
                  <c:v>0.56000000000000005</c:v>
                </c:pt>
                <c:pt idx="7649">
                  <c:v>0.35</c:v>
                </c:pt>
                <c:pt idx="7650">
                  <c:v>0.13</c:v>
                </c:pt>
                <c:pt idx="7651">
                  <c:v>0.01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0.01</c:v>
                </c:pt>
                <c:pt idx="7663">
                  <c:v>0.14000000000000001</c:v>
                </c:pt>
                <c:pt idx="7664">
                  <c:v>0.37</c:v>
                </c:pt>
                <c:pt idx="7665">
                  <c:v>0.56000000000000005</c:v>
                </c:pt>
                <c:pt idx="7666">
                  <c:v>0.69</c:v>
                </c:pt>
                <c:pt idx="7667">
                  <c:v>0.76</c:v>
                </c:pt>
                <c:pt idx="7668">
                  <c:v>0.81</c:v>
                </c:pt>
                <c:pt idx="7669">
                  <c:v>0.83</c:v>
                </c:pt>
                <c:pt idx="7670">
                  <c:v>0.78</c:v>
                </c:pt>
                <c:pt idx="7671">
                  <c:v>0.68</c:v>
                </c:pt>
                <c:pt idx="7672">
                  <c:v>0.55000000000000004</c:v>
                </c:pt>
                <c:pt idx="7673">
                  <c:v>0.35</c:v>
                </c:pt>
                <c:pt idx="7674">
                  <c:v>0.13</c:v>
                </c:pt>
                <c:pt idx="7675">
                  <c:v>0.01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0.01</c:v>
                </c:pt>
                <c:pt idx="7687">
                  <c:v>0.14000000000000001</c:v>
                </c:pt>
                <c:pt idx="7688">
                  <c:v>0.36</c:v>
                </c:pt>
                <c:pt idx="7689">
                  <c:v>0.55000000000000004</c:v>
                </c:pt>
                <c:pt idx="7690">
                  <c:v>0.67</c:v>
                </c:pt>
                <c:pt idx="7691">
                  <c:v>0.77</c:v>
                </c:pt>
                <c:pt idx="7692">
                  <c:v>0.68</c:v>
                </c:pt>
                <c:pt idx="7693">
                  <c:v>0.63</c:v>
                </c:pt>
                <c:pt idx="7694">
                  <c:v>0.62</c:v>
                </c:pt>
                <c:pt idx="7695">
                  <c:v>0.47</c:v>
                </c:pt>
                <c:pt idx="7696">
                  <c:v>0.55000000000000004</c:v>
                </c:pt>
                <c:pt idx="7697">
                  <c:v>0.36</c:v>
                </c:pt>
                <c:pt idx="7698">
                  <c:v>0.13</c:v>
                </c:pt>
                <c:pt idx="7699">
                  <c:v>0.01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0.01</c:v>
                </c:pt>
                <c:pt idx="7711">
                  <c:v>0.14000000000000001</c:v>
                </c:pt>
                <c:pt idx="7712">
                  <c:v>0.37</c:v>
                </c:pt>
                <c:pt idx="7713">
                  <c:v>0.56000000000000005</c:v>
                </c:pt>
                <c:pt idx="7714">
                  <c:v>0.7</c:v>
                </c:pt>
                <c:pt idx="7715">
                  <c:v>0.8</c:v>
                </c:pt>
                <c:pt idx="7716">
                  <c:v>0.83</c:v>
                </c:pt>
                <c:pt idx="7717">
                  <c:v>0.83</c:v>
                </c:pt>
                <c:pt idx="7718">
                  <c:v>0.78</c:v>
                </c:pt>
                <c:pt idx="7719">
                  <c:v>0.69</c:v>
                </c:pt>
                <c:pt idx="7720">
                  <c:v>0.55000000000000004</c:v>
                </c:pt>
                <c:pt idx="7721">
                  <c:v>0.35</c:v>
                </c:pt>
                <c:pt idx="7722">
                  <c:v>0.13</c:v>
                </c:pt>
                <c:pt idx="7723">
                  <c:v>0.01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0.01</c:v>
                </c:pt>
                <c:pt idx="7735">
                  <c:v>0.14000000000000001</c:v>
                </c:pt>
                <c:pt idx="7736">
                  <c:v>0.36</c:v>
                </c:pt>
                <c:pt idx="7737">
                  <c:v>0.55000000000000004</c:v>
                </c:pt>
                <c:pt idx="7738">
                  <c:v>0.69</c:v>
                </c:pt>
                <c:pt idx="7739">
                  <c:v>0.79</c:v>
                </c:pt>
                <c:pt idx="7740">
                  <c:v>0.83</c:v>
                </c:pt>
                <c:pt idx="7741">
                  <c:v>0.83</c:v>
                </c:pt>
                <c:pt idx="7742">
                  <c:v>0.79</c:v>
                </c:pt>
                <c:pt idx="7743">
                  <c:v>0.69</c:v>
                </c:pt>
                <c:pt idx="7744">
                  <c:v>0.55000000000000004</c:v>
                </c:pt>
                <c:pt idx="7745">
                  <c:v>0.35</c:v>
                </c:pt>
                <c:pt idx="7746">
                  <c:v>0.14000000000000001</c:v>
                </c:pt>
                <c:pt idx="7747">
                  <c:v>0.01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0.01</c:v>
                </c:pt>
                <c:pt idx="7759">
                  <c:v>0.13</c:v>
                </c:pt>
                <c:pt idx="7760">
                  <c:v>0.25</c:v>
                </c:pt>
                <c:pt idx="7761">
                  <c:v>0.28999999999999998</c:v>
                </c:pt>
                <c:pt idx="7762">
                  <c:v>0.28000000000000003</c:v>
                </c:pt>
                <c:pt idx="7763">
                  <c:v>0.49</c:v>
                </c:pt>
                <c:pt idx="7764">
                  <c:v>0.13</c:v>
                </c:pt>
                <c:pt idx="7765">
                  <c:v>0.26</c:v>
                </c:pt>
                <c:pt idx="7766">
                  <c:v>0.32</c:v>
                </c:pt>
                <c:pt idx="7767">
                  <c:v>0.34</c:v>
                </c:pt>
                <c:pt idx="7768">
                  <c:v>0.28999999999999998</c:v>
                </c:pt>
                <c:pt idx="7769">
                  <c:v>0.13</c:v>
                </c:pt>
                <c:pt idx="7770">
                  <c:v>0.04</c:v>
                </c:pt>
                <c:pt idx="7771">
                  <c:v>0.02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0.02</c:v>
                </c:pt>
                <c:pt idx="7783">
                  <c:v>0.03</c:v>
                </c:pt>
                <c:pt idx="7784">
                  <c:v>0.34</c:v>
                </c:pt>
                <c:pt idx="7785">
                  <c:v>0.55000000000000004</c:v>
                </c:pt>
                <c:pt idx="7786">
                  <c:v>0.38</c:v>
                </c:pt>
                <c:pt idx="7787">
                  <c:v>0.2</c:v>
                </c:pt>
                <c:pt idx="7788">
                  <c:v>0.78</c:v>
                </c:pt>
                <c:pt idx="7789">
                  <c:v>0.66</c:v>
                </c:pt>
                <c:pt idx="7790">
                  <c:v>0.72</c:v>
                </c:pt>
                <c:pt idx="7791">
                  <c:v>0.57999999999999996</c:v>
                </c:pt>
                <c:pt idx="7792">
                  <c:v>0.26</c:v>
                </c:pt>
                <c:pt idx="7793">
                  <c:v>0.21</c:v>
                </c:pt>
                <c:pt idx="7794">
                  <c:v>0.14000000000000001</c:v>
                </c:pt>
                <c:pt idx="7795">
                  <c:v>0.01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0.02</c:v>
                </c:pt>
                <c:pt idx="7807">
                  <c:v>0.13</c:v>
                </c:pt>
                <c:pt idx="7808">
                  <c:v>0.36</c:v>
                </c:pt>
                <c:pt idx="7809">
                  <c:v>0.56000000000000005</c:v>
                </c:pt>
                <c:pt idx="7810">
                  <c:v>0.71</c:v>
                </c:pt>
                <c:pt idx="7811">
                  <c:v>0.81</c:v>
                </c:pt>
                <c:pt idx="7812">
                  <c:v>0.83</c:v>
                </c:pt>
                <c:pt idx="7813">
                  <c:v>0.83</c:v>
                </c:pt>
                <c:pt idx="7814">
                  <c:v>0.8</c:v>
                </c:pt>
                <c:pt idx="7815">
                  <c:v>0.7</c:v>
                </c:pt>
                <c:pt idx="7816">
                  <c:v>0.56000000000000005</c:v>
                </c:pt>
                <c:pt idx="7817">
                  <c:v>0.36</c:v>
                </c:pt>
                <c:pt idx="7818">
                  <c:v>0.14000000000000001</c:v>
                </c:pt>
                <c:pt idx="7819">
                  <c:v>0.01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0.01</c:v>
                </c:pt>
                <c:pt idx="7831">
                  <c:v>0.14000000000000001</c:v>
                </c:pt>
                <c:pt idx="7832">
                  <c:v>0.36</c:v>
                </c:pt>
                <c:pt idx="7833">
                  <c:v>0.56000000000000005</c:v>
                </c:pt>
                <c:pt idx="7834">
                  <c:v>0.71</c:v>
                </c:pt>
                <c:pt idx="7835">
                  <c:v>0.8</c:v>
                </c:pt>
                <c:pt idx="7836">
                  <c:v>0.83</c:v>
                </c:pt>
                <c:pt idx="7837">
                  <c:v>0.83</c:v>
                </c:pt>
                <c:pt idx="7838">
                  <c:v>0.8</c:v>
                </c:pt>
                <c:pt idx="7839">
                  <c:v>0.7</c:v>
                </c:pt>
                <c:pt idx="7840">
                  <c:v>0.56000000000000005</c:v>
                </c:pt>
                <c:pt idx="7841">
                  <c:v>0.34</c:v>
                </c:pt>
                <c:pt idx="7842">
                  <c:v>0.14000000000000001</c:v>
                </c:pt>
                <c:pt idx="7843">
                  <c:v>0.02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0.01</c:v>
                </c:pt>
                <c:pt idx="7855">
                  <c:v>0.14000000000000001</c:v>
                </c:pt>
                <c:pt idx="7856">
                  <c:v>0.36</c:v>
                </c:pt>
                <c:pt idx="7857">
                  <c:v>0.55000000000000004</c:v>
                </c:pt>
                <c:pt idx="7858">
                  <c:v>0.68</c:v>
                </c:pt>
                <c:pt idx="7859">
                  <c:v>0.77</c:v>
                </c:pt>
                <c:pt idx="7860">
                  <c:v>0.81</c:v>
                </c:pt>
                <c:pt idx="7861">
                  <c:v>0.83</c:v>
                </c:pt>
                <c:pt idx="7862">
                  <c:v>0.78</c:v>
                </c:pt>
                <c:pt idx="7863">
                  <c:v>0.68</c:v>
                </c:pt>
                <c:pt idx="7864">
                  <c:v>0.55000000000000004</c:v>
                </c:pt>
                <c:pt idx="7865">
                  <c:v>0.36</c:v>
                </c:pt>
                <c:pt idx="7866">
                  <c:v>0.14000000000000001</c:v>
                </c:pt>
                <c:pt idx="7867">
                  <c:v>0.02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0.01</c:v>
                </c:pt>
                <c:pt idx="7879">
                  <c:v>0.14000000000000001</c:v>
                </c:pt>
                <c:pt idx="7880">
                  <c:v>0.36</c:v>
                </c:pt>
                <c:pt idx="7881">
                  <c:v>0.56000000000000005</c:v>
                </c:pt>
                <c:pt idx="7882">
                  <c:v>0.71</c:v>
                </c:pt>
                <c:pt idx="7883">
                  <c:v>0.81</c:v>
                </c:pt>
                <c:pt idx="7884">
                  <c:v>0.83</c:v>
                </c:pt>
                <c:pt idx="7885">
                  <c:v>0.83</c:v>
                </c:pt>
                <c:pt idx="7886">
                  <c:v>0.81</c:v>
                </c:pt>
                <c:pt idx="7887">
                  <c:v>0.71</c:v>
                </c:pt>
                <c:pt idx="7888">
                  <c:v>0.56999999999999995</c:v>
                </c:pt>
                <c:pt idx="7889">
                  <c:v>0.38</c:v>
                </c:pt>
                <c:pt idx="7890">
                  <c:v>0.1</c:v>
                </c:pt>
                <c:pt idx="7891">
                  <c:v>0.02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0.02</c:v>
                </c:pt>
                <c:pt idx="7903">
                  <c:v>0.14000000000000001</c:v>
                </c:pt>
                <c:pt idx="7904">
                  <c:v>0.28999999999999998</c:v>
                </c:pt>
                <c:pt idx="7905">
                  <c:v>0.52</c:v>
                </c:pt>
                <c:pt idx="7906">
                  <c:v>0.59</c:v>
                </c:pt>
                <c:pt idx="7907">
                  <c:v>0.75</c:v>
                </c:pt>
                <c:pt idx="7908">
                  <c:v>0.77</c:v>
                </c:pt>
                <c:pt idx="7909">
                  <c:v>0.83</c:v>
                </c:pt>
                <c:pt idx="7910">
                  <c:v>0.83</c:v>
                </c:pt>
                <c:pt idx="7911">
                  <c:v>0.72</c:v>
                </c:pt>
                <c:pt idx="7912">
                  <c:v>0.56999999999999995</c:v>
                </c:pt>
                <c:pt idx="7913">
                  <c:v>0.37</c:v>
                </c:pt>
                <c:pt idx="7914">
                  <c:v>0.14000000000000001</c:v>
                </c:pt>
                <c:pt idx="7915">
                  <c:v>0.02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0.01</c:v>
                </c:pt>
                <c:pt idx="7927">
                  <c:v>0.14000000000000001</c:v>
                </c:pt>
                <c:pt idx="7928">
                  <c:v>0.37</c:v>
                </c:pt>
                <c:pt idx="7929">
                  <c:v>0.56999999999999995</c:v>
                </c:pt>
                <c:pt idx="7930">
                  <c:v>0.71</c:v>
                </c:pt>
                <c:pt idx="7931">
                  <c:v>0.81</c:v>
                </c:pt>
                <c:pt idx="7932">
                  <c:v>0.83</c:v>
                </c:pt>
                <c:pt idx="7933">
                  <c:v>0.83</c:v>
                </c:pt>
                <c:pt idx="7934">
                  <c:v>0.79</c:v>
                </c:pt>
                <c:pt idx="7935">
                  <c:v>0.69</c:v>
                </c:pt>
                <c:pt idx="7936">
                  <c:v>0.56000000000000005</c:v>
                </c:pt>
                <c:pt idx="7937">
                  <c:v>0.36</c:v>
                </c:pt>
                <c:pt idx="7938">
                  <c:v>0.15</c:v>
                </c:pt>
                <c:pt idx="7939">
                  <c:v>0.02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0.01</c:v>
                </c:pt>
                <c:pt idx="7951">
                  <c:v>0.14000000000000001</c:v>
                </c:pt>
                <c:pt idx="7952">
                  <c:v>0.36</c:v>
                </c:pt>
                <c:pt idx="7953">
                  <c:v>0.55000000000000004</c:v>
                </c:pt>
                <c:pt idx="7954">
                  <c:v>0.67</c:v>
                </c:pt>
                <c:pt idx="7955">
                  <c:v>0.77</c:v>
                </c:pt>
                <c:pt idx="7956">
                  <c:v>0.82</c:v>
                </c:pt>
                <c:pt idx="7957">
                  <c:v>0.81</c:v>
                </c:pt>
                <c:pt idx="7958">
                  <c:v>0.77</c:v>
                </c:pt>
                <c:pt idx="7959">
                  <c:v>0.69</c:v>
                </c:pt>
                <c:pt idx="7960">
                  <c:v>0.55000000000000004</c:v>
                </c:pt>
                <c:pt idx="7961">
                  <c:v>0.36</c:v>
                </c:pt>
                <c:pt idx="7962">
                  <c:v>0.15</c:v>
                </c:pt>
                <c:pt idx="7963">
                  <c:v>0.02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0.02</c:v>
                </c:pt>
                <c:pt idx="7975">
                  <c:v>0.14000000000000001</c:v>
                </c:pt>
                <c:pt idx="7976">
                  <c:v>0.36</c:v>
                </c:pt>
                <c:pt idx="7977">
                  <c:v>0.54</c:v>
                </c:pt>
                <c:pt idx="7978">
                  <c:v>0.68</c:v>
                </c:pt>
                <c:pt idx="7979">
                  <c:v>0.77</c:v>
                </c:pt>
                <c:pt idx="7980">
                  <c:v>0.82</c:v>
                </c:pt>
                <c:pt idx="7981">
                  <c:v>0.83</c:v>
                </c:pt>
                <c:pt idx="7982">
                  <c:v>0.78</c:v>
                </c:pt>
                <c:pt idx="7983">
                  <c:v>0.69</c:v>
                </c:pt>
                <c:pt idx="7984">
                  <c:v>0.55000000000000004</c:v>
                </c:pt>
                <c:pt idx="7985">
                  <c:v>0.33</c:v>
                </c:pt>
                <c:pt idx="7986">
                  <c:v>0.14000000000000001</c:v>
                </c:pt>
                <c:pt idx="7987">
                  <c:v>0.02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0.01</c:v>
                </c:pt>
                <c:pt idx="7999">
                  <c:v>0.14000000000000001</c:v>
                </c:pt>
                <c:pt idx="8000">
                  <c:v>0.35</c:v>
                </c:pt>
                <c:pt idx="8001">
                  <c:v>0.54</c:v>
                </c:pt>
                <c:pt idx="8002">
                  <c:v>0.67</c:v>
                </c:pt>
                <c:pt idx="8003">
                  <c:v>0.73</c:v>
                </c:pt>
                <c:pt idx="8004">
                  <c:v>0.79</c:v>
                </c:pt>
                <c:pt idx="8005">
                  <c:v>0.81</c:v>
                </c:pt>
                <c:pt idx="8006">
                  <c:v>0.76</c:v>
                </c:pt>
                <c:pt idx="8007">
                  <c:v>0.67</c:v>
                </c:pt>
                <c:pt idx="8008">
                  <c:v>0.54</c:v>
                </c:pt>
                <c:pt idx="8009">
                  <c:v>0.36</c:v>
                </c:pt>
                <c:pt idx="8010">
                  <c:v>0.15</c:v>
                </c:pt>
                <c:pt idx="8011">
                  <c:v>0.02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0.01</c:v>
                </c:pt>
                <c:pt idx="8023">
                  <c:v>0.1</c:v>
                </c:pt>
                <c:pt idx="8024">
                  <c:v>0.28000000000000003</c:v>
                </c:pt>
                <c:pt idx="8025">
                  <c:v>0.44</c:v>
                </c:pt>
                <c:pt idx="8026">
                  <c:v>0.5</c:v>
                </c:pt>
                <c:pt idx="8027">
                  <c:v>0.65</c:v>
                </c:pt>
                <c:pt idx="8028">
                  <c:v>0.55000000000000004</c:v>
                </c:pt>
                <c:pt idx="8029">
                  <c:v>0.7</c:v>
                </c:pt>
                <c:pt idx="8030">
                  <c:v>0.69</c:v>
                </c:pt>
                <c:pt idx="8031">
                  <c:v>0.69</c:v>
                </c:pt>
                <c:pt idx="8032">
                  <c:v>0.56000000000000005</c:v>
                </c:pt>
                <c:pt idx="8033">
                  <c:v>0.37</c:v>
                </c:pt>
                <c:pt idx="8034">
                  <c:v>0.16</c:v>
                </c:pt>
                <c:pt idx="8035">
                  <c:v>0.02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0.02</c:v>
                </c:pt>
                <c:pt idx="8047">
                  <c:v>0.08</c:v>
                </c:pt>
                <c:pt idx="8048">
                  <c:v>0.17</c:v>
                </c:pt>
                <c:pt idx="8049">
                  <c:v>0.47</c:v>
                </c:pt>
                <c:pt idx="8050">
                  <c:v>0.57999999999999996</c:v>
                </c:pt>
                <c:pt idx="8051">
                  <c:v>0.76</c:v>
                </c:pt>
                <c:pt idx="8052">
                  <c:v>0.83</c:v>
                </c:pt>
                <c:pt idx="8053">
                  <c:v>0.81</c:v>
                </c:pt>
                <c:pt idx="8054">
                  <c:v>0.68</c:v>
                </c:pt>
                <c:pt idx="8055">
                  <c:v>0.59</c:v>
                </c:pt>
                <c:pt idx="8056">
                  <c:v>0.56999999999999995</c:v>
                </c:pt>
                <c:pt idx="8057">
                  <c:v>0.38</c:v>
                </c:pt>
                <c:pt idx="8058">
                  <c:v>0.16</c:v>
                </c:pt>
                <c:pt idx="8059">
                  <c:v>0.02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0.05</c:v>
                </c:pt>
                <c:pt idx="8072">
                  <c:v>0.19</c:v>
                </c:pt>
                <c:pt idx="8073">
                  <c:v>0.15</c:v>
                </c:pt>
                <c:pt idx="8074">
                  <c:v>0.23</c:v>
                </c:pt>
                <c:pt idx="8075">
                  <c:v>0.31</c:v>
                </c:pt>
                <c:pt idx="8076">
                  <c:v>0.13</c:v>
                </c:pt>
                <c:pt idx="8077">
                  <c:v>0.1</c:v>
                </c:pt>
                <c:pt idx="8078">
                  <c:v>0.59</c:v>
                </c:pt>
                <c:pt idx="8079">
                  <c:v>0.5</c:v>
                </c:pt>
                <c:pt idx="8080">
                  <c:v>0.54</c:v>
                </c:pt>
                <c:pt idx="8081">
                  <c:v>0.36</c:v>
                </c:pt>
                <c:pt idx="8082">
                  <c:v>0.16</c:v>
                </c:pt>
                <c:pt idx="8083">
                  <c:v>0.02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0.02</c:v>
                </c:pt>
                <c:pt idx="8095">
                  <c:v>0.14000000000000001</c:v>
                </c:pt>
                <c:pt idx="8096">
                  <c:v>0.28000000000000003</c:v>
                </c:pt>
                <c:pt idx="8097">
                  <c:v>0.2</c:v>
                </c:pt>
                <c:pt idx="8098">
                  <c:v>0.32</c:v>
                </c:pt>
                <c:pt idx="8099">
                  <c:v>0.6</c:v>
                </c:pt>
                <c:pt idx="8100">
                  <c:v>0.78</c:v>
                </c:pt>
                <c:pt idx="8101">
                  <c:v>0.78</c:v>
                </c:pt>
                <c:pt idx="8102">
                  <c:v>0.82</c:v>
                </c:pt>
                <c:pt idx="8103">
                  <c:v>0.56999999999999995</c:v>
                </c:pt>
                <c:pt idx="8104">
                  <c:v>0.4</c:v>
                </c:pt>
                <c:pt idx="8105">
                  <c:v>0.28000000000000003</c:v>
                </c:pt>
                <c:pt idx="8106">
                  <c:v>0.15</c:v>
                </c:pt>
                <c:pt idx="8107">
                  <c:v>0.02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0.02</c:v>
                </c:pt>
                <c:pt idx="8119">
                  <c:v>0.09</c:v>
                </c:pt>
                <c:pt idx="8120">
                  <c:v>0.13</c:v>
                </c:pt>
                <c:pt idx="8121">
                  <c:v>0.14000000000000001</c:v>
                </c:pt>
                <c:pt idx="8122">
                  <c:v>0.34</c:v>
                </c:pt>
                <c:pt idx="8123">
                  <c:v>0.45</c:v>
                </c:pt>
                <c:pt idx="8124">
                  <c:v>0.56999999999999995</c:v>
                </c:pt>
                <c:pt idx="8125">
                  <c:v>0.56000000000000005</c:v>
                </c:pt>
                <c:pt idx="8126">
                  <c:v>0.73</c:v>
                </c:pt>
                <c:pt idx="8127">
                  <c:v>0.59</c:v>
                </c:pt>
                <c:pt idx="8128">
                  <c:v>0.53</c:v>
                </c:pt>
                <c:pt idx="8129">
                  <c:v>0.37</c:v>
                </c:pt>
                <c:pt idx="8130">
                  <c:v>0.16</c:v>
                </c:pt>
                <c:pt idx="8131">
                  <c:v>0.02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0.1</c:v>
                </c:pt>
                <c:pt idx="8144">
                  <c:v>0.08</c:v>
                </c:pt>
                <c:pt idx="8145">
                  <c:v>0.33</c:v>
                </c:pt>
                <c:pt idx="8146">
                  <c:v>0.39</c:v>
                </c:pt>
                <c:pt idx="8147">
                  <c:v>0.26</c:v>
                </c:pt>
                <c:pt idx="8148">
                  <c:v>0.42</c:v>
                </c:pt>
                <c:pt idx="8149">
                  <c:v>0.45</c:v>
                </c:pt>
                <c:pt idx="8150">
                  <c:v>0.3</c:v>
                </c:pt>
                <c:pt idx="8151">
                  <c:v>0.26</c:v>
                </c:pt>
                <c:pt idx="8152">
                  <c:v>0.24</c:v>
                </c:pt>
                <c:pt idx="8153">
                  <c:v>0.11</c:v>
                </c:pt>
                <c:pt idx="8154">
                  <c:v>0.06</c:v>
                </c:pt>
                <c:pt idx="8155">
                  <c:v>0.02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0.02</c:v>
                </c:pt>
                <c:pt idx="8167">
                  <c:v>0.03</c:v>
                </c:pt>
                <c:pt idx="8168">
                  <c:v>0.15</c:v>
                </c:pt>
                <c:pt idx="8169">
                  <c:v>0.17</c:v>
                </c:pt>
                <c:pt idx="8170">
                  <c:v>0.34</c:v>
                </c:pt>
                <c:pt idx="8171">
                  <c:v>0.39</c:v>
                </c:pt>
                <c:pt idx="8172">
                  <c:v>0.44</c:v>
                </c:pt>
                <c:pt idx="8173">
                  <c:v>0.69</c:v>
                </c:pt>
                <c:pt idx="8174">
                  <c:v>0.67</c:v>
                </c:pt>
                <c:pt idx="8175">
                  <c:v>0.64</c:v>
                </c:pt>
                <c:pt idx="8176">
                  <c:v>0.48</c:v>
                </c:pt>
                <c:pt idx="8177">
                  <c:v>0.37</c:v>
                </c:pt>
                <c:pt idx="8178">
                  <c:v>0.16</c:v>
                </c:pt>
                <c:pt idx="8179">
                  <c:v>0.02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0.02</c:v>
                </c:pt>
                <c:pt idx="8191">
                  <c:v>0.12</c:v>
                </c:pt>
                <c:pt idx="8192">
                  <c:v>0.27</c:v>
                </c:pt>
                <c:pt idx="8193">
                  <c:v>0.49</c:v>
                </c:pt>
                <c:pt idx="8194">
                  <c:v>0.61</c:v>
                </c:pt>
                <c:pt idx="8195">
                  <c:v>0.39</c:v>
                </c:pt>
                <c:pt idx="8196">
                  <c:v>0.27</c:v>
                </c:pt>
                <c:pt idx="8197">
                  <c:v>0.31</c:v>
                </c:pt>
                <c:pt idx="8198">
                  <c:v>0.74</c:v>
                </c:pt>
                <c:pt idx="8199">
                  <c:v>0.67</c:v>
                </c:pt>
                <c:pt idx="8200">
                  <c:v>0.48</c:v>
                </c:pt>
                <c:pt idx="8201">
                  <c:v>0.36</c:v>
                </c:pt>
                <c:pt idx="8202">
                  <c:v>0.17</c:v>
                </c:pt>
                <c:pt idx="8203">
                  <c:v>0.02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0.02</c:v>
                </c:pt>
                <c:pt idx="8215">
                  <c:v>0.13</c:v>
                </c:pt>
                <c:pt idx="8216">
                  <c:v>0.35</c:v>
                </c:pt>
                <c:pt idx="8217">
                  <c:v>0.55000000000000004</c:v>
                </c:pt>
                <c:pt idx="8218">
                  <c:v>0.7</c:v>
                </c:pt>
                <c:pt idx="8219">
                  <c:v>0.74</c:v>
                </c:pt>
                <c:pt idx="8220">
                  <c:v>0.77</c:v>
                </c:pt>
                <c:pt idx="8221">
                  <c:v>0.76</c:v>
                </c:pt>
                <c:pt idx="8222">
                  <c:v>0.76</c:v>
                </c:pt>
                <c:pt idx="8223">
                  <c:v>0.72</c:v>
                </c:pt>
                <c:pt idx="8224">
                  <c:v>0.57999999999999996</c:v>
                </c:pt>
                <c:pt idx="8225">
                  <c:v>0.4</c:v>
                </c:pt>
                <c:pt idx="8226">
                  <c:v>0.17</c:v>
                </c:pt>
                <c:pt idx="8227">
                  <c:v>0.02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0.01</c:v>
                </c:pt>
                <c:pt idx="8239">
                  <c:v>0.13</c:v>
                </c:pt>
                <c:pt idx="8240">
                  <c:v>0.34</c:v>
                </c:pt>
                <c:pt idx="8241">
                  <c:v>0.53</c:v>
                </c:pt>
                <c:pt idx="8242">
                  <c:v>0.65</c:v>
                </c:pt>
                <c:pt idx="8243">
                  <c:v>0.75</c:v>
                </c:pt>
                <c:pt idx="8244">
                  <c:v>0.81</c:v>
                </c:pt>
                <c:pt idx="8245">
                  <c:v>0.83</c:v>
                </c:pt>
                <c:pt idx="8246">
                  <c:v>0.8</c:v>
                </c:pt>
                <c:pt idx="8247">
                  <c:v>0.7</c:v>
                </c:pt>
                <c:pt idx="8248">
                  <c:v>0.56999999999999995</c:v>
                </c:pt>
                <c:pt idx="8249">
                  <c:v>0.39</c:v>
                </c:pt>
                <c:pt idx="8250">
                  <c:v>0.17</c:v>
                </c:pt>
                <c:pt idx="8251">
                  <c:v>0.02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0.01</c:v>
                </c:pt>
                <c:pt idx="8263">
                  <c:v>0.12</c:v>
                </c:pt>
                <c:pt idx="8264">
                  <c:v>0.33</c:v>
                </c:pt>
                <c:pt idx="8265">
                  <c:v>0.52</c:v>
                </c:pt>
                <c:pt idx="8266">
                  <c:v>0.67</c:v>
                </c:pt>
                <c:pt idx="8267">
                  <c:v>0.77</c:v>
                </c:pt>
                <c:pt idx="8268">
                  <c:v>0.83</c:v>
                </c:pt>
                <c:pt idx="8269">
                  <c:v>0.83</c:v>
                </c:pt>
                <c:pt idx="8270">
                  <c:v>0.8</c:v>
                </c:pt>
                <c:pt idx="8271">
                  <c:v>0.5</c:v>
                </c:pt>
                <c:pt idx="8272">
                  <c:v>0.3</c:v>
                </c:pt>
                <c:pt idx="8273">
                  <c:v>0.34</c:v>
                </c:pt>
                <c:pt idx="8274">
                  <c:v>0.17</c:v>
                </c:pt>
                <c:pt idx="8275">
                  <c:v>0.03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0.08</c:v>
                </c:pt>
                <c:pt idx="8288">
                  <c:v>0.18</c:v>
                </c:pt>
                <c:pt idx="8289">
                  <c:v>0.3</c:v>
                </c:pt>
                <c:pt idx="8290">
                  <c:v>0.65</c:v>
                </c:pt>
                <c:pt idx="8291">
                  <c:v>0.72</c:v>
                </c:pt>
                <c:pt idx="8292">
                  <c:v>0.79</c:v>
                </c:pt>
                <c:pt idx="8293">
                  <c:v>0.83</c:v>
                </c:pt>
                <c:pt idx="8294">
                  <c:v>0.83</c:v>
                </c:pt>
                <c:pt idx="8295">
                  <c:v>0.74</c:v>
                </c:pt>
                <c:pt idx="8296">
                  <c:v>0.6</c:v>
                </c:pt>
                <c:pt idx="8297">
                  <c:v>0.4</c:v>
                </c:pt>
                <c:pt idx="8298">
                  <c:v>0.18</c:v>
                </c:pt>
                <c:pt idx="8299">
                  <c:v>0.03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0.02</c:v>
                </c:pt>
                <c:pt idx="8311">
                  <c:v>0.13</c:v>
                </c:pt>
                <c:pt idx="8312">
                  <c:v>0.18</c:v>
                </c:pt>
                <c:pt idx="8313">
                  <c:v>0.39</c:v>
                </c:pt>
                <c:pt idx="8314">
                  <c:v>0.67</c:v>
                </c:pt>
                <c:pt idx="8315">
                  <c:v>0.8</c:v>
                </c:pt>
                <c:pt idx="8316">
                  <c:v>0.83</c:v>
                </c:pt>
                <c:pt idx="8317">
                  <c:v>0.83</c:v>
                </c:pt>
                <c:pt idx="8318">
                  <c:v>0.82</c:v>
                </c:pt>
                <c:pt idx="8319">
                  <c:v>0.73</c:v>
                </c:pt>
                <c:pt idx="8320">
                  <c:v>0.59</c:v>
                </c:pt>
                <c:pt idx="8321">
                  <c:v>0.41</c:v>
                </c:pt>
                <c:pt idx="8322">
                  <c:v>0.18</c:v>
                </c:pt>
                <c:pt idx="8323">
                  <c:v>0.02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0.01</c:v>
                </c:pt>
                <c:pt idx="8335">
                  <c:v>0.13</c:v>
                </c:pt>
                <c:pt idx="8336">
                  <c:v>0.35</c:v>
                </c:pt>
                <c:pt idx="8337">
                  <c:v>0.53</c:v>
                </c:pt>
                <c:pt idx="8338">
                  <c:v>0.68</c:v>
                </c:pt>
                <c:pt idx="8339">
                  <c:v>0.79</c:v>
                </c:pt>
                <c:pt idx="8340">
                  <c:v>0.68</c:v>
                </c:pt>
                <c:pt idx="8341">
                  <c:v>0.83</c:v>
                </c:pt>
                <c:pt idx="8342">
                  <c:v>0.81</c:v>
                </c:pt>
                <c:pt idx="8343">
                  <c:v>0.73</c:v>
                </c:pt>
                <c:pt idx="8344">
                  <c:v>0.59</c:v>
                </c:pt>
                <c:pt idx="8345">
                  <c:v>0.41</c:v>
                </c:pt>
                <c:pt idx="8346">
                  <c:v>0.18</c:v>
                </c:pt>
                <c:pt idx="8347">
                  <c:v>0.02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0.02</c:v>
                </c:pt>
                <c:pt idx="8359">
                  <c:v>0.12</c:v>
                </c:pt>
                <c:pt idx="8360">
                  <c:v>0.34</c:v>
                </c:pt>
                <c:pt idx="8361">
                  <c:v>0.53</c:v>
                </c:pt>
                <c:pt idx="8362">
                  <c:v>0.68</c:v>
                </c:pt>
                <c:pt idx="8363">
                  <c:v>0.78</c:v>
                </c:pt>
                <c:pt idx="8364">
                  <c:v>0.83</c:v>
                </c:pt>
                <c:pt idx="8365">
                  <c:v>0.83</c:v>
                </c:pt>
                <c:pt idx="8366">
                  <c:v>0.81</c:v>
                </c:pt>
                <c:pt idx="8367">
                  <c:v>0.72</c:v>
                </c:pt>
                <c:pt idx="8368">
                  <c:v>0.57999999999999996</c:v>
                </c:pt>
                <c:pt idx="8369">
                  <c:v>0.4</c:v>
                </c:pt>
                <c:pt idx="8370">
                  <c:v>0.18</c:v>
                </c:pt>
                <c:pt idx="8371">
                  <c:v>0.02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0.02</c:v>
                </c:pt>
                <c:pt idx="8383">
                  <c:v>0.12</c:v>
                </c:pt>
                <c:pt idx="8384">
                  <c:v>0.33</c:v>
                </c:pt>
                <c:pt idx="8385">
                  <c:v>0.52</c:v>
                </c:pt>
                <c:pt idx="8386">
                  <c:v>0.67</c:v>
                </c:pt>
                <c:pt idx="8387">
                  <c:v>0.76</c:v>
                </c:pt>
                <c:pt idx="8388">
                  <c:v>0.81</c:v>
                </c:pt>
                <c:pt idx="8389">
                  <c:v>0.82</c:v>
                </c:pt>
                <c:pt idx="8390">
                  <c:v>0.78</c:v>
                </c:pt>
                <c:pt idx="8391">
                  <c:v>0.7</c:v>
                </c:pt>
                <c:pt idx="8392">
                  <c:v>0.56999999999999995</c:v>
                </c:pt>
                <c:pt idx="8393">
                  <c:v>0.39</c:v>
                </c:pt>
                <c:pt idx="8394">
                  <c:v>0.18</c:v>
                </c:pt>
                <c:pt idx="8395">
                  <c:v>0.02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0.01</c:v>
                </c:pt>
                <c:pt idx="8407">
                  <c:v>0.12</c:v>
                </c:pt>
                <c:pt idx="8408">
                  <c:v>0.33</c:v>
                </c:pt>
                <c:pt idx="8409">
                  <c:v>0.51</c:v>
                </c:pt>
                <c:pt idx="8410">
                  <c:v>0.65</c:v>
                </c:pt>
                <c:pt idx="8411">
                  <c:v>0.74</c:v>
                </c:pt>
                <c:pt idx="8412">
                  <c:v>0.78</c:v>
                </c:pt>
                <c:pt idx="8413">
                  <c:v>0.8</c:v>
                </c:pt>
                <c:pt idx="8414">
                  <c:v>0.77</c:v>
                </c:pt>
                <c:pt idx="8415">
                  <c:v>0.69</c:v>
                </c:pt>
                <c:pt idx="8416">
                  <c:v>0.56000000000000005</c:v>
                </c:pt>
                <c:pt idx="8417">
                  <c:v>0.35</c:v>
                </c:pt>
                <c:pt idx="8418">
                  <c:v>0.16</c:v>
                </c:pt>
                <c:pt idx="8419">
                  <c:v>0.02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0.01</c:v>
                </c:pt>
                <c:pt idx="8431">
                  <c:v>0.09</c:v>
                </c:pt>
                <c:pt idx="8432">
                  <c:v>0.12</c:v>
                </c:pt>
                <c:pt idx="8433">
                  <c:v>0.24</c:v>
                </c:pt>
                <c:pt idx="8434">
                  <c:v>0.26</c:v>
                </c:pt>
                <c:pt idx="8435">
                  <c:v>0.16</c:v>
                </c:pt>
                <c:pt idx="8436">
                  <c:v>0.4</c:v>
                </c:pt>
                <c:pt idx="8437">
                  <c:v>0.55000000000000004</c:v>
                </c:pt>
                <c:pt idx="8438">
                  <c:v>0.21</c:v>
                </c:pt>
                <c:pt idx="8439">
                  <c:v>0.34</c:v>
                </c:pt>
                <c:pt idx="8440">
                  <c:v>0.26</c:v>
                </c:pt>
                <c:pt idx="8441">
                  <c:v>0.13</c:v>
                </c:pt>
                <c:pt idx="8442">
                  <c:v>0.08</c:v>
                </c:pt>
                <c:pt idx="8443">
                  <c:v>0.03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0.01</c:v>
                </c:pt>
                <c:pt idx="8455">
                  <c:v>0.1</c:v>
                </c:pt>
                <c:pt idx="8456">
                  <c:v>0.23</c:v>
                </c:pt>
                <c:pt idx="8457">
                  <c:v>0.5</c:v>
                </c:pt>
                <c:pt idx="8458">
                  <c:v>0.5</c:v>
                </c:pt>
                <c:pt idx="8459">
                  <c:v>0.72</c:v>
                </c:pt>
                <c:pt idx="8460">
                  <c:v>0.71</c:v>
                </c:pt>
                <c:pt idx="8461">
                  <c:v>0.72</c:v>
                </c:pt>
                <c:pt idx="8462">
                  <c:v>0.55000000000000004</c:v>
                </c:pt>
                <c:pt idx="8463">
                  <c:v>0.24</c:v>
                </c:pt>
                <c:pt idx="8464">
                  <c:v>7.0000000000000007E-2</c:v>
                </c:pt>
                <c:pt idx="8465">
                  <c:v>0.34</c:v>
                </c:pt>
                <c:pt idx="8466">
                  <c:v>0.19</c:v>
                </c:pt>
                <c:pt idx="8467">
                  <c:v>0.02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0.01</c:v>
                </c:pt>
                <c:pt idx="8479">
                  <c:v>0.11</c:v>
                </c:pt>
                <c:pt idx="8480">
                  <c:v>0.33</c:v>
                </c:pt>
                <c:pt idx="8481">
                  <c:v>0.53</c:v>
                </c:pt>
                <c:pt idx="8482">
                  <c:v>0.67</c:v>
                </c:pt>
                <c:pt idx="8483">
                  <c:v>0.78</c:v>
                </c:pt>
                <c:pt idx="8484">
                  <c:v>0.83</c:v>
                </c:pt>
                <c:pt idx="8485">
                  <c:v>0.83</c:v>
                </c:pt>
                <c:pt idx="8486">
                  <c:v>0.82</c:v>
                </c:pt>
                <c:pt idx="8487">
                  <c:v>0.73</c:v>
                </c:pt>
                <c:pt idx="8488">
                  <c:v>0.6</c:v>
                </c:pt>
                <c:pt idx="8489">
                  <c:v>0.41</c:v>
                </c:pt>
                <c:pt idx="8490">
                  <c:v>0.19</c:v>
                </c:pt>
                <c:pt idx="8491">
                  <c:v>0.03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0.01</c:v>
                </c:pt>
                <c:pt idx="8503">
                  <c:v>0.11</c:v>
                </c:pt>
                <c:pt idx="8504">
                  <c:v>0.31</c:v>
                </c:pt>
                <c:pt idx="8505">
                  <c:v>0.26</c:v>
                </c:pt>
                <c:pt idx="8506">
                  <c:v>0.39</c:v>
                </c:pt>
                <c:pt idx="8507">
                  <c:v>0.68</c:v>
                </c:pt>
                <c:pt idx="8508">
                  <c:v>0.69</c:v>
                </c:pt>
                <c:pt idx="8509">
                  <c:v>0.79</c:v>
                </c:pt>
                <c:pt idx="8510">
                  <c:v>0.61</c:v>
                </c:pt>
                <c:pt idx="8511">
                  <c:v>0.68</c:v>
                </c:pt>
                <c:pt idx="8512">
                  <c:v>0.57999999999999996</c:v>
                </c:pt>
                <c:pt idx="8513">
                  <c:v>0.41</c:v>
                </c:pt>
                <c:pt idx="8514">
                  <c:v>0.19</c:v>
                </c:pt>
                <c:pt idx="8515">
                  <c:v>0.03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0.01</c:v>
                </c:pt>
                <c:pt idx="8527">
                  <c:v>0.11</c:v>
                </c:pt>
                <c:pt idx="8528">
                  <c:v>0.32</c:v>
                </c:pt>
                <c:pt idx="8529">
                  <c:v>0.51</c:v>
                </c:pt>
                <c:pt idx="8530">
                  <c:v>0.64</c:v>
                </c:pt>
                <c:pt idx="8531">
                  <c:v>0.73</c:v>
                </c:pt>
                <c:pt idx="8532">
                  <c:v>0.76</c:v>
                </c:pt>
                <c:pt idx="8533">
                  <c:v>0.82</c:v>
                </c:pt>
                <c:pt idx="8534">
                  <c:v>0.79</c:v>
                </c:pt>
                <c:pt idx="8535">
                  <c:v>0.71</c:v>
                </c:pt>
                <c:pt idx="8536">
                  <c:v>0.57999999999999996</c:v>
                </c:pt>
                <c:pt idx="8537">
                  <c:v>0.4</c:v>
                </c:pt>
                <c:pt idx="8538">
                  <c:v>0.19</c:v>
                </c:pt>
                <c:pt idx="8539">
                  <c:v>0.03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0.01</c:v>
                </c:pt>
                <c:pt idx="8551">
                  <c:v>0.1</c:v>
                </c:pt>
                <c:pt idx="8552">
                  <c:v>0.3</c:v>
                </c:pt>
                <c:pt idx="8553">
                  <c:v>0.46</c:v>
                </c:pt>
                <c:pt idx="8554">
                  <c:v>0.32</c:v>
                </c:pt>
                <c:pt idx="8555">
                  <c:v>0.39</c:v>
                </c:pt>
                <c:pt idx="8556">
                  <c:v>0.64</c:v>
                </c:pt>
                <c:pt idx="8557">
                  <c:v>0.8</c:v>
                </c:pt>
                <c:pt idx="8558">
                  <c:v>0.72</c:v>
                </c:pt>
                <c:pt idx="8559">
                  <c:v>0.71</c:v>
                </c:pt>
                <c:pt idx="8560">
                  <c:v>0.57999999999999996</c:v>
                </c:pt>
                <c:pt idx="8561">
                  <c:v>0.4</c:v>
                </c:pt>
                <c:pt idx="8562">
                  <c:v>0.19</c:v>
                </c:pt>
                <c:pt idx="8563">
                  <c:v>0.03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0.01</c:v>
                </c:pt>
                <c:pt idx="8575">
                  <c:v>0.11</c:v>
                </c:pt>
                <c:pt idx="8576">
                  <c:v>0.32</c:v>
                </c:pt>
                <c:pt idx="8577">
                  <c:v>0.51</c:v>
                </c:pt>
                <c:pt idx="8578">
                  <c:v>0.66</c:v>
                </c:pt>
                <c:pt idx="8579">
                  <c:v>0.75</c:v>
                </c:pt>
                <c:pt idx="8580">
                  <c:v>0.8</c:v>
                </c:pt>
                <c:pt idx="8581">
                  <c:v>0.63</c:v>
                </c:pt>
                <c:pt idx="8582">
                  <c:v>0.76</c:v>
                </c:pt>
                <c:pt idx="8583">
                  <c:v>0.71</c:v>
                </c:pt>
                <c:pt idx="8584">
                  <c:v>0.57999999999999996</c:v>
                </c:pt>
                <c:pt idx="8585">
                  <c:v>0.41</c:v>
                </c:pt>
                <c:pt idx="8586">
                  <c:v>0.19</c:v>
                </c:pt>
                <c:pt idx="8587">
                  <c:v>0.03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0.01</c:v>
                </c:pt>
                <c:pt idx="8599">
                  <c:v>0.11</c:v>
                </c:pt>
                <c:pt idx="8600">
                  <c:v>0.31</c:v>
                </c:pt>
                <c:pt idx="8601">
                  <c:v>0.51</c:v>
                </c:pt>
                <c:pt idx="8602">
                  <c:v>0.63</c:v>
                </c:pt>
                <c:pt idx="8603">
                  <c:v>0.75</c:v>
                </c:pt>
                <c:pt idx="8604">
                  <c:v>0.71</c:v>
                </c:pt>
                <c:pt idx="8605">
                  <c:v>0.81</c:v>
                </c:pt>
                <c:pt idx="8606">
                  <c:v>0.69</c:v>
                </c:pt>
                <c:pt idx="8607">
                  <c:v>0.62</c:v>
                </c:pt>
                <c:pt idx="8608">
                  <c:v>0.56999999999999995</c:v>
                </c:pt>
                <c:pt idx="8609">
                  <c:v>0.36</c:v>
                </c:pt>
                <c:pt idx="8610">
                  <c:v>0.19</c:v>
                </c:pt>
                <c:pt idx="8611">
                  <c:v>0.04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0.01</c:v>
                </c:pt>
                <c:pt idx="8623">
                  <c:v>0.09</c:v>
                </c:pt>
                <c:pt idx="8624">
                  <c:v>0.16</c:v>
                </c:pt>
                <c:pt idx="8625">
                  <c:v>0.23</c:v>
                </c:pt>
                <c:pt idx="8626">
                  <c:v>0.3</c:v>
                </c:pt>
                <c:pt idx="8627">
                  <c:v>0.75</c:v>
                </c:pt>
                <c:pt idx="8628">
                  <c:v>0.46</c:v>
                </c:pt>
                <c:pt idx="8629">
                  <c:v>0.33</c:v>
                </c:pt>
                <c:pt idx="8630">
                  <c:v>0.2</c:v>
                </c:pt>
                <c:pt idx="8631">
                  <c:v>0.28999999999999998</c:v>
                </c:pt>
                <c:pt idx="8632">
                  <c:v>0.38</c:v>
                </c:pt>
                <c:pt idx="8633">
                  <c:v>0.19</c:v>
                </c:pt>
                <c:pt idx="8634">
                  <c:v>7.0000000000000007E-2</c:v>
                </c:pt>
                <c:pt idx="8635">
                  <c:v>0.04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0.11</c:v>
                </c:pt>
                <c:pt idx="8648">
                  <c:v>0.19</c:v>
                </c:pt>
                <c:pt idx="8649">
                  <c:v>0.38</c:v>
                </c:pt>
                <c:pt idx="8650">
                  <c:v>0.68</c:v>
                </c:pt>
                <c:pt idx="8651">
                  <c:v>0.59</c:v>
                </c:pt>
                <c:pt idx="8652">
                  <c:v>0.21</c:v>
                </c:pt>
                <c:pt idx="8653">
                  <c:v>0.12</c:v>
                </c:pt>
                <c:pt idx="8654">
                  <c:v>0.77</c:v>
                </c:pt>
                <c:pt idx="8655">
                  <c:v>0.68</c:v>
                </c:pt>
                <c:pt idx="8656">
                  <c:v>0.3</c:v>
                </c:pt>
                <c:pt idx="8657">
                  <c:v>0.32</c:v>
                </c:pt>
                <c:pt idx="8658">
                  <c:v>0.21</c:v>
                </c:pt>
                <c:pt idx="8659">
                  <c:v>0.04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0.01</c:v>
                </c:pt>
                <c:pt idx="8671">
                  <c:v>0.1</c:v>
                </c:pt>
                <c:pt idx="8672">
                  <c:v>0.32</c:v>
                </c:pt>
                <c:pt idx="8673">
                  <c:v>0.53</c:v>
                </c:pt>
                <c:pt idx="8674">
                  <c:v>0.68</c:v>
                </c:pt>
                <c:pt idx="8675">
                  <c:v>0.79</c:v>
                </c:pt>
                <c:pt idx="8676">
                  <c:v>0.83</c:v>
                </c:pt>
                <c:pt idx="8677">
                  <c:v>0.83</c:v>
                </c:pt>
                <c:pt idx="8678">
                  <c:v>0.82</c:v>
                </c:pt>
                <c:pt idx="8679">
                  <c:v>0.74</c:v>
                </c:pt>
                <c:pt idx="8680">
                  <c:v>0.6</c:v>
                </c:pt>
                <c:pt idx="8681">
                  <c:v>0.43</c:v>
                </c:pt>
                <c:pt idx="8682">
                  <c:v>0.21</c:v>
                </c:pt>
                <c:pt idx="8683">
                  <c:v>0.03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0.01</c:v>
                </c:pt>
                <c:pt idx="8695">
                  <c:v>0.1</c:v>
                </c:pt>
                <c:pt idx="8696">
                  <c:v>0.32</c:v>
                </c:pt>
                <c:pt idx="8697">
                  <c:v>0.52</c:v>
                </c:pt>
                <c:pt idx="8698">
                  <c:v>0.67</c:v>
                </c:pt>
                <c:pt idx="8699">
                  <c:v>0.78</c:v>
                </c:pt>
                <c:pt idx="8700">
                  <c:v>0.83</c:v>
                </c:pt>
                <c:pt idx="8701">
                  <c:v>0.83</c:v>
                </c:pt>
                <c:pt idx="8702">
                  <c:v>0.83</c:v>
                </c:pt>
                <c:pt idx="8703">
                  <c:v>0.75</c:v>
                </c:pt>
                <c:pt idx="8704">
                  <c:v>0.62</c:v>
                </c:pt>
                <c:pt idx="8705">
                  <c:v>0.44</c:v>
                </c:pt>
                <c:pt idx="8706">
                  <c:v>0.21</c:v>
                </c:pt>
                <c:pt idx="8707">
                  <c:v>0.05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0.01</c:v>
                </c:pt>
                <c:pt idx="8719">
                  <c:v>0.1</c:v>
                </c:pt>
                <c:pt idx="8720">
                  <c:v>0.31</c:v>
                </c:pt>
                <c:pt idx="8721">
                  <c:v>0.52</c:v>
                </c:pt>
                <c:pt idx="8722">
                  <c:v>0.67</c:v>
                </c:pt>
                <c:pt idx="8723">
                  <c:v>0.79</c:v>
                </c:pt>
                <c:pt idx="8724">
                  <c:v>0.83</c:v>
                </c:pt>
                <c:pt idx="8725">
                  <c:v>0.83</c:v>
                </c:pt>
                <c:pt idx="8726">
                  <c:v>0.82</c:v>
                </c:pt>
                <c:pt idx="8727">
                  <c:v>0.74</c:v>
                </c:pt>
                <c:pt idx="8728">
                  <c:v>0.61</c:v>
                </c:pt>
                <c:pt idx="8729">
                  <c:v>0.43</c:v>
                </c:pt>
                <c:pt idx="8730">
                  <c:v>0.21</c:v>
                </c:pt>
                <c:pt idx="8731">
                  <c:v>0.03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0.1</c:v>
                </c:pt>
                <c:pt idx="8744">
                  <c:v>0.31</c:v>
                </c:pt>
                <c:pt idx="8745">
                  <c:v>0.5</c:v>
                </c:pt>
                <c:pt idx="8746">
                  <c:v>0.65</c:v>
                </c:pt>
                <c:pt idx="8747">
                  <c:v>0.76</c:v>
                </c:pt>
                <c:pt idx="8748">
                  <c:v>0.81</c:v>
                </c:pt>
                <c:pt idx="8749">
                  <c:v>0.83</c:v>
                </c:pt>
                <c:pt idx="8750">
                  <c:v>0.8</c:v>
                </c:pt>
                <c:pt idx="8751">
                  <c:v>0.72</c:v>
                </c:pt>
                <c:pt idx="8752">
                  <c:v>0.6</c:v>
                </c:pt>
                <c:pt idx="8753">
                  <c:v>0.42</c:v>
                </c:pt>
                <c:pt idx="8754">
                  <c:v>0.22</c:v>
                </c:pt>
                <c:pt idx="8755">
                  <c:v>0.03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3-4C57-97BA-FDFDB50C0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05735000"/>
        <c:axId val="3057320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Load</c:v>
                </c:tx>
                <c:spPr>
                  <a:solidFill>
                    <a:schemeClr val="accent1"/>
                  </a:solidFill>
                  <a:ln>
                    <a:noFill/>
                    <a:prstDash val="solid"/>
                  </a:ln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Usage!$C$2:$C$8760</c15:sqref>
                        </c15:formulaRef>
                      </c:ext>
                    </c:extLst>
                    <c:numCache>
                      <c:formatCode>0.00</c:formatCode>
                      <c:ptCount val="8759"/>
                      <c:pt idx="0">
                        <c:v>0.36</c:v>
                      </c:pt>
                      <c:pt idx="1">
                        <c:v>0.36</c:v>
                      </c:pt>
                      <c:pt idx="2">
                        <c:v>0.37</c:v>
                      </c:pt>
                      <c:pt idx="3">
                        <c:v>0.38</c:v>
                      </c:pt>
                      <c:pt idx="4">
                        <c:v>0.42</c:v>
                      </c:pt>
                      <c:pt idx="5">
                        <c:v>0.59</c:v>
                      </c:pt>
                      <c:pt idx="6">
                        <c:v>0.98</c:v>
                      </c:pt>
                      <c:pt idx="7">
                        <c:v>1.65</c:v>
                      </c:pt>
                      <c:pt idx="8">
                        <c:v>2.36</c:v>
                      </c:pt>
                      <c:pt idx="9">
                        <c:v>2.67</c:v>
                      </c:pt>
                      <c:pt idx="10">
                        <c:v>2.4300000000000002</c:v>
                      </c:pt>
                      <c:pt idx="11">
                        <c:v>1.83</c:v>
                      </c:pt>
                      <c:pt idx="12">
                        <c:v>1.2</c:v>
                      </c:pt>
                      <c:pt idx="13">
                        <c:v>0.42</c:v>
                      </c:pt>
                      <c:pt idx="14">
                        <c:v>0.69</c:v>
                      </c:pt>
                      <c:pt idx="15">
                        <c:v>1.57</c:v>
                      </c:pt>
                      <c:pt idx="16">
                        <c:v>3.02</c:v>
                      </c:pt>
                      <c:pt idx="17">
                        <c:v>3.82</c:v>
                      </c:pt>
                      <c:pt idx="18">
                        <c:v>3.34</c:v>
                      </c:pt>
                      <c:pt idx="19">
                        <c:v>2.25</c:v>
                      </c:pt>
                      <c:pt idx="20">
                        <c:v>1.25</c:v>
                      </c:pt>
                      <c:pt idx="21">
                        <c:v>0.67</c:v>
                      </c:pt>
                      <c:pt idx="22">
                        <c:v>0.44</c:v>
                      </c:pt>
                      <c:pt idx="23">
                        <c:v>0.38</c:v>
                      </c:pt>
                      <c:pt idx="24">
                        <c:v>0.36</c:v>
                      </c:pt>
                      <c:pt idx="25">
                        <c:v>0.36</c:v>
                      </c:pt>
                      <c:pt idx="26">
                        <c:v>0.37</c:v>
                      </c:pt>
                      <c:pt idx="27">
                        <c:v>0.38</c:v>
                      </c:pt>
                      <c:pt idx="28">
                        <c:v>0.42</c:v>
                      </c:pt>
                      <c:pt idx="29">
                        <c:v>0.59</c:v>
                      </c:pt>
                      <c:pt idx="30">
                        <c:v>1</c:v>
                      </c:pt>
                      <c:pt idx="31">
                        <c:v>1.68</c:v>
                      </c:pt>
                      <c:pt idx="32">
                        <c:v>2.41</c:v>
                      </c:pt>
                      <c:pt idx="33">
                        <c:v>2.73</c:v>
                      </c:pt>
                      <c:pt idx="34">
                        <c:v>2.48</c:v>
                      </c:pt>
                      <c:pt idx="35">
                        <c:v>1.87</c:v>
                      </c:pt>
                      <c:pt idx="36">
                        <c:v>1.22</c:v>
                      </c:pt>
                      <c:pt idx="37">
                        <c:v>0.42</c:v>
                      </c:pt>
                      <c:pt idx="38">
                        <c:v>0.69</c:v>
                      </c:pt>
                      <c:pt idx="39">
                        <c:v>1.57</c:v>
                      </c:pt>
                      <c:pt idx="40">
                        <c:v>3.02</c:v>
                      </c:pt>
                      <c:pt idx="41">
                        <c:v>3.82</c:v>
                      </c:pt>
                      <c:pt idx="42">
                        <c:v>3.33</c:v>
                      </c:pt>
                      <c:pt idx="43">
                        <c:v>2.25</c:v>
                      </c:pt>
                      <c:pt idx="44">
                        <c:v>1.25</c:v>
                      </c:pt>
                      <c:pt idx="45">
                        <c:v>0.67</c:v>
                      </c:pt>
                      <c:pt idx="46">
                        <c:v>0.44</c:v>
                      </c:pt>
                      <c:pt idx="47">
                        <c:v>0.38</c:v>
                      </c:pt>
                      <c:pt idx="48">
                        <c:v>0.36</c:v>
                      </c:pt>
                      <c:pt idx="49">
                        <c:v>0.36</c:v>
                      </c:pt>
                      <c:pt idx="50">
                        <c:v>0.36</c:v>
                      </c:pt>
                      <c:pt idx="51">
                        <c:v>0.36</c:v>
                      </c:pt>
                      <c:pt idx="52">
                        <c:v>0.38</c:v>
                      </c:pt>
                      <c:pt idx="53">
                        <c:v>0.45</c:v>
                      </c:pt>
                      <c:pt idx="54">
                        <c:v>0.69</c:v>
                      </c:pt>
                      <c:pt idx="55">
                        <c:v>1.18</c:v>
                      </c:pt>
                      <c:pt idx="56">
                        <c:v>1.78</c:v>
                      </c:pt>
                      <c:pt idx="57">
                        <c:v>2.0699999999999998</c:v>
                      </c:pt>
                      <c:pt idx="58">
                        <c:v>2</c:v>
                      </c:pt>
                      <c:pt idx="59">
                        <c:v>1.79</c:v>
                      </c:pt>
                      <c:pt idx="60">
                        <c:v>1.5</c:v>
                      </c:pt>
                      <c:pt idx="61">
                        <c:v>0.47</c:v>
                      </c:pt>
                      <c:pt idx="62">
                        <c:v>0.89</c:v>
                      </c:pt>
                      <c:pt idx="63">
                        <c:v>1.98</c:v>
                      </c:pt>
                      <c:pt idx="64">
                        <c:v>3.51</c:v>
                      </c:pt>
                      <c:pt idx="65">
                        <c:v>4.29</c:v>
                      </c:pt>
                      <c:pt idx="66">
                        <c:v>4.0599999999999996</c:v>
                      </c:pt>
                      <c:pt idx="67">
                        <c:v>3.44</c:v>
                      </c:pt>
                      <c:pt idx="68">
                        <c:v>2.63</c:v>
                      </c:pt>
                      <c:pt idx="69">
                        <c:v>1.84</c:v>
                      </c:pt>
                      <c:pt idx="70">
                        <c:v>1.21</c:v>
                      </c:pt>
                      <c:pt idx="71">
                        <c:v>0.79</c:v>
                      </c:pt>
                      <c:pt idx="72">
                        <c:v>0.36</c:v>
                      </c:pt>
                      <c:pt idx="73">
                        <c:v>0.36</c:v>
                      </c:pt>
                      <c:pt idx="74">
                        <c:v>0.36</c:v>
                      </c:pt>
                      <c:pt idx="75">
                        <c:v>0.36</c:v>
                      </c:pt>
                      <c:pt idx="76">
                        <c:v>0.38</c:v>
                      </c:pt>
                      <c:pt idx="77">
                        <c:v>0.46</c:v>
                      </c:pt>
                      <c:pt idx="78">
                        <c:v>0.73</c:v>
                      </c:pt>
                      <c:pt idx="79">
                        <c:v>1.3</c:v>
                      </c:pt>
                      <c:pt idx="80">
                        <c:v>1.99</c:v>
                      </c:pt>
                      <c:pt idx="81">
                        <c:v>2.3199999999999998</c:v>
                      </c:pt>
                      <c:pt idx="82">
                        <c:v>2.23</c:v>
                      </c:pt>
                      <c:pt idx="83">
                        <c:v>1.99</c:v>
                      </c:pt>
                      <c:pt idx="84">
                        <c:v>1.67</c:v>
                      </c:pt>
                      <c:pt idx="85">
                        <c:v>0.47</c:v>
                      </c:pt>
                      <c:pt idx="86">
                        <c:v>0.89</c:v>
                      </c:pt>
                      <c:pt idx="87">
                        <c:v>1.97</c:v>
                      </c:pt>
                      <c:pt idx="88">
                        <c:v>3.49</c:v>
                      </c:pt>
                      <c:pt idx="89">
                        <c:v>4.2699999999999996</c:v>
                      </c:pt>
                      <c:pt idx="90">
                        <c:v>4.04</c:v>
                      </c:pt>
                      <c:pt idx="91">
                        <c:v>3.42</c:v>
                      </c:pt>
                      <c:pt idx="92">
                        <c:v>2.61</c:v>
                      </c:pt>
                      <c:pt idx="93">
                        <c:v>1.83</c:v>
                      </c:pt>
                      <c:pt idx="94">
                        <c:v>1.21</c:v>
                      </c:pt>
                      <c:pt idx="95">
                        <c:v>0.79</c:v>
                      </c:pt>
                      <c:pt idx="96">
                        <c:v>0.36</c:v>
                      </c:pt>
                      <c:pt idx="97">
                        <c:v>0.36</c:v>
                      </c:pt>
                      <c:pt idx="98">
                        <c:v>0.36</c:v>
                      </c:pt>
                      <c:pt idx="99">
                        <c:v>0.36</c:v>
                      </c:pt>
                      <c:pt idx="100">
                        <c:v>0.38</c:v>
                      </c:pt>
                      <c:pt idx="101">
                        <c:v>0.45</c:v>
                      </c:pt>
                      <c:pt idx="102">
                        <c:v>0.69</c:v>
                      </c:pt>
                      <c:pt idx="103">
                        <c:v>1.2</c:v>
                      </c:pt>
                      <c:pt idx="104">
                        <c:v>1.82</c:v>
                      </c:pt>
                      <c:pt idx="105">
                        <c:v>2.11</c:v>
                      </c:pt>
                      <c:pt idx="106">
                        <c:v>2.04</c:v>
                      </c:pt>
                      <c:pt idx="107">
                        <c:v>1.82</c:v>
                      </c:pt>
                      <c:pt idx="108">
                        <c:v>1.53</c:v>
                      </c:pt>
                      <c:pt idx="109">
                        <c:v>0.47</c:v>
                      </c:pt>
                      <c:pt idx="110">
                        <c:v>0.89</c:v>
                      </c:pt>
                      <c:pt idx="111">
                        <c:v>1.97</c:v>
                      </c:pt>
                      <c:pt idx="112">
                        <c:v>3.5</c:v>
                      </c:pt>
                      <c:pt idx="113">
                        <c:v>4.28</c:v>
                      </c:pt>
                      <c:pt idx="114">
                        <c:v>4.04</c:v>
                      </c:pt>
                      <c:pt idx="115">
                        <c:v>3.43</c:v>
                      </c:pt>
                      <c:pt idx="116">
                        <c:v>2.62</c:v>
                      </c:pt>
                      <c:pt idx="117">
                        <c:v>1.83</c:v>
                      </c:pt>
                      <c:pt idx="118">
                        <c:v>1.21</c:v>
                      </c:pt>
                      <c:pt idx="119">
                        <c:v>0.79</c:v>
                      </c:pt>
                      <c:pt idx="120">
                        <c:v>0.36</c:v>
                      </c:pt>
                      <c:pt idx="121">
                        <c:v>0.36</c:v>
                      </c:pt>
                      <c:pt idx="122">
                        <c:v>0.36</c:v>
                      </c:pt>
                      <c:pt idx="123">
                        <c:v>0.36</c:v>
                      </c:pt>
                      <c:pt idx="124">
                        <c:v>0.39</c:v>
                      </c:pt>
                      <c:pt idx="125">
                        <c:v>0.49</c:v>
                      </c:pt>
                      <c:pt idx="126">
                        <c:v>0.82</c:v>
                      </c:pt>
                      <c:pt idx="127">
                        <c:v>1.52</c:v>
                      </c:pt>
                      <c:pt idx="128">
                        <c:v>2.38</c:v>
                      </c:pt>
                      <c:pt idx="129">
                        <c:v>2.79</c:v>
                      </c:pt>
                      <c:pt idx="130">
                        <c:v>2.68</c:v>
                      </c:pt>
                      <c:pt idx="131">
                        <c:v>2.39</c:v>
                      </c:pt>
                      <c:pt idx="132">
                        <c:v>1.98</c:v>
                      </c:pt>
                      <c:pt idx="133">
                        <c:v>0.47</c:v>
                      </c:pt>
                      <c:pt idx="134">
                        <c:v>0.89</c:v>
                      </c:pt>
                      <c:pt idx="135">
                        <c:v>1.98</c:v>
                      </c:pt>
                      <c:pt idx="136">
                        <c:v>3.51</c:v>
                      </c:pt>
                      <c:pt idx="137">
                        <c:v>4.29</c:v>
                      </c:pt>
                      <c:pt idx="138">
                        <c:v>4.0599999999999996</c:v>
                      </c:pt>
                      <c:pt idx="139">
                        <c:v>3.44</c:v>
                      </c:pt>
                      <c:pt idx="140">
                        <c:v>2.63</c:v>
                      </c:pt>
                      <c:pt idx="141">
                        <c:v>1.84</c:v>
                      </c:pt>
                      <c:pt idx="142">
                        <c:v>1.21</c:v>
                      </c:pt>
                      <c:pt idx="143">
                        <c:v>0.79</c:v>
                      </c:pt>
                      <c:pt idx="144">
                        <c:v>0.36</c:v>
                      </c:pt>
                      <c:pt idx="145">
                        <c:v>0.36</c:v>
                      </c:pt>
                      <c:pt idx="146">
                        <c:v>0.36</c:v>
                      </c:pt>
                      <c:pt idx="147">
                        <c:v>0.36</c:v>
                      </c:pt>
                      <c:pt idx="148">
                        <c:v>0.39</c:v>
                      </c:pt>
                      <c:pt idx="149">
                        <c:v>0.5</c:v>
                      </c:pt>
                      <c:pt idx="150">
                        <c:v>0.85</c:v>
                      </c:pt>
                      <c:pt idx="151">
                        <c:v>1.6</c:v>
                      </c:pt>
                      <c:pt idx="152">
                        <c:v>2.5099999999999998</c:v>
                      </c:pt>
                      <c:pt idx="153">
                        <c:v>2.94</c:v>
                      </c:pt>
                      <c:pt idx="154">
                        <c:v>2.83</c:v>
                      </c:pt>
                      <c:pt idx="155">
                        <c:v>2.52</c:v>
                      </c:pt>
                      <c:pt idx="156">
                        <c:v>2.08</c:v>
                      </c:pt>
                      <c:pt idx="157">
                        <c:v>0.47</c:v>
                      </c:pt>
                      <c:pt idx="158">
                        <c:v>0.89</c:v>
                      </c:pt>
                      <c:pt idx="159">
                        <c:v>1.98</c:v>
                      </c:pt>
                      <c:pt idx="160">
                        <c:v>3.52</c:v>
                      </c:pt>
                      <c:pt idx="161">
                        <c:v>4.3</c:v>
                      </c:pt>
                      <c:pt idx="162">
                        <c:v>4.07</c:v>
                      </c:pt>
                      <c:pt idx="163">
                        <c:v>3.45</c:v>
                      </c:pt>
                      <c:pt idx="164">
                        <c:v>2.63</c:v>
                      </c:pt>
                      <c:pt idx="165">
                        <c:v>1.84</c:v>
                      </c:pt>
                      <c:pt idx="166">
                        <c:v>1.21</c:v>
                      </c:pt>
                      <c:pt idx="167">
                        <c:v>0.8</c:v>
                      </c:pt>
                      <c:pt idx="168">
                        <c:v>0.36</c:v>
                      </c:pt>
                      <c:pt idx="169">
                        <c:v>0.36</c:v>
                      </c:pt>
                      <c:pt idx="170">
                        <c:v>0.37</c:v>
                      </c:pt>
                      <c:pt idx="171">
                        <c:v>0.38</c:v>
                      </c:pt>
                      <c:pt idx="172">
                        <c:v>0.42</c:v>
                      </c:pt>
                      <c:pt idx="173">
                        <c:v>0.56999999999999995</c:v>
                      </c:pt>
                      <c:pt idx="174">
                        <c:v>0.95</c:v>
                      </c:pt>
                      <c:pt idx="175">
                        <c:v>1.58</c:v>
                      </c:pt>
                      <c:pt idx="176">
                        <c:v>2.25</c:v>
                      </c:pt>
                      <c:pt idx="177">
                        <c:v>2.5499999999999998</c:v>
                      </c:pt>
                      <c:pt idx="178">
                        <c:v>2.3199999999999998</c:v>
                      </c:pt>
                      <c:pt idx="179">
                        <c:v>1.76</c:v>
                      </c:pt>
                      <c:pt idx="180">
                        <c:v>1.1599999999999999</c:v>
                      </c:pt>
                      <c:pt idx="181">
                        <c:v>0.42</c:v>
                      </c:pt>
                      <c:pt idx="182">
                        <c:v>0.69</c:v>
                      </c:pt>
                      <c:pt idx="183">
                        <c:v>1.57</c:v>
                      </c:pt>
                      <c:pt idx="184">
                        <c:v>3.03</c:v>
                      </c:pt>
                      <c:pt idx="185">
                        <c:v>3.83</c:v>
                      </c:pt>
                      <c:pt idx="186">
                        <c:v>3.34</c:v>
                      </c:pt>
                      <c:pt idx="187">
                        <c:v>2.25</c:v>
                      </c:pt>
                      <c:pt idx="188">
                        <c:v>1.25</c:v>
                      </c:pt>
                      <c:pt idx="189">
                        <c:v>0.67</c:v>
                      </c:pt>
                      <c:pt idx="190">
                        <c:v>0.44</c:v>
                      </c:pt>
                      <c:pt idx="191">
                        <c:v>0.38</c:v>
                      </c:pt>
                      <c:pt idx="192">
                        <c:v>0.36</c:v>
                      </c:pt>
                      <c:pt idx="193">
                        <c:v>0.36</c:v>
                      </c:pt>
                      <c:pt idx="194">
                        <c:v>0.37</c:v>
                      </c:pt>
                      <c:pt idx="195">
                        <c:v>0.39</c:v>
                      </c:pt>
                      <c:pt idx="196">
                        <c:v>0.47</c:v>
                      </c:pt>
                      <c:pt idx="197">
                        <c:v>0.76</c:v>
                      </c:pt>
                      <c:pt idx="198">
                        <c:v>1.46</c:v>
                      </c:pt>
                      <c:pt idx="199">
                        <c:v>2.64</c:v>
                      </c:pt>
                      <c:pt idx="200">
                        <c:v>3.9</c:v>
                      </c:pt>
                      <c:pt idx="201">
                        <c:v>4.46</c:v>
                      </c:pt>
                      <c:pt idx="202">
                        <c:v>4.0199999999999996</c:v>
                      </c:pt>
                      <c:pt idx="203">
                        <c:v>2.97</c:v>
                      </c:pt>
                      <c:pt idx="204">
                        <c:v>1.85</c:v>
                      </c:pt>
                      <c:pt idx="205">
                        <c:v>0.42</c:v>
                      </c:pt>
                      <c:pt idx="206">
                        <c:v>0.69</c:v>
                      </c:pt>
                      <c:pt idx="207">
                        <c:v>1.57</c:v>
                      </c:pt>
                      <c:pt idx="208">
                        <c:v>3.01</c:v>
                      </c:pt>
                      <c:pt idx="209">
                        <c:v>3.81</c:v>
                      </c:pt>
                      <c:pt idx="210">
                        <c:v>3.32</c:v>
                      </c:pt>
                      <c:pt idx="211">
                        <c:v>2.2400000000000002</c:v>
                      </c:pt>
                      <c:pt idx="212">
                        <c:v>1.25</c:v>
                      </c:pt>
                      <c:pt idx="213">
                        <c:v>0.67</c:v>
                      </c:pt>
                      <c:pt idx="214">
                        <c:v>0.44</c:v>
                      </c:pt>
                      <c:pt idx="215">
                        <c:v>0.38</c:v>
                      </c:pt>
                      <c:pt idx="216">
                        <c:v>0.36</c:v>
                      </c:pt>
                      <c:pt idx="217">
                        <c:v>0.36</c:v>
                      </c:pt>
                      <c:pt idx="218">
                        <c:v>0.36</c:v>
                      </c:pt>
                      <c:pt idx="219">
                        <c:v>0.36</c:v>
                      </c:pt>
                      <c:pt idx="220">
                        <c:v>0.37</c:v>
                      </c:pt>
                      <c:pt idx="221">
                        <c:v>0.43</c:v>
                      </c:pt>
                      <c:pt idx="222">
                        <c:v>0.63</c:v>
                      </c:pt>
                      <c:pt idx="223">
                        <c:v>1.04</c:v>
                      </c:pt>
                      <c:pt idx="224">
                        <c:v>1.54</c:v>
                      </c:pt>
                      <c:pt idx="225">
                        <c:v>1.77</c:v>
                      </c:pt>
                      <c:pt idx="226">
                        <c:v>1.71</c:v>
                      </c:pt>
                      <c:pt idx="227">
                        <c:v>1.54</c:v>
                      </c:pt>
                      <c:pt idx="228">
                        <c:v>1.3</c:v>
                      </c:pt>
                      <c:pt idx="229">
                        <c:v>0.47</c:v>
                      </c:pt>
                      <c:pt idx="230">
                        <c:v>0.89</c:v>
                      </c:pt>
                      <c:pt idx="231">
                        <c:v>1.97</c:v>
                      </c:pt>
                      <c:pt idx="232">
                        <c:v>3.5</c:v>
                      </c:pt>
                      <c:pt idx="233">
                        <c:v>4.28</c:v>
                      </c:pt>
                      <c:pt idx="234">
                        <c:v>4.04</c:v>
                      </c:pt>
                      <c:pt idx="235">
                        <c:v>3.43</c:v>
                      </c:pt>
                      <c:pt idx="236">
                        <c:v>2.62</c:v>
                      </c:pt>
                      <c:pt idx="237">
                        <c:v>1.83</c:v>
                      </c:pt>
                      <c:pt idx="238">
                        <c:v>1.21</c:v>
                      </c:pt>
                      <c:pt idx="239">
                        <c:v>0.79</c:v>
                      </c:pt>
                      <c:pt idx="240">
                        <c:v>0.36</c:v>
                      </c:pt>
                      <c:pt idx="241">
                        <c:v>0.36</c:v>
                      </c:pt>
                      <c:pt idx="242">
                        <c:v>0.36</c:v>
                      </c:pt>
                      <c:pt idx="243">
                        <c:v>0.37</c:v>
                      </c:pt>
                      <c:pt idx="244">
                        <c:v>0.42</c:v>
                      </c:pt>
                      <c:pt idx="245">
                        <c:v>0.65</c:v>
                      </c:pt>
                      <c:pt idx="246">
                        <c:v>1.42</c:v>
                      </c:pt>
                      <c:pt idx="247">
                        <c:v>3.03</c:v>
                      </c:pt>
                      <c:pt idx="248">
                        <c:v>5</c:v>
                      </c:pt>
                      <c:pt idx="249">
                        <c:v>5.94</c:v>
                      </c:pt>
                      <c:pt idx="250">
                        <c:v>5.7</c:v>
                      </c:pt>
                      <c:pt idx="251">
                        <c:v>5.0199999999999996</c:v>
                      </c:pt>
                      <c:pt idx="252">
                        <c:v>4.08</c:v>
                      </c:pt>
                      <c:pt idx="253">
                        <c:v>0.47</c:v>
                      </c:pt>
                      <c:pt idx="254">
                        <c:v>0.9</c:v>
                      </c:pt>
                      <c:pt idx="255">
                        <c:v>1.99</c:v>
                      </c:pt>
                      <c:pt idx="256">
                        <c:v>3.53</c:v>
                      </c:pt>
                      <c:pt idx="257">
                        <c:v>4.32</c:v>
                      </c:pt>
                      <c:pt idx="258">
                        <c:v>4.08</c:v>
                      </c:pt>
                      <c:pt idx="259">
                        <c:v>3.46</c:v>
                      </c:pt>
                      <c:pt idx="260">
                        <c:v>2.64</c:v>
                      </c:pt>
                      <c:pt idx="261">
                        <c:v>1.85</c:v>
                      </c:pt>
                      <c:pt idx="262">
                        <c:v>1.22</c:v>
                      </c:pt>
                      <c:pt idx="263">
                        <c:v>0.8</c:v>
                      </c:pt>
                      <c:pt idx="264">
                        <c:v>0.36</c:v>
                      </c:pt>
                      <c:pt idx="265">
                        <c:v>0.36</c:v>
                      </c:pt>
                      <c:pt idx="266">
                        <c:v>0.36</c:v>
                      </c:pt>
                      <c:pt idx="267">
                        <c:v>0.36</c:v>
                      </c:pt>
                      <c:pt idx="268">
                        <c:v>0.38</c:v>
                      </c:pt>
                      <c:pt idx="269">
                        <c:v>0.48</c:v>
                      </c:pt>
                      <c:pt idx="270">
                        <c:v>0.8</c:v>
                      </c:pt>
                      <c:pt idx="271">
                        <c:v>1.47</c:v>
                      </c:pt>
                      <c:pt idx="272">
                        <c:v>2.29</c:v>
                      </c:pt>
                      <c:pt idx="273">
                        <c:v>2.68</c:v>
                      </c:pt>
                      <c:pt idx="274">
                        <c:v>2.58</c:v>
                      </c:pt>
                      <c:pt idx="275">
                        <c:v>2.2999999999999998</c:v>
                      </c:pt>
                      <c:pt idx="276">
                        <c:v>1.91</c:v>
                      </c:pt>
                      <c:pt idx="277">
                        <c:v>0.47</c:v>
                      </c:pt>
                      <c:pt idx="278">
                        <c:v>0.89</c:v>
                      </c:pt>
                      <c:pt idx="279">
                        <c:v>1.98</c:v>
                      </c:pt>
                      <c:pt idx="280">
                        <c:v>3.52</c:v>
                      </c:pt>
                      <c:pt idx="281">
                        <c:v>4.3099999999999996</c:v>
                      </c:pt>
                      <c:pt idx="282">
                        <c:v>4.07</c:v>
                      </c:pt>
                      <c:pt idx="283">
                        <c:v>3.45</c:v>
                      </c:pt>
                      <c:pt idx="284">
                        <c:v>2.64</c:v>
                      </c:pt>
                      <c:pt idx="285">
                        <c:v>1.84</c:v>
                      </c:pt>
                      <c:pt idx="286">
                        <c:v>1.21</c:v>
                      </c:pt>
                      <c:pt idx="287">
                        <c:v>0.8</c:v>
                      </c:pt>
                      <c:pt idx="288">
                        <c:v>0.36</c:v>
                      </c:pt>
                      <c:pt idx="289">
                        <c:v>0.36</c:v>
                      </c:pt>
                      <c:pt idx="290">
                        <c:v>0.36</c:v>
                      </c:pt>
                      <c:pt idx="291">
                        <c:v>0.36</c:v>
                      </c:pt>
                      <c:pt idx="292">
                        <c:v>0.38</c:v>
                      </c:pt>
                      <c:pt idx="293">
                        <c:v>0.46</c:v>
                      </c:pt>
                      <c:pt idx="294">
                        <c:v>0.74</c:v>
                      </c:pt>
                      <c:pt idx="295">
                        <c:v>1.31</c:v>
                      </c:pt>
                      <c:pt idx="296">
                        <c:v>2.0099999999999998</c:v>
                      </c:pt>
                      <c:pt idx="297">
                        <c:v>2.35</c:v>
                      </c:pt>
                      <c:pt idx="298">
                        <c:v>2.2599999999999998</c:v>
                      </c:pt>
                      <c:pt idx="299">
                        <c:v>2.02</c:v>
                      </c:pt>
                      <c:pt idx="300">
                        <c:v>1.69</c:v>
                      </c:pt>
                      <c:pt idx="301">
                        <c:v>0.47</c:v>
                      </c:pt>
                      <c:pt idx="302">
                        <c:v>0.89</c:v>
                      </c:pt>
                      <c:pt idx="303">
                        <c:v>1.98</c:v>
                      </c:pt>
                      <c:pt idx="304">
                        <c:v>3.51</c:v>
                      </c:pt>
                      <c:pt idx="305">
                        <c:v>4.29</c:v>
                      </c:pt>
                      <c:pt idx="306">
                        <c:v>4.0599999999999996</c:v>
                      </c:pt>
                      <c:pt idx="307">
                        <c:v>3.44</c:v>
                      </c:pt>
                      <c:pt idx="308">
                        <c:v>2.62</c:v>
                      </c:pt>
                      <c:pt idx="309">
                        <c:v>1.84</c:v>
                      </c:pt>
                      <c:pt idx="310">
                        <c:v>1.21</c:v>
                      </c:pt>
                      <c:pt idx="311">
                        <c:v>0.79</c:v>
                      </c:pt>
                      <c:pt idx="312">
                        <c:v>0.36</c:v>
                      </c:pt>
                      <c:pt idx="313">
                        <c:v>0.36</c:v>
                      </c:pt>
                      <c:pt idx="314">
                        <c:v>0.36</c:v>
                      </c:pt>
                      <c:pt idx="315">
                        <c:v>0.36</c:v>
                      </c:pt>
                      <c:pt idx="316">
                        <c:v>0.38</c:v>
                      </c:pt>
                      <c:pt idx="317">
                        <c:v>0.45</c:v>
                      </c:pt>
                      <c:pt idx="318">
                        <c:v>0.69</c:v>
                      </c:pt>
                      <c:pt idx="319">
                        <c:v>1.18</c:v>
                      </c:pt>
                      <c:pt idx="320">
                        <c:v>1.79</c:v>
                      </c:pt>
                      <c:pt idx="321">
                        <c:v>2.08</c:v>
                      </c:pt>
                      <c:pt idx="322">
                        <c:v>2.0099999999999998</c:v>
                      </c:pt>
                      <c:pt idx="323">
                        <c:v>1.8</c:v>
                      </c:pt>
                      <c:pt idx="324">
                        <c:v>1.51</c:v>
                      </c:pt>
                      <c:pt idx="325">
                        <c:v>0.47</c:v>
                      </c:pt>
                      <c:pt idx="326">
                        <c:v>0.89</c:v>
                      </c:pt>
                      <c:pt idx="327">
                        <c:v>1.98</c:v>
                      </c:pt>
                      <c:pt idx="328">
                        <c:v>3.52</c:v>
                      </c:pt>
                      <c:pt idx="329">
                        <c:v>4.3099999999999996</c:v>
                      </c:pt>
                      <c:pt idx="330">
                        <c:v>4.07</c:v>
                      </c:pt>
                      <c:pt idx="331">
                        <c:v>3.45</c:v>
                      </c:pt>
                      <c:pt idx="332">
                        <c:v>2.63</c:v>
                      </c:pt>
                      <c:pt idx="333">
                        <c:v>1.84</c:v>
                      </c:pt>
                      <c:pt idx="334">
                        <c:v>1.21</c:v>
                      </c:pt>
                      <c:pt idx="335">
                        <c:v>0.8</c:v>
                      </c:pt>
                      <c:pt idx="336">
                        <c:v>0.36</c:v>
                      </c:pt>
                      <c:pt idx="337">
                        <c:v>0.36</c:v>
                      </c:pt>
                      <c:pt idx="338">
                        <c:v>0.37</c:v>
                      </c:pt>
                      <c:pt idx="339">
                        <c:v>0.38</c:v>
                      </c:pt>
                      <c:pt idx="340">
                        <c:v>0.44</c:v>
                      </c:pt>
                      <c:pt idx="341">
                        <c:v>0.64</c:v>
                      </c:pt>
                      <c:pt idx="342">
                        <c:v>1.1200000000000001</c:v>
                      </c:pt>
                      <c:pt idx="343">
                        <c:v>1.94</c:v>
                      </c:pt>
                      <c:pt idx="344">
                        <c:v>2.81</c:v>
                      </c:pt>
                      <c:pt idx="345">
                        <c:v>3.2</c:v>
                      </c:pt>
                      <c:pt idx="346">
                        <c:v>2.9</c:v>
                      </c:pt>
                      <c:pt idx="347">
                        <c:v>2.17</c:v>
                      </c:pt>
                      <c:pt idx="348">
                        <c:v>1.39</c:v>
                      </c:pt>
                      <c:pt idx="349">
                        <c:v>0.42</c:v>
                      </c:pt>
                      <c:pt idx="350">
                        <c:v>0.69</c:v>
                      </c:pt>
                      <c:pt idx="351">
                        <c:v>1.57</c:v>
                      </c:pt>
                      <c:pt idx="352">
                        <c:v>3.01</c:v>
                      </c:pt>
                      <c:pt idx="353">
                        <c:v>3.81</c:v>
                      </c:pt>
                      <c:pt idx="354">
                        <c:v>3.33</c:v>
                      </c:pt>
                      <c:pt idx="355">
                        <c:v>2.25</c:v>
                      </c:pt>
                      <c:pt idx="356">
                        <c:v>1.25</c:v>
                      </c:pt>
                      <c:pt idx="357">
                        <c:v>0.67</c:v>
                      </c:pt>
                      <c:pt idx="358">
                        <c:v>0.44</c:v>
                      </c:pt>
                      <c:pt idx="359">
                        <c:v>0.38</c:v>
                      </c:pt>
                      <c:pt idx="360">
                        <c:v>0.36</c:v>
                      </c:pt>
                      <c:pt idx="361">
                        <c:v>0.36</c:v>
                      </c:pt>
                      <c:pt idx="362">
                        <c:v>0.37</c:v>
                      </c:pt>
                      <c:pt idx="363">
                        <c:v>0.38</c:v>
                      </c:pt>
                      <c:pt idx="364">
                        <c:v>0.45</c:v>
                      </c:pt>
                      <c:pt idx="365">
                        <c:v>0.7</c:v>
                      </c:pt>
                      <c:pt idx="366">
                        <c:v>1.3</c:v>
                      </c:pt>
                      <c:pt idx="367">
                        <c:v>2.31</c:v>
                      </c:pt>
                      <c:pt idx="368">
                        <c:v>3.39</c:v>
                      </c:pt>
                      <c:pt idx="369">
                        <c:v>3.87</c:v>
                      </c:pt>
                      <c:pt idx="370">
                        <c:v>3.49</c:v>
                      </c:pt>
                      <c:pt idx="371">
                        <c:v>2.6</c:v>
                      </c:pt>
                      <c:pt idx="372">
                        <c:v>1.63</c:v>
                      </c:pt>
                      <c:pt idx="373">
                        <c:v>0.42</c:v>
                      </c:pt>
                      <c:pt idx="374">
                        <c:v>0.69</c:v>
                      </c:pt>
                      <c:pt idx="375">
                        <c:v>1.57</c:v>
                      </c:pt>
                      <c:pt idx="376">
                        <c:v>3.02</c:v>
                      </c:pt>
                      <c:pt idx="377">
                        <c:v>3.82</c:v>
                      </c:pt>
                      <c:pt idx="378">
                        <c:v>3.33</c:v>
                      </c:pt>
                      <c:pt idx="379">
                        <c:v>2.25</c:v>
                      </c:pt>
                      <c:pt idx="380">
                        <c:v>1.25</c:v>
                      </c:pt>
                      <c:pt idx="381">
                        <c:v>0.67</c:v>
                      </c:pt>
                      <c:pt idx="382">
                        <c:v>0.44</c:v>
                      </c:pt>
                      <c:pt idx="383">
                        <c:v>0.38</c:v>
                      </c:pt>
                      <c:pt idx="384">
                        <c:v>0.36</c:v>
                      </c:pt>
                      <c:pt idx="385">
                        <c:v>0.36</c:v>
                      </c:pt>
                      <c:pt idx="386">
                        <c:v>0.36</c:v>
                      </c:pt>
                      <c:pt idx="387">
                        <c:v>0.36</c:v>
                      </c:pt>
                      <c:pt idx="388">
                        <c:v>0.38</c:v>
                      </c:pt>
                      <c:pt idx="389">
                        <c:v>0.48</c:v>
                      </c:pt>
                      <c:pt idx="390">
                        <c:v>0.78</c:v>
                      </c:pt>
                      <c:pt idx="391">
                        <c:v>1.42</c:v>
                      </c:pt>
                      <c:pt idx="392">
                        <c:v>2.21</c:v>
                      </c:pt>
                      <c:pt idx="393">
                        <c:v>2.58</c:v>
                      </c:pt>
                      <c:pt idx="394">
                        <c:v>2.48</c:v>
                      </c:pt>
                      <c:pt idx="395">
                        <c:v>2.2200000000000002</c:v>
                      </c:pt>
                      <c:pt idx="396">
                        <c:v>1.84</c:v>
                      </c:pt>
                      <c:pt idx="397">
                        <c:v>0.47</c:v>
                      </c:pt>
                      <c:pt idx="398">
                        <c:v>0.89</c:v>
                      </c:pt>
                      <c:pt idx="399">
                        <c:v>1.98</c:v>
                      </c:pt>
                      <c:pt idx="400">
                        <c:v>3.52</c:v>
                      </c:pt>
                      <c:pt idx="401">
                        <c:v>4.3099999999999996</c:v>
                      </c:pt>
                      <c:pt idx="402">
                        <c:v>4.07</c:v>
                      </c:pt>
                      <c:pt idx="403">
                        <c:v>3.45</c:v>
                      </c:pt>
                      <c:pt idx="404">
                        <c:v>2.64</c:v>
                      </c:pt>
                      <c:pt idx="405">
                        <c:v>1.84</c:v>
                      </c:pt>
                      <c:pt idx="406">
                        <c:v>1.21</c:v>
                      </c:pt>
                      <c:pt idx="407">
                        <c:v>0.8</c:v>
                      </c:pt>
                      <c:pt idx="408">
                        <c:v>0.36</c:v>
                      </c:pt>
                      <c:pt idx="409">
                        <c:v>0.36</c:v>
                      </c:pt>
                      <c:pt idx="410">
                        <c:v>0.36</c:v>
                      </c:pt>
                      <c:pt idx="411">
                        <c:v>0.36</c:v>
                      </c:pt>
                      <c:pt idx="412">
                        <c:v>0.39</c:v>
                      </c:pt>
                      <c:pt idx="413">
                        <c:v>0.51</c:v>
                      </c:pt>
                      <c:pt idx="414">
                        <c:v>0.89</c:v>
                      </c:pt>
                      <c:pt idx="415">
                        <c:v>1.69</c:v>
                      </c:pt>
                      <c:pt idx="416">
                        <c:v>2.67</c:v>
                      </c:pt>
                      <c:pt idx="417">
                        <c:v>3.14</c:v>
                      </c:pt>
                      <c:pt idx="418">
                        <c:v>3.02</c:v>
                      </c:pt>
                      <c:pt idx="419">
                        <c:v>2.68</c:v>
                      </c:pt>
                      <c:pt idx="420">
                        <c:v>2.21</c:v>
                      </c:pt>
                      <c:pt idx="421">
                        <c:v>0.47</c:v>
                      </c:pt>
                      <c:pt idx="422">
                        <c:v>0.9</c:v>
                      </c:pt>
                      <c:pt idx="423">
                        <c:v>1.99</c:v>
                      </c:pt>
                      <c:pt idx="424">
                        <c:v>3.53</c:v>
                      </c:pt>
                      <c:pt idx="425">
                        <c:v>4.32</c:v>
                      </c:pt>
                      <c:pt idx="426">
                        <c:v>4.08</c:v>
                      </c:pt>
                      <c:pt idx="427">
                        <c:v>3.46</c:v>
                      </c:pt>
                      <c:pt idx="428">
                        <c:v>2.64</c:v>
                      </c:pt>
                      <c:pt idx="429">
                        <c:v>1.85</c:v>
                      </c:pt>
                      <c:pt idx="430">
                        <c:v>1.22</c:v>
                      </c:pt>
                      <c:pt idx="431">
                        <c:v>0.8</c:v>
                      </c:pt>
                      <c:pt idx="432">
                        <c:v>0.36</c:v>
                      </c:pt>
                      <c:pt idx="433">
                        <c:v>0.36</c:v>
                      </c:pt>
                      <c:pt idx="434">
                        <c:v>0.36</c:v>
                      </c:pt>
                      <c:pt idx="435">
                        <c:v>0.36</c:v>
                      </c:pt>
                      <c:pt idx="436">
                        <c:v>0.38</c:v>
                      </c:pt>
                      <c:pt idx="437">
                        <c:v>0.46</c:v>
                      </c:pt>
                      <c:pt idx="438">
                        <c:v>0.7</c:v>
                      </c:pt>
                      <c:pt idx="439">
                        <c:v>1.22</c:v>
                      </c:pt>
                      <c:pt idx="440">
                        <c:v>1.86</c:v>
                      </c:pt>
                      <c:pt idx="441">
                        <c:v>2.16</c:v>
                      </c:pt>
                      <c:pt idx="442">
                        <c:v>2.08</c:v>
                      </c:pt>
                      <c:pt idx="443">
                        <c:v>1.87</c:v>
                      </c:pt>
                      <c:pt idx="444">
                        <c:v>1.56</c:v>
                      </c:pt>
                      <c:pt idx="445">
                        <c:v>0.47</c:v>
                      </c:pt>
                      <c:pt idx="446">
                        <c:v>0.89</c:v>
                      </c:pt>
                      <c:pt idx="447">
                        <c:v>1.98</c:v>
                      </c:pt>
                      <c:pt idx="448">
                        <c:v>3.52</c:v>
                      </c:pt>
                      <c:pt idx="449">
                        <c:v>4.3099999999999996</c:v>
                      </c:pt>
                      <c:pt idx="450">
                        <c:v>4.07</c:v>
                      </c:pt>
                      <c:pt idx="451">
                        <c:v>3.45</c:v>
                      </c:pt>
                      <c:pt idx="452">
                        <c:v>2.63</c:v>
                      </c:pt>
                      <c:pt idx="453">
                        <c:v>1.84</c:v>
                      </c:pt>
                      <c:pt idx="454">
                        <c:v>1.21</c:v>
                      </c:pt>
                      <c:pt idx="455">
                        <c:v>0.8</c:v>
                      </c:pt>
                      <c:pt idx="456">
                        <c:v>0.36</c:v>
                      </c:pt>
                      <c:pt idx="457">
                        <c:v>0.36</c:v>
                      </c:pt>
                      <c:pt idx="458">
                        <c:v>0.36</c:v>
                      </c:pt>
                      <c:pt idx="459">
                        <c:v>0.36</c:v>
                      </c:pt>
                      <c:pt idx="460">
                        <c:v>0.38</c:v>
                      </c:pt>
                      <c:pt idx="461">
                        <c:v>0.44</c:v>
                      </c:pt>
                      <c:pt idx="462">
                        <c:v>0.64</c:v>
                      </c:pt>
                      <c:pt idx="463">
                        <c:v>1.05</c:v>
                      </c:pt>
                      <c:pt idx="464">
                        <c:v>1.56</c:v>
                      </c:pt>
                      <c:pt idx="465">
                        <c:v>1.81</c:v>
                      </c:pt>
                      <c:pt idx="466">
                        <c:v>1.74</c:v>
                      </c:pt>
                      <c:pt idx="467">
                        <c:v>1.57</c:v>
                      </c:pt>
                      <c:pt idx="468">
                        <c:v>1.32</c:v>
                      </c:pt>
                      <c:pt idx="469">
                        <c:v>0.47</c:v>
                      </c:pt>
                      <c:pt idx="470">
                        <c:v>0.9</c:v>
                      </c:pt>
                      <c:pt idx="471">
                        <c:v>1.99</c:v>
                      </c:pt>
                      <c:pt idx="472">
                        <c:v>3.53</c:v>
                      </c:pt>
                      <c:pt idx="473">
                        <c:v>4.3099999999999996</c:v>
                      </c:pt>
                      <c:pt idx="474">
                        <c:v>4.08</c:v>
                      </c:pt>
                      <c:pt idx="475">
                        <c:v>3.46</c:v>
                      </c:pt>
                      <c:pt idx="476">
                        <c:v>2.64</c:v>
                      </c:pt>
                      <c:pt idx="477">
                        <c:v>1.84</c:v>
                      </c:pt>
                      <c:pt idx="478">
                        <c:v>1.22</c:v>
                      </c:pt>
                      <c:pt idx="479">
                        <c:v>0.8</c:v>
                      </c:pt>
                      <c:pt idx="480">
                        <c:v>0.36</c:v>
                      </c:pt>
                      <c:pt idx="481">
                        <c:v>0.36</c:v>
                      </c:pt>
                      <c:pt idx="482">
                        <c:v>0.36</c:v>
                      </c:pt>
                      <c:pt idx="483">
                        <c:v>0.36</c:v>
                      </c:pt>
                      <c:pt idx="484">
                        <c:v>0.39</c:v>
                      </c:pt>
                      <c:pt idx="485">
                        <c:v>0.52</c:v>
                      </c:pt>
                      <c:pt idx="486">
                        <c:v>0.92</c:v>
                      </c:pt>
                      <c:pt idx="487">
                        <c:v>1.77</c:v>
                      </c:pt>
                      <c:pt idx="488">
                        <c:v>2.81</c:v>
                      </c:pt>
                      <c:pt idx="489">
                        <c:v>3.31</c:v>
                      </c:pt>
                      <c:pt idx="490">
                        <c:v>3.18</c:v>
                      </c:pt>
                      <c:pt idx="491">
                        <c:v>2.82</c:v>
                      </c:pt>
                      <c:pt idx="492">
                        <c:v>2.3199999999999998</c:v>
                      </c:pt>
                      <c:pt idx="493">
                        <c:v>0.47</c:v>
                      </c:pt>
                      <c:pt idx="494">
                        <c:v>0.9</c:v>
                      </c:pt>
                      <c:pt idx="495">
                        <c:v>1.98</c:v>
                      </c:pt>
                      <c:pt idx="496">
                        <c:v>3.52</c:v>
                      </c:pt>
                      <c:pt idx="497">
                        <c:v>4.3099999999999996</c:v>
                      </c:pt>
                      <c:pt idx="498">
                        <c:v>4.08</c:v>
                      </c:pt>
                      <c:pt idx="499">
                        <c:v>3.45</c:v>
                      </c:pt>
                      <c:pt idx="500">
                        <c:v>2.64</c:v>
                      </c:pt>
                      <c:pt idx="501">
                        <c:v>1.84</c:v>
                      </c:pt>
                      <c:pt idx="502">
                        <c:v>1.21</c:v>
                      </c:pt>
                      <c:pt idx="503">
                        <c:v>0.8</c:v>
                      </c:pt>
                      <c:pt idx="504">
                        <c:v>0.36</c:v>
                      </c:pt>
                      <c:pt idx="505">
                        <c:v>0.36</c:v>
                      </c:pt>
                      <c:pt idx="506">
                        <c:v>0.37</c:v>
                      </c:pt>
                      <c:pt idx="507">
                        <c:v>0.37</c:v>
                      </c:pt>
                      <c:pt idx="508">
                        <c:v>0.42</c:v>
                      </c:pt>
                      <c:pt idx="509">
                        <c:v>0.56000000000000005</c:v>
                      </c:pt>
                      <c:pt idx="510">
                        <c:v>0.92</c:v>
                      </c:pt>
                      <c:pt idx="511">
                        <c:v>1.51</c:v>
                      </c:pt>
                      <c:pt idx="512">
                        <c:v>2.15</c:v>
                      </c:pt>
                      <c:pt idx="513">
                        <c:v>2.4300000000000002</c:v>
                      </c:pt>
                      <c:pt idx="514">
                        <c:v>2.21</c:v>
                      </c:pt>
                      <c:pt idx="515">
                        <c:v>1.68</c:v>
                      </c:pt>
                      <c:pt idx="516">
                        <c:v>1.1100000000000001</c:v>
                      </c:pt>
                      <c:pt idx="517">
                        <c:v>0.42</c:v>
                      </c:pt>
                      <c:pt idx="518">
                        <c:v>0.69</c:v>
                      </c:pt>
                      <c:pt idx="519">
                        <c:v>1.57</c:v>
                      </c:pt>
                      <c:pt idx="520">
                        <c:v>3.01</c:v>
                      </c:pt>
                      <c:pt idx="521">
                        <c:v>3.81</c:v>
                      </c:pt>
                      <c:pt idx="522">
                        <c:v>3.33</c:v>
                      </c:pt>
                      <c:pt idx="523">
                        <c:v>2.25</c:v>
                      </c:pt>
                      <c:pt idx="524">
                        <c:v>1.25</c:v>
                      </c:pt>
                      <c:pt idx="525">
                        <c:v>0.67</c:v>
                      </c:pt>
                      <c:pt idx="526">
                        <c:v>0.44</c:v>
                      </c:pt>
                      <c:pt idx="527">
                        <c:v>0.38</c:v>
                      </c:pt>
                      <c:pt idx="528">
                        <c:v>0.36</c:v>
                      </c:pt>
                      <c:pt idx="529">
                        <c:v>0.36</c:v>
                      </c:pt>
                      <c:pt idx="530">
                        <c:v>0.37</c:v>
                      </c:pt>
                      <c:pt idx="531">
                        <c:v>0.39</c:v>
                      </c:pt>
                      <c:pt idx="532">
                        <c:v>0.48</c:v>
                      </c:pt>
                      <c:pt idx="533">
                        <c:v>0.78</c:v>
                      </c:pt>
                      <c:pt idx="534">
                        <c:v>1.53</c:v>
                      </c:pt>
                      <c:pt idx="535">
                        <c:v>2.8</c:v>
                      </c:pt>
                      <c:pt idx="536">
                        <c:v>4.1399999999999997</c:v>
                      </c:pt>
                      <c:pt idx="537">
                        <c:v>4.74</c:v>
                      </c:pt>
                      <c:pt idx="538">
                        <c:v>4.2699999999999996</c:v>
                      </c:pt>
                      <c:pt idx="539">
                        <c:v>3.15</c:v>
                      </c:pt>
                      <c:pt idx="540">
                        <c:v>1.95</c:v>
                      </c:pt>
                      <c:pt idx="541">
                        <c:v>0.42</c:v>
                      </c:pt>
                      <c:pt idx="542">
                        <c:v>0.69</c:v>
                      </c:pt>
                      <c:pt idx="543">
                        <c:v>1.57</c:v>
                      </c:pt>
                      <c:pt idx="544">
                        <c:v>3.02</c:v>
                      </c:pt>
                      <c:pt idx="545">
                        <c:v>3.82</c:v>
                      </c:pt>
                      <c:pt idx="546">
                        <c:v>3.33</c:v>
                      </c:pt>
                      <c:pt idx="547">
                        <c:v>2.25</c:v>
                      </c:pt>
                      <c:pt idx="548">
                        <c:v>1.25</c:v>
                      </c:pt>
                      <c:pt idx="549">
                        <c:v>0.67</c:v>
                      </c:pt>
                      <c:pt idx="550">
                        <c:v>0.44</c:v>
                      </c:pt>
                      <c:pt idx="551">
                        <c:v>0.38</c:v>
                      </c:pt>
                      <c:pt idx="552">
                        <c:v>0.36</c:v>
                      </c:pt>
                      <c:pt idx="553">
                        <c:v>0.36</c:v>
                      </c:pt>
                      <c:pt idx="554">
                        <c:v>0.36</c:v>
                      </c:pt>
                      <c:pt idx="555">
                        <c:v>0.37</c:v>
                      </c:pt>
                      <c:pt idx="556">
                        <c:v>0.4</c:v>
                      </c:pt>
                      <c:pt idx="557">
                        <c:v>0.56000000000000005</c:v>
                      </c:pt>
                      <c:pt idx="558">
                        <c:v>1.08</c:v>
                      </c:pt>
                      <c:pt idx="559">
                        <c:v>2.16</c:v>
                      </c:pt>
                      <c:pt idx="560">
                        <c:v>3.49</c:v>
                      </c:pt>
                      <c:pt idx="561">
                        <c:v>4.12</c:v>
                      </c:pt>
                      <c:pt idx="562">
                        <c:v>3.95</c:v>
                      </c:pt>
                      <c:pt idx="563">
                        <c:v>3.5</c:v>
                      </c:pt>
                      <c:pt idx="564">
                        <c:v>2.87</c:v>
                      </c:pt>
                      <c:pt idx="565">
                        <c:v>0.47</c:v>
                      </c:pt>
                      <c:pt idx="566">
                        <c:v>0.89</c:v>
                      </c:pt>
                      <c:pt idx="567">
                        <c:v>1.98</c:v>
                      </c:pt>
                      <c:pt idx="568">
                        <c:v>3.52</c:v>
                      </c:pt>
                      <c:pt idx="569">
                        <c:v>4.3099999999999996</c:v>
                      </c:pt>
                      <c:pt idx="570">
                        <c:v>4.07</c:v>
                      </c:pt>
                      <c:pt idx="571">
                        <c:v>3.45</c:v>
                      </c:pt>
                      <c:pt idx="572">
                        <c:v>2.64</c:v>
                      </c:pt>
                      <c:pt idx="573">
                        <c:v>1.84</c:v>
                      </c:pt>
                      <c:pt idx="574">
                        <c:v>1.21</c:v>
                      </c:pt>
                      <c:pt idx="575">
                        <c:v>0.8</c:v>
                      </c:pt>
                      <c:pt idx="576">
                        <c:v>0.36</c:v>
                      </c:pt>
                      <c:pt idx="577">
                        <c:v>0.36</c:v>
                      </c:pt>
                      <c:pt idx="578">
                        <c:v>0.36</c:v>
                      </c:pt>
                      <c:pt idx="579">
                        <c:v>0.36</c:v>
                      </c:pt>
                      <c:pt idx="580">
                        <c:v>0.38</c:v>
                      </c:pt>
                      <c:pt idx="581">
                        <c:v>0.47</c:v>
                      </c:pt>
                      <c:pt idx="582">
                        <c:v>0.75</c:v>
                      </c:pt>
                      <c:pt idx="583">
                        <c:v>1.33</c:v>
                      </c:pt>
                      <c:pt idx="584">
                        <c:v>2.0499999999999998</c:v>
                      </c:pt>
                      <c:pt idx="585">
                        <c:v>2.39</c:v>
                      </c:pt>
                      <c:pt idx="586">
                        <c:v>2.2999999999999998</c:v>
                      </c:pt>
                      <c:pt idx="587">
                        <c:v>2.0499999999999998</c:v>
                      </c:pt>
                      <c:pt idx="588">
                        <c:v>1.71</c:v>
                      </c:pt>
                      <c:pt idx="589">
                        <c:v>0.47</c:v>
                      </c:pt>
                      <c:pt idx="590">
                        <c:v>0.9</c:v>
                      </c:pt>
                      <c:pt idx="591">
                        <c:v>1.99</c:v>
                      </c:pt>
                      <c:pt idx="592">
                        <c:v>3.53</c:v>
                      </c:pt>
                      <c:pt idx="593">
                        <c:v>4.32</c:v>
                      </c:pt>
                      <c:pt idx="594">
                        <c:v>4.08</c:v>
                      </c:pt>
                      <c:pt idx="595">
                        <c:v>3.46</c:v>
                      </c:pt>
                      <c:pt idx="596">
                        <c:v>2.64</c:v>
                      </c:pt>
                      <c:pt idx="597">
                        <c:v>1.85</c:v>
                      </c:pt>
                      <c:pt idx="598">
                        <c:v>1.22</c:v>
                      </c:pt>
                      <c:pt idx="599">
                        <c:v>0.8</c:v>
                      </c:pt>
                      <c:pt idx="600">
                        <c:v>0.36</c:v>
                      </c:pt>
                      <c:pt idx="601">
                        <c:v>0.36</c:v>
                      </c:pt>
                      <c:pt idx="602">
                        <c:v>0.36</c:v>
                      </c:pt>
                      <c:pt idx="603">
                        <c:v>0.36</c:v>
                      </c:pt>
                      <c:pt idx="604">
                        <c:v>0.38</c:v>
                      </c:pt>
                      <c:pt idx="605">
                        <c:v>0.48</c:v>
                      </c:pt>
                      <c:pt idx="606">
                        <c:v>0.79</c:v>
                      </c:pt>
                      <c:pt idx="607">
                        <c:v>1.44</c:v>
                      </c:pt>
                      <c:pt idx="608">
                        <c:v>2.2400000000000002</c:v>
                      </c:pt>
                      <c:pt idx="609">
                        <c:v>2.62</c:v>
                      </c:pt>
                      <c:pt idx="610">
                        <c:v>2.52</c:v>
                      </c:pt>
                      <c:pt idx="611">
                        <c:v>2.25</c:v>
                      </c:pt>
                      <c:pt idx="612">
                        <c:v>1.87</c:v>
                      </c:pt>
                      <c:pt idx="613">
                        <c:v>0.47</c:v>
                      </c:pt>
                      <c:pt idx="614">
                        <c:v>0.89</c:v>
                      </c:pt>
                      <c:pt idx="615">
                        <c:v>1.98</c:v>
                      </c:pt>
                      <c:pt idx="616">
                        <c:v>3.52</c:v>
                      </c:pt>
                      <c:pt idx="617">
                        <c:v>4.3099999999999996</c:v>
                      </c:pt>
                      <c:pt idx="618">
                        <c:v>4.07</c:v>
                      </c:pt>
                      <c:pt idx="619">
                        <c:v>3.45</c:v>
                      </c:pt>
                      <c:pt idx="620">
                        <c:v>2.63</c:v>
                      </c:pt>
                      <c:pt idx="621">
                        <c:v>1.84</c:v>
                      </c:pt>
                      <c:pt idx="622">
                        <c:v>1.21</c:v>
                      </c:pt>
                      <c:pt idx="623">
                        <c:v>0.8</c:v>
                      </c:pt>
                      <c:pt idx="624">
                        <c:v>0.36</c:v>
                      </c:pt>
                      <c:pt idx="625">
                        <c:v>0.36</c:v>
                      </c:pt>
                      <c:pt idx="626">
                        <c:v>0.36</c:v>
                      </c:pt>
                      <c:pt idx="627">
                        <c:v>0.37</c:v>
                      </c:pt>
                      <c:pt idx="628">
                        <c:v>0.4</c:v>
                      </c:pt>
                      <c:pt idx="629">
                        <c:v>0.59</c:v>
                      </c:pt>
                      <c:pt idx="630">
                        <c:v>1.2</c:v>
                      </c:pt>
                      <c:pt idx="631">
                        <c:v>2.46</c:v>
                      </c:pt>
                      <c:pt idx="632">
                        <c:v>4.01</c:v>
                      </c:pt>
                      <c:pt idx="633">
                        <c:v>4.75</c:v>
                      </c:pt>
                      <c:pt idx="634">
                        <c:v>4.5599999999999996</c:v>
                      </c:pt>
                      <c:pt idx="635">
                        <c:v>4.03</c:v>
                      </c:pt>
                      <c:pt idx="636">
                        <c:v>3.29</c:v>
                      </c:pt>
                      <c:pt idx="637">
                        <c:v>0.47</c:v>
                      </c:pt>
                      <c:pt idx="638">
                        <c:v>0.89</c:v>
                      </c:pt>
                      <c:pt idx="639">
                        <c:v>1.98</c:v>
                      </c:pt>
                      <c:pt idx="640">
                        <c:v>3.52</c:v>
                      </c:pt>
                      <c:pt idx="641">
                        <c:v>4.3099999999999996</c:v>
                      </c:pt>
                      <c:pt idx="642">
                        <c:v>4.07</c:v>
                      </c:pt>
                      <c:pt idx="643">
                        <c:v>3.45</c:v>
                      </c:pt>
                      <c:pt idx="644">
                        <c:v>2.63</c:v>
                      </c:pt>
                      <c:pt idx="645">
                        <c:v>1.84</c:v>
                      </c:pt>
                      <c:pt idx="646">
                        <c:v>1.21</c:v>
                      </c:pt>
                      <c:pt idx="647">
                        <c:v>0.8</c:v>
                      </c:pt>
                      <c:pt idx="648">
                        <c:v>0.36</c:v>
                      </c:pt>
                      <c:pt idx="649">
                        <c:v>0.36</c:v>
                      </c:pt>
                      <c:pt idx="650">
                        <c:v>0.36</c:v>
                      </c:pt>
                      <c:pt idx="651">
                        <c:v>0.36</c:v>
                      </c:pt>
                      <c:pt idx="652">
                        <c:v>0.38</c:v>
                      </c:pt>
                      <c:pt idx="653">
                        <c:v>0.45</c:v>
                      </c:pt>
                      <c:pt idx="654">
                        <c:v>0.69</c:v>
                      </c:pt>
                      <c:pt idx="655">
                        <c:v>1.19</c:v>
                      </c:pt>
                      <c:pt idx="656">
                        <c:v>1.8</c:v>
                      </c:pt>
                      <c:pt idx="657">
                        <c:v>2.09</c:v>
                      </c:pt>
                      <c:pt idx="658">
                        <c:v>2.0099999999999998</c:v>
                      </c:pt>
                      <c:pt idx="659">
                        <c:v>1.8</c:v>
                      </c:pt>
                      <c:pt idx="660">
                        <c:v>1.51</c:v>
                      </c:pt>
                      <c:pt idx="661">
                        <c:v>0.47</c:v>
                      </c:pt>
                      <c:pt idx="662">
                        <c:v>0.89</c:v>
                      </c:pt>
                      <c:pt idx="663">
                        <c:v>1.98</c:v>
                      </c:pt>
                      <c:pt idx="664">
                        <c:v>3.51</c:v>
                      </c:pt>
                      <c:pt idx="665">
                        <c:v>4.29</c:v>
                      </c:pt>
                      <c:pt idx="666">
                        <c:v>4.05</c:v>
                      </c:pt>
                      <c:pt idx="667">
                        <c:v>3.43</c:v>
                      </c:pt>
                      <c:pt idx="668">
                        <c:v>2.62</c:v>
                      </c:pt>
                      <c:pt idx="669">
                        <c:v>1.83</c:v>
                      </c:pt>
                      <c:pt idx="670">
                        <c:v>1.21</c:v>
                      </c:pt>
                      <c:pt idx="671">
                        <c:v>0.79</c:v>
                      </c:pt>
                      <c:pt idx="672">
                        <c:v>0.36</c:v>
                      </c:pt>
                      <c:pt idx="673">
                        <c:v>0.36</c:v>
                      </c:pt>
                      <c:pt idx="674">
                        <c:v>0.37</c:v>
                      </c:pt>
                      <c:pt idx="675">
                        <c:v>0.38</c:v>
                      </c:pt>
                      <c:pt idx="676">
                        <c:v>0.44</c:v>
                      </c:pt>
                      <c:pt idx="677">
                        <c:v>0.66</c:v>
                      </c:pt>
                      <c:pt idx="678">
                        <c:v>1.18</c:v>
                      </c:pt>
                      <c:pt idx="679">
                        <c:v>2.06</c:v>
                      </c:pt>
                      <c:pt idx="680">
                        <c:v>2.99</c:v>
                      </c:pt>
                      <c:pt idx="681">
                        <c:v>3.41</c:v>
                      </c:pt>
                      <c:pt idx="682">
                        <c:v>3.08</c:v>
                      </c:pt>
                      <c:pt idx="683">
                        <c:v>2.2999999999999998</c:v>
                      </c:pt>
                      <c:pt idx="684">
                        <c:v>1.47</c:v>
                      </c:pt>
                      <c:pt idx="685">
                        <c:v>0.42</c:v>
                      </c:pt>
                      <c:pt idx="686">
                        <c:v>0.69</c:v>
                      </c:pt>
                      <c:pt idx="687">
                        <c:v>1.57</c:v>
                      </c:pt>
                      <c:pt idx="688">
                        <c:v>3.02</c:v>
                      </c:pt>
                      <c:pt idx="689">
                        <c:v>3.82</c:v>
                      </c:pt>
                      <c:pt idx="690">
                        <c:v>3.33</c:v>
                      </c:pt>
                      <c:pt idx="691">
                        <c:v>2.25</c:v>
                      </c:pt>
                      <c:pt idx="692">
                        <c:v>1.25</c:v>
                      </c:pt>
                      <c:pt idx="693">
                        <c:v>0.67</c:v>
                      </c:pt>
                      <c:pt idx="694">
                        <c:v>0.44</c:v>
                      </c:pt>
                      <c:pt idx="695">
                        <c:v>0.38</c:v>
                      </c:pt>
                      <c:pt idx="696">
                        <c:v>0.36</c:v>
                      </c:pt>
                      <c:pt idx="697">
                        <c:v>0.36</c:v>
                      </c:pt>
                      <c:pt idx="698">
                        <c:v>0.37</c:v>
                      </c:pt>
                      <c:pt idx="699">
                        <c:v>0.38</c:v>
                      </c:pt>
                      <c:pt idx="700">
                        <c:v>0.42</c:v>
                      </c:pt>
                      <c:pt idx="701">
                        <c:v>0.57999999999999996</c:v>
                      </c:pt>
                      <c:pt idx="702">
                        <c:v>0.98</c:v>
                      </c:pt>
                      <c:pt idx="703">
                        <c:v>1.64</c:v>
                      </c:pt>
                      <c:pt idx="704">
                        <c:v>2.34</c:v>
                      </c:pt>
                      <c:pt idx="705">
                        <c:v>2.66</c:v>
                      </c:pt>
                      <c:pt idx="706">
                        <c:v>2.41</c:v>
                      </c:pt>
                      <c:pt idx="707">
                        <c:v>1.82</c:v>
                      </c:pt>
                      <c:pt idx="708">
                        <c:v>1.19</c:v>
                      </c:pt>
                      <c:pt idx="709">
                        <c:v>0.42</c:v>
                      </c:pt>
                      <c:pt idx="710">
                        <c:v>0.69</c:v>
                      </c:pt>
                      <c:pt idx="711">
                        <c:v>1.57</c:v>
                      </c:pt>
                      <c:pt idx="712">
                        <c:v>3.02</c:v>
                      </c:pt>
                      <c:pt idx="713">
                        <c:v>3.82</c:v>
                      </c:pt>
                      <c:pt idx="714">
                        <c:v>3.33</c:v>
                      </c:pt>
                      <c:pt idx="715">
                        <c:v>2.25</c:v>
                      </c:pt>
                      <c:pt idx="716">
                        <c:v>1.25</c:v>
                      </c:pt>
                      <c:pt idx="717">
                        <c:v>0.67</c:v>
                      </c:pt>
                      <c:pt idx="718">
                        <c:v>0.44</c:v>
                      </c:pt>
                      <c:pt idx="719">
                        <c:v>0.38</c:v>
                      </c:pt>
                      <c:pt idx="720">
                        <c:v>0.36</c:v>
                      </c:pt>
                      <c:pt idx="721">
                        <c:v>0.36</c:v>
                      </c:pt>
                      <c:pt idx="722">
                        <c:v>0.36</c:v>
                      </c:pt>
                      <c:pt idx="723">
                        <c:v>0.37</c:v>
                      </c:pt>
                      <c:pt idx="724">
                        <c:v>0.39</c:v>
                      </c:pt>
                      <c:pt idx="725">
                        <c:v>0.53</c:v>
                      </c:pt>
                      <c:pt idx="726">
                        <c:v>0.98</c:v>
                      </c:pt>
                      <c:pt idx="727">
                        <c:v>1.92</c:v>
                      </c:pt>
                      <c:pt idx="728">
                        <c:v>3.08</c:v>
                      </c:pt>
                      <c:pt idx="729">
                        <c:v>3.63</c:v>
                      </c:pt>
                      <c:pt idx="730">
                        <c:v>3.48</c:v>
                      </c:pt>
                      <c:pt idx="731">
                        <c:v>3.09</c:v>
                      </c:pt>
                      <c:pt idx="732">
                        <c:v>2.54</c:v>
                      </c:pt>
                      <c:pt idx="733">
                        <c:v>0.47</c:v>
                      </c:pt>
                      <c:pt idx="734">
                        <c:v>0.9</c:v>
                      </c:pt>
                      <c:pt idx="735">
                        <c:v>1.99</c:v>
                      </c:pt>
                      <c:pt idx="736">
                        <c:v>3.54</c:v>
                      </c:pt>
                      <c:pt idx="737">
                        <c:v>4.33</c:v>
                      </c:pt>
                      <c:pt idx="738">
                        <c:v>4.09</c:v>
                      </c:pt>
                      <c:pt idx="739">
                        <c:v>3.46</c:v>
                      </c:pt>
                      <c:pt idx="740">
                        <c:v>2.65</c:v>
                      </c:pt>
                      <c:pt idx="741">
                        <c:v>1.85</c:v>
                      </c:pt>
                      <c:pt idx="742">
                        <c:v>1.22</c:v>
                      </c:pt>
                      <c:pt idx="743">
                        <c:v>0.8</c:v>
                      </c:pt>
                      <c:pt idx="744">
                        <c:v>0.36</c:v>
                      </c:pt>
                      <c:pt idx="745">
                        <c:v>0.36</c:v>
                      </c:pt>
                      <c:pt idx="746">
                        <c:v>0.36</c:v>
                      </c:pt>
                      <c:pt idx="747">
                        <c:v>0.36</c:v>
                      </c:pt>
                      <c:pt idx="748">
                        <c:v>0.38</c:v>
                      </c:pt>
                      <c:pt idx="749">
                        <c:v>0.48</c:v>
                      </c:pt>
                      <c:pt idx="750">
                        <c:v>0.8</c:v>
                      </c:pt>
                      <c:pt idx="751">
                        <c:v>1.45</c:v>
                      </c:pt>
                      <c:pt idx="752">
                        <c:v>2.2599999999999998</c:v>
                      </c:pt>
                      <c:pt idx="753">
                        <c:v>2.64</c:v>
                      </c:pt>
                      <c:pt idx="754">
                        <c:v>2.54</c:v>
                      </c:pt>
                      <c:pt idx="755">
                        <c:v>2.27</c:v>
                      </c:pt>
                      <c:pt idx="756">
                        <c:v>1.88</c:v>
                      </c:pt>
                      <c:pt idx="757">
                        <c:v>0.47</c:v>
                      </c:pt>
                      <c:pt idx="758">
                        <c:v>0.89</c:v>
                      </c:pt>
                      <c:pt idx="759">
                        <c:v>1.98</c:v>
                      </c:pt>
                      <c:pt idx="760">
                        <c:v>3.51</c:v>
                      </c:pt>
                      <c:pt idx="761">
                        <c:v>4.3</c:v>
                      </c:pt>
                      <c:pt idx="762">
                        <c:v>4.07</c:v>
                      </c:pt>
                      <c:pt idx="763">
                        <c:v>3.44</c:v>
                      </c:pt>
                      <c:pt idx="764">
                        <c:v>2.63</c:v>
                      </c:pt>
                      <c:pt idx="765">
                        <c:v>1.84</c:v>
                      </c:pt>
                      <c:pt idx="766">
                        <c:v>1.21</c:v>
                      </c:pt>
                      <c:pt idx="767">
                        <c:v>0.8</c:v>
                      </c:pt>
                      <c:pt idx="768">
                        <c:v>0.36</c:v>
                      </c:pt>
                      <c:pt idx="769">
                        <c:v>0.36</c:v>
                      </c:pt>
                      <c:pt idx="770">
                        <c:v>0.36</c:v>
                      </c:pt>
                      <c:pt idx="771">
                        <c:v>0.37</c:v>
                      </c:pt>
                      <c:pt idx="772">
                        <c:v>0.4</c:v>
                      </c:pt>
                      <c:pt idx="773">
                        <c:v>0.59</c:v>
                      </c:pt>
                      <c:pt idx="774">
                        <c:v>1.18</c:v>
                      </c:pt>
                      <c:pt idx="775">
                        <c:v>2.4300000000000002</c:v>
                      </c:pt>
                      <c:pt idx="776">
                        <c:v>3.95</c:v>
                      </c:pt>
                      <c:pt idx="777">
                        <c:v>4.68</c:v>
                      </c:pt>
                      <c:pt idx="778">
                        <c:v>4.49</c:v>
                      </c:pt>
                      <c:pt idx="779">
                        <c:v>3.97</c:v>
                      </c:pt>
                      <c:pt idx="780">
                        <c:v>3.24</c:v>
                      </c:pt>
                      <c:pt idx="781">
                        <c:v>0.47</c:v>
                      </c:pt>
                      <c:pt idx="782">
                        <c:v>0.9</c:v>
                      </c:pt>
                      <c:pt idx="783">
                        <c:v>1.99</c:v>
                      </c:pt>
                      <c:pt idx="784">
                        <c:v>3.53</c:v>
                      </c:pt>
                      <c:pt idx="785">
                        <c:v>4.32</c:v>
                      </c:pt>
                      <c:pt idx="786">
                        <c:v>4.08</c:v>
                      </c:pt>
                      <c:pt idx="787">
                        <c:v>3.46</c:v>
                      </c:pt>
                      <c:pt idx="788">
                        <c:v>2.64</c:v>
                      </c:pt>
                      <c:pt idx="789">
                        <c:v>1.85</c:v>
                      </c:pt>
                      <c:pt idx="790">
                        <c:v>1.22</c:v>
                      </c:pt>
                      <c:pt idx="791">
                        <c:v>0.8</c:v>
                      </c:pt>
                      <c:pt idx="792">
                        <c:v>0.36</c:v>
                      </c:pt>
                      <c:pt idx="793">
                        <c:v>0.36</c:v>
                      </c:pt>
                      <c:pt idx="794">
                        <c:v>0.36</c:v>
                      </c:pt>
                      <c:pt idx="795">
                        <c:v>0.36</c:v>
                      </c:pt>
                      <c:pt idx="796">
                        <c:v>0.38</c:v>
                      </c:pt>
                      <c:pt idx="797">
                        <c:v>0.44</c:v>
                      </c:pt>
                      <c:pt idx="798">
                        <c:v>0.66</c:v>
                      </c:pt>
                      <c:pt idx="799">
                        <c:v>1.1000000000000001</c:v>
                      </c:pt>
                      <c:pt idx="800">
                        <c:v>1.65</c:v>
                      </c:pt>
                      <c:pt idx="801">
                        <c:v>1.92</c:v>
                      </c:pt>
                      <c:pt idx="802">
                        <c:v>1.85</c:v>
                      </c:pt>
                      <c:pt idx="803">
                        <c:v>1.66</c:v>
                      </c:pt>
                      <c:pt idx="804">
                        <c:v>1.4</c:v>
                      </c:pt>
                      <c:pt idx="805">
                        <c:v>0.47</c:v>
                      </c:pt>
                      <c:pt idx="806">
                        <c:v>0.89</c:v>
                      </c:pt>
                      <c:pt idx="807">
                        <c:v>1.98</c:v>
                      </c:pt>
                      <c:pt idx="808">
                        <c:v>3.51</c:v>
                      </c:pt>
                      <c:pt idx="809">
                        <c:v>4.3</c:v>
                      </c:pt>
                      <c:pt idx="810">
                        <c:v>4.0599999999999996</c:v>
                      </c:pt>
                      <c:pt idx="811">
                        <c:v>3.44</c:v>
                      </c:pt>
                      <c:pt idx="812">
                        <c:v>2.63</c:v>
                      </c:pt>
                      <c:pt idx="813">
                        <c:v>1.84</c:v>
                      </c:pt>
                      <c:pt idx="814">
                        <c:v>1.21</c:v>
                      </c:pt>
                      <c:pt idx="815">
                        <c:v>0.79</c:v>
                      </c:pt>
                      <c:pt idx="816">
                        <c:v>0.36</c:v>
                      </c:pt>
                      <c:pt idx="817">
                        <c:v>0.36</c:v>
                      </c:pt>
                      <c:pt idx="818">
                        <c:v>0.36</c:v>
                      </c:pt>
                      <c:pt idx="819">
                        <c:v>0.37</c:v>
                      </c:pt>
                      <c:pt idx="820">
                        <c:v>0.39</c:v>
                      </c:pt>
                      <c:pt idx="821">
                        <c:v>0.54</c:v>
                      </c:pt>
                      <c:pt idx="822">
                        <c:v>1</c:v>
                      </c:pt>
                      <c:pt idx="823">
                        <c:v>1.97</c:v>
                      </c:pt>
                      <c:pt idx="824">
                        <c:v>3.15</c:v>
                      </c:pt>
                      <c:pt idx="825">
                        <c:v>3.71</c:v>
                      </c:pt>
                      <c:pt idx="826">
                        <c:v>3.57</c:v>
                      </c:pt>
                      <c:pt idx="827">
                        <c:v>3.16</c:v>
                      </c:pt>
                      <c:pt idx="828">
                        <c:v>2.6</c:v>
                      </c:pt>
                      <c:pt idx="829">
                        <c:v>0.47</c:v>
                      </c:pt>
                      <c:pt idx="830">
                        <c:v>0.89</c:v>
                      </c:pt>
                      <c:pt idx="831">
                        <c:v>1.97</c:v>
                      </c:pt>
                      <c:pt idx="832">
                        <c:v>3.5</c:v>
                      </c:pt>
                      <c:pt idx="833">
                        <c:v>4.29</c:v>
                      </c:pt>
                      <c:pt idx="834">
                        <c:v>4.05</c:v>
                      </c:pt>
                      <c:pt idx="835">
                        <c:v>3.43</c:v>
                      </c:pt>
                      <c:pt idx="836">
                        <c:v>2.62</c:v>
                      </c:pt>
                      <c:pt idx="837">
                        <c:v>1.83</c:v>
                      </c:pt>
                      <c:pt idx="838">
                        <c:v>1.21</c:v>
                      </c:pt>
                      <c:pt idx="839">
                        <c:v>0.79</c:v>
                      </c:pt>
                      <c:pt idx="840">
                        <c:v>0.36</c:v>
                      </c:pt>
                      <c:pt idx="841">
                        <c:v>0.36</c:v>
                      </c:pt>
                      <c:pt idx="842">
                        <c:v>0.37</c:v>
                      </c:pt>
                      <c:pt idx="843">
                        <c:v>0.38</c:v>
                      </c:pt>
                      <c:pt idx="844">
                        <c:v>0.43</c:v>
                      </c:pt>
                      <c:pt idx="845">
                        <c:v>0.61</c:v>
                      </c:pt>
                      <c:pt idx="846">
                        <c:v>1.06</c:v>
                      </c:pt>
                      <c:pt idx="847">
                        <c:v>1.82</c:v>
                      </c:pt>
                      <c:pt idx="848">
                        <c:v>2.63</c:v>
                      </c:pt>
                      <c:pt idx="849">
                        <c:v>2.98</c:v>
                      </c:pt>
                      <c:pt idx="850">
                        <c:v>2.7</c:v>
                      </c:pt>
                      <c:pt idx="851">
                        <c:v>2.0299999999999998</c:v>
                      </c:pt>
                      <c:pt idx="852">
                        <c:v>1.31</c:v>
                      </c:pt>
                      <c:pt idx="853">
                        <c:v>0.42</c:v>
                      </c:pt>
                      <c:pt idx="854">
                        <c:v>0.69</c:v>
                      </c:pt>
                      <c:pt idx="855">
                        <c:v>1.57</c:v>
                      </c:pt>
                      <c:pt idx="856">
                        <c:v>3.02</c:v>
                      </c:pt>
                      <c:pt idx="857">
                        <c:v>3.82</c:v>
                      </c:pt>
                      <c:pt idx="858">
                        <c:v>3.34</c:v>
                      </c:pt>
                      <c:pt idx="859">
                        <c:v>2.25</c:v>
                      </c:pt>
                      <c:pt idx="860">
                        <c:v>1.25</c:v>
                      </c:pt>
                      <c:pt idx="861">
                        <c:v>0.67</c:v>
                      </c:pt>
                      <c:pt idx="862">
                        <c:v>0.44</c:v>
                      </c:pt>
                      <c:pt idx="863">
                        <c:v>0.38</c:v>
                      </c:pt>
                      <c:pt idx="864">
                        <c:v>0.36</c:v>
                      </c:pt>
                      <c:pt idx="865">
                        <c:v>0.36</c:v>
                      </c:pt>
                      <c:pt idx="866">
                        <c:v>0.37</c:v>
                      </c:pt>
                      <c:pt idx="867">
                        <c:v>0.37</c:v>
                      </c:pt>
                      <c:pt idx="868">
                        <c:v>0.41</c:v>
                      </c:pt>
                      <c:pt idx="869">
                        <c:v>0.54</c:v>
                      </c:pt>
                      <c:pt idx="870">
                        <c:v>0.85</c:v>
                      </c:pt>
                      <c:pt idx="871">
                        <c:v>1.37</c:v>
                      </c:pt>
                      <c:pt idx="872">
                        <c:v>1.93</c:v>
                      </c:pt>
                      <c:pt idx="873">
                        <c:v>2.17</c:v>
                      </c:pt>
                      <c:pt idx="874">
                        <c:v>1.98</c:v>
                      </c:pt>
                      <c:pt idx="875">
                        <c:v>1.52</c:v>
                      </c:pt>
                      <c:pt idx="876">
                        <c:v>1.02</c:v>
                      </c:pt>
                      <c:pt idx="877">
                        <c:v>0.42</c:v>
                      </c:pt>
                      <c:pt idx="878">
                        <c:v>0.69</c:v>
                      </c:pt>
                      <c:pt idx="879">
                        <c:v>1.57</c:v>
                      </c:pt>
                      <c:pt idx="880">
                        <c:v>3.02</c:v>
                      </c:pt>
                      <c:pt idx="881">
                        <c:v>3.81</c:v>
                      </c:pt>
                      <c:pt idx="882">
                        <c:v>3.33</c:v>
                      </c:pt>
                      <c:pt idx="883">
                        <c:v>2.25</c:v>
                      </c:pt>
                      <c:pt idx="884">
                        <c:v>1.25</c:v>
                      </c:pt>
                      <c:pt idx="885">
                        <c:v>0.67</c:v>
                      </c:pt>
                      <c:pt idx="886">
                        <c:v>0.44</c:v>
                      </c:pt>
                      <c:pt idx="887">
                        <c:v>0.38</c:v>
                      </c:pt>
                      <c:pt idx="888">
                        <c:v>0.36</c:v>
                      </c:pt>
                      <c:pt idx="889">
                        <c:v>0.36</c:v>
                      </c:pt>
                      <c:pt idx="890">
                        <c:v>0.36</c:v>
                      </c:pt>
                      <c:pt idx="891">
                        <c:v>0.37</c:v>
                      </c:pt>
                      <c:pt idx="892">
                        <c:v>0.4</c:v>
                      </c:pt>
                      <c:pt idx="893">
                        <c:v>0.55000000000000004</c:v>
                      </c:pt>
                      <c:pt idx="894">
                        <c:v>1.05</c:v>
                      </c:pt>
                      <c:pt idx="895">
                        <c:v>2.1</c:v>
                      </c:pt>
                      <c:pt idx="896">
                        <c:v>3.39</c:v>
                      </c:pt>
                      <c:pt idx="897">
                        <c:v>4</c:v>
                      </c:pt>
                      <c:pt idx="898">
                        <c:v>3.84</c:v>
                      </c:pt>
                      <c:pt idx="899">
                        <c:v>3.4</c:v>
                      </c:pt>
                      <c:pt idx="900">
                        <c:v>2.79</c:v>
                      </c:pt>
                      <c:pt idx="901">
                        <c:v>0.47</c:v>
                      </c:pt>
                      <c:pt idx="902">
                        <c:v>0.9</c:v>
                      </c:pt>
                      <c:pt idx="903">
                        <c:v>2</c:v>
                      </c:pt>
                      <c:pt idx="904">
                        <c:v>3.55</c:v>
                      </c:pt>
                      <c:pt idx="905">
                        <c:v>4.3499999999999996</c:v>
                      </c:pt>
                      <c:pt idx="906">
                        <c:v>4.1100000000000003</c:v>
                      </c:pt>
                      <c:pt idx="907">
                        <c:v>3.48</c:v>
                      </c:pt>
                      <c:pt idx="908">
                        <c:v>2.66</c:v>
                      </c:pt>
                      <c:pt idx="909">
                        <c:v>1.86</c:v>
                      </c:pt>
                      <c:pt idx="910">
                        <c:v>1.22</c:v>
                      </c:pt>
                      <c:pt idx="911">
                        <c:v>0.8</c:v>
                      </c:pt>
                      <c:pt idx="912">
                        <c:v>0.36</c:v>
                      </c:pt>
                      <c:pt idx="913">
                        <c:v>0.36</c:v>
                      </c:pt>
                      <c:pt idx="914">
                        <c:v>0.36</c:v>
                      </c:pt>
                      <c:pt idx="915">
                        <c:v>0.37</c:v>
                      </c:pt>
                      <c:pt idx="916">
                        <c:v>0.4</c:v>
                      </c:pt>
                      <c:pt idx="917">
                        <c:v>0.56999999999999995</c:v>
                      </c:pt>
                      <c:pt idx="918">
                        <c:v>1.1100000000000001</c:v>
                      </c:pt>
                      <c:pt idx="919">
                        <c:v>2.25</c:v>
                      </c:pt>
                      <c:pt idx="920">
                        <c:v>3.65</c:v>
                      </c:pt>
                      <c:pt idx="921">
                        <c:v>4.32</c:v>
                      </c:pt>
                      <c:pt idx="922">
                        <c:v>4.1399999999999997</c:v>
                      </c:pt>
                      <c:pt idx="923">
                        <c:v>3.67</c:v>
                      </c:pt>
                      <c:pt idx="924">
                        <c:v>3</c:v>
                      </c:pt>
                      <c:pt idx="925">
                        <c:v>0.47</c:v>
                      </c:pt>
                      <c:pt idx="926">
                        <c:v>0.9</c:v>
                      </c:pt>
                      <c:pt idx="927">
                        <c:v>1.99</c:v>
                      </c:pt>
                      <c:pt idx="928">
                        <c:v>3.54</c:v>
                      </c:pt>
                      <c:pt idx="929">
                        <c:v>4.33</c:v>
                      </c:pt>
                      <c:pt idx="930">
                        <c:v>4.0999999999999996</c:v>
                      </c:pt>
                      <c:pt idx="931">
                        <c:v>3.47</c:v>
                      </c:pt>
                      <c:pt idx="932">
                        <c:v>2.65</c:v>
                      </c:pt>
                      <c:pt idx="933">
                        <c:v>1.85</c:v>
                      </c:pt>
                      <c:pt idx="934">
                        <c:v>1.22</c:v>
                      </c:pt>
                      <c:pt idx="935">
                        <c:v>0.8</c:v>
                      </c:pt>
                      <c:pt idx="936">
                        <c:v>0.36</c:v>
                      </c:pt>
                      <c:pt idx="937">
                        <c:v>0.36</c:v>
                      </c:pt>
                      <c:pt idx="938">
                        <c:v>0.36</c:v>
                      </c:pt>
                      <c:pt idx="939">
                        <c:v>0.36</c:v>
                      </c:pt>
                      <c:pt idx="940">
                        <c:v>0.38</c:v>
                      </c:pt>
                      <c:pt idx="941">
                        <c:v>0.48</c:v>
                      </c:pt>
                      <c:pt idx="942">
                        <c:v>0.81</c:v>
                      </c:pt>
                      <c:pt idx="943">
                        <c:v>1.49</c:v>
                      </c:pt>
                      <c:pt idx="944">
                        <c:v>2.3199999999999998</c:v>
                      </c:pt>
                      <c:pt idx="945">
                        <c:v>2.72</c:v>
                      </c:pt>
                      <c:pt idx="946">
                        <c:v>2.61</c:v>
                      </c:pt>
                      <c:pt idx="947">
                        <c:v>2.33</c:v>
                      </c:pt>
                      <c:pt idx="948">
                        <c:v>1.93</c:v>
                      </c:pt>
                      <c:pt idx="949">
                        <c:v>0.47</c:v>
                      </c:pt>
                      <c:pt idx="950">
                        <c:v>0.9</c:v>
                      </c:pt>
                      <c:pt idx="951">
                        <c:v>1.98</c:v>
                      </c:pt>
                      <c:pt idx="952">
                        <c:v>3.52</c:v>
                      </c:pt>
                      <c:pt idx="953">
                        <c:v>4.3099999999999996</c:v>
                      </c:pt>
                      <c:pt idx="954">
                        <c:v>4.08</c:v>
                      </c:pt>
                      <c:pt idx="955">
                        <c:v>3.45</c:v>
                      </c:pt>
                      <c:pt idx="956">
                        <c:v>2.64</c:v>
                      </c:pt>
                      <c:pt idx="957">
                        <c:v>1.84</c:v>
                      </c:pt>
                      <c:pt idx="958">
                        <c:v>1.21</c:v>
                      </c:pt>
                      <c:pt idx="959">
                        <c:v>0.8</c:v>
                      </c:pt>
                      <c:pt idx="960">
                        <c:v>0.36</c:v>
                      </c:pt>
                      <c:pt idx="961">
                        <c:v>0.36</c:v>
                      </c:pt>
                      <c:pt idx="962">
                        <c:v>0.36</c:v>
                      </c:pt>
                      <c:pt idx="963">
                        <c:v>0.36</c:v>
                      </c:pt>
                      <c:pt idx="964">
                        <c:v>0.39</c:v>
                      </c:pt>
                      <c:pt idx="965">
                        <c:v>0.51</c:v>
                      </c:pt>
                      <c:pt idx="966">
                        <c:v>0.89</c:v>
                      </c:pt>
                      <c:pt idx="967">
                        <c:v>1.7</c:v>
                      </c:pt>
                      <c:pt idx="968">
                        <c:v>2.69</c:v>
                      </c:pt>
                      <c:pt idx="969">
                        <c:v>3.16</c:v>
                      </c:pt>
                      <c:pt idx="970">
                        <c:v>3.04</c:v>
                      </c:pt>
                      <c:pt idx="971">
                        <c:v>2.7</c:v>
                      </c:pt>
                      <c:pt idx="972">
                        <c:v>2.23</c:v>
                      </c:pt>
                      <c:pt idx="973">
                        <c:v>0.47</c:v>
                      </c:pt>
                      <c:pt idx="974">
                        <c:v>0.9</c:v>
                      </c:pt>
                      <c:pt idx="975">
                        <c:v>1.98</c:v>
                      </c:pt>
                      <c:pt idx="976">
                        <c:v>3.52</c:v>
                      </c:pt>
                      <c:pt idx="977">
                        <c:v>4.3099999999999996</c:v>
                      </c:pt>
                      <c:pt idx="978">
                        <c:v>4.07</c:v>
                      </c:pt>
                      <c:pt idx="979">
                        <c:v>3.45</c:v>
                      </c:pt>
                      <c:pt idx="980">
                        <c:v>2.64</c:v>
                      </c:pt>
                      <c:pt idx="981">
                        <c:v>1.84</c:v>
                      </c:pt>
                      <c:pt idx="982">
                        <c:v>1.21</c:v>
                      </c:pt>
                      <c:pt idx="983">
                        <c:v>0.8</c:v>
                      </c:pt>
                      <c:pt idx="984">
                        <c:v>0.36</c:v>
                      </c:pt>
                      <c:pt idx="985">
                        <c:v>0.36</c:v>
                      </c:pt>
                      <c:pt idx="986">
                        <c:v>0.36</c:v>
                      </c:pt>
                      <c:pt idx="987">
                        <c:v>0.36</c:v>
                      </c:pt>
                      <c:pt idx="988">
                        <c:v>0.39</c:v>
                      </c:pt>
                      <c:pt idx="989">
                        <c:v>0.49</c:v>
                      </c:pt>
                      <c:pt idx="990">
                        <c:v>0.85</c:v>
                      </c:pt>
                      <c:pt idx="991">
                        <c:v>1.58</c:v>
                      </c:pt>
                      <c:pt idx="992">
                        <c:v>2.48</c:v>
                      </c:pt>
                      <c:pt idx="993">
                        <c:v>2.91</c:v>
                      </c:pt>
                      <c:pt idx="994">
                        <c:v>2.8</c:v>
                      </c:pt>
                      <c:pt idx="995">
                        <c:v>2.4900000000000002</c:v>
                      </c:pt>
                      <c:pt idx="996">
                        <c:v>2.06</c:v>
                      </c:pt>
                      <c:pt idx="997">
                        <c:v>0.47</c:v>
                      </c:pt>
                      <c:pt idx="998">
                        <c:v>0.9</c:v>
                      </c:pt>
                      <c:pt idx="999">
                        <c:v>1.99</c:v>
                      </c:pt>
                      <c:pt idx="1000">
                        <c:v>3.53</c:v>
                      </c:pt>
                      <c:pt idx="1001">
                        <c:v>4.32</c:v>
                      </c:pt>
                      <c:pt idx="1002">
                        <c:v>4.08</c:v>
                      </c:pt>
                      <c:pt idx="1003">
                        <c:v>3.46</c:v>
                      </c:pt>
                      <c:pt idx="1004">
                        <c:v>2.64</c:v>
                      </c:pt>
                      <c:pt idx="1005">
                        <c:v>1.85</c:v>
                      </c:pt>
                      <c:pt idx="1006">
                        <c:v>1.22</c:v>
                      </c:pt>
                      <c:pt idx="1007">
                        <c:v>0.8</c:v>
                      </c:pt>
                      <c:pt idx="1008">
                        <c:v>0.36</c:v>
                      </c:pt>
                      <c:pt idx="1009">
                        <c:v>0.36</c:v>
                      </c:pt>
                      <c:pt idx="1010">
                        <c:v>0.37</c:v>
                      </c:pt>
                      <c:pt idx="1011">
                        <c:v>0.38</c:v>
                      </c:pt>
                      <c:pt idx="1012">
                        <c:v>0.42</c:v>
                      </c:pt>
                      <c:pt idx="1013">
                        <c:v>0.59</c:v>
                      </c:pt>
                      <c:pt idx="1014">
                        <c:v>0.99</c:v>
                      </c:pt>
                      <c:pt idx="1015">
                        <c:v>1.67</c:v>
                      </c:pt>
                      <c:pt idx="1016">
                        <c:v>2.39</c:v>
                      </c:pt>
                      <c:pt idx="1017">
                        <c:v>2.71</c:v>
                      </c:pt>
                      <c:pt idx="1018">
                        <c:v>2.46</c:v>
                      </c:pt>
                      <c:pt idx="1019">
                        <c:v>1.86</c:v>
                      </c:pt>
                      <c:pt idx="1020">
                        <c:v>1.21</c:v>
                      </c:pt>
                      <c:pt idx="1021">
                        <c:v>0.42</c:v>
                      </c:pt>
                      <c:pt idx="1022">
                        <c:v>0.69</c:v>
                      </c:pt>
                      <c:pt idx="1023">
                        <c:v>1.57</c:v>
                      </c:pt>
                      <c:pt idx="1024">
                        <c:v>3.02</c:v>
                      </c:pt>
                      <c:pt idx="1025">
                        <c:v>3.81</c:v>
                      </c:pt>
                      <c:pt idx="1026">
                        <c:v>3.33</c:v>
                      </c:pt>
                      <c:pt idx="1027">
                        <c:v>2.25</c:v>
                      </c:pt>
                      <c:pt idx="1028">
                        <c:v>1.25</c:v>
                      </c:pt>
                      <c:pt idx="1029">
                        <c:v>0.67</c:v>
                      </c:pt>
                      <c:pt idx="1030">
                        <c:v>0.44</c:v>
                      </c:pt>
                      <c:pt idx="1031">
                        <c:v>0.38</c:v>
                      </c:pt>
                      <c:pt idx="1032">
                        <c:v>0.36</c:v>
                      </c:pt>
                      <c:pt idx="1033">
                        <c:v>0.36</c:v>
                      </c:pt>
                      <c:pt idx="1034">
                        <c:v>0.37</c:v>
                      </c:pt>
                      <c:pt idx="1035">
                        <c:v>0.37</c:v>
                      </c:pt>
                      <c:pt idx="1036">
                        <c:v>0.41</c:v>
                      </c:pt>
                      <c:pt idx="1037">
                        <c:v>0.55000000000000004</c:v>
                      </c:pt>
                      <c:pt idx="1038">
                        <c:v>0.89</c:v>
                      </c:pt>
                      <c:pt idx="1039">
                        <c:v>1.45</c:v>
                      </c:pt>
                      <c:pt idx="1040">
                        <c:v>2.0499999999999998</c:v>
                      </c:pt>
                      <c:pt idx="1041">
                        <c:v>2.3199999999999998</c:v>
                      </c:pt>
                      <c:pt idx="1042">
                        <c:v>2.11</c:v>
                      </c:pt>
                      <c:pt idx="1043">
                        <c:v>1.61</c:v>
                      </c:pt>
                      <c:pt idx="1044">
                        <c:v>1.07</c:v>
                      </c:pt>
                      <c:pt idx="1045">
                        <c:v>0.42</c:v>
                      </c:pt>
                      <c:pt idx="1046">
                        <c:v>0.69</c:v>
                      </c:pt>
                      <c:pt idx="1047">
                        <c:v>1.57</c:v>
                      </c:pt>
                      <c:pt idx="1048">
                        <c:v>3.02</c:v>
                      </c:pt>
                      <c:pt idx="1049">
                        <c:v>3.82</c:v>
                      </c:pt>
                      <c:pt idx="1050">
                        <c:v>3.33</c:v>
                      </c:pt>
                      <c:pt idx="1051">
                        <c:v>2.25</c:v>
                      </c:pt>
                      <c:pt idx="1052">
                        <c:v>1.25</c:v>
                      </c:pt>
                      <c:pt idx="1053">
                        <c:v>0.67</c:v>
                      </c:pt>
                      <c:pt idx="1054">
                        <c:v>0.44</c:v>
                      </c:pt>
                      <c:pt idx="1055">
                        <c:v>0.38</c:v>
                      </c:pt>
                      <c:pt idx="1056">
                        <c:v>0.36</c:v>
                      </c:pt>
                      <c:pt idx="1057">
                        <c:v>0.36</c:v>
                      </c:pt>
                      <c:pt idx="1058">
                        <c:v>0.36</c:v>
                      </c:pt>
                      <c:pt idx="1059">
                        <c:v>0.37</c:v>
                      </c:pt>
                      <c:pt idx="1060">
                        <c:v>0.45</c:v>
                      </c:pt>
                      <c:pt idx="1061">
                        <c:v>0.84</c:v>
                      </c:pt>
                      <c:pt idx="1062">
                        <c:v>2.11</c:v>
                      </c:pt>
                      <c:pt idx="1063">
                        <c:v>4.75</c:v>
                      </c:pt>
                      <c:pt idx="1064">
                        <c:v>7.99</c:v>
                      </c:pt>
                      <c:pt idx="1065">
                        <c:v>9.5299999999999994</c:v>
                      </c:pt>
                      <c:pt idx="1066">
                        <c:v>9.1300000000000008</c:v>
                      </c:pt>
                      <c:pt idx="1067">
                        <c:v>8.02</c:v>
                      </c:pt>
                      <c:pt idx="1068">
                        <c:v>6.48</c:v>
                      </c:pt>
                      <c:pt idx="1069">
                        <c:v>0.47</c:v>
                      </c:pt>
                      <c:pt idx="1070">
                        <c:v>0.9</c:v>
                      </c:pt>
                      <c:pt idx="1071">
                        <c:v>1.99</c:v>
                      </c:pt>
                      <c:pt idx="1072">
                        <c:v>3.53</c:v>
                      </c:pt>
                      <c:pt idx="1073">
                        <c:v>4.32</c:v>
                      </c:pt>
                      <c:pt idx="1074">
                        <c:v>4.09</c:v>
                      </c:pt>
                      <c:pt idx="1075">
                        <c:v>3.46</c:v>
                      </c:pt>
                      <c:pt idx="1076">
                        <c:v>2.64</c:v>
                      </c:pt>
                      <c:pt idx="1077">
                        <c:v>1.85</c:v>
                      </c:pt>
                      <c:pt idx="1078">
                        <c:v>1.22</c:v>
                      </c:pt>
                      <c:pt idx="1079">
                        <c:v>0.8</c:v>
                      </c:pt>
                      <c:pt idx="1080">
                        <c:v>0.36</c:v>
                      </c:pt>
                      <c:pt idx="1081">
                        <c:v>0.36</c:v>
                      </c:pt>
                      <c:pt idx="1082">
                        <c:v>0.36</c:v>
                      </c:pt>
                      <c:pt idx="1083">
                        <c:v>0.37</c:v>
                      </c:pt>
                      <c:pt idx="1084">
                        <c:v>0.39</c:v>
                      </c:pt>
                      <c:pt idx="1085">
                        <c:v>0.54</c:v>
                      </c:pt>
                      <c:pt idx="1086">
                        <c:v>1</c:v>
                      </c:pt>
                      <c:pt idx="1087">
                        <c:v>1.96</c:v>
                      </c:pt>
                      <c:pt idx="1088">
                        <c:v>3.14</c:v>
                      </c:pt>
                      <c:pt idx="1089">
                        <c:v>3.7</c:v>
                      </c:pt>
                      <c:pt idx="1090">
                        <c:v>3.55</c:v>
                      </c:pt>
                      <c:pt idx="1091">
                        <c:v>3.15</c:v>
                      </c:pt>
                      <c:pt idx="1092">
                        <c:v>2.59</c:v>
                      </c:pt>
                      <c:pt idx="1093">
                        <c:v>0.47</c:v>
                      </c:pt>
                      <c:pt idx="1094">
                        <c:v>0.89</c:v>
                      </c:pt>
                      <c:pt idx="1095">
                        <c:v>1.98</c:v>
                      </c:pt>
                      <c:pt idx="1096">
                        <c:v>3.52</c:v>
                      </c:pt>
                      <c:pt idx="1097">
                        <c:v>4.3</c:v>
                      </c:pt>
                      <c:pt idx="1098">
                        <c:v>4.07</c:v>
                      </c:pt>
                      <c:pt idx="1099">
                        <c:v>3.44</c:v>
                      </c:pt>
                      <c:pt idx="1100">
                        <c:v>2.63</c:v>
                      </c:pt>
                      <c:pt idx="1101">
                        <c:v>1.84</c:v>
                      </c:pt>
                      <c:pt idx="1102">
                        <c:v>1.21</c:v>
                      </c:pt>
                      <c:pt idx="1103">
                        <c:v>0.8</c:v>
                      </c:pt>
                      <c:pt idx="1104">
                        <c:v>0.36</c:v>
                      </c:pt>
                      <c:pt idx="1105">
                        <c:v>0.36</c:v>
                      </c:pt>
                      <c:pt idx="1106">
                        <c:v>0.36</c:v>
                      </c:pt>
                      <c:pt idx="1107">
                        <c:v>0.36</c:v>
                      </c:pt>
                      <c:pt idx="1108">
                        <c:v>0.38</c:v>
                      </c:pt>
                      <c:pt idx="1109">
                        <c:v>0.47</c:v>
                      </c:pt>
                      <c:pt idx="1110">
                        <c:v>0.76</c:v>
                      </c:pt>
                      <c:pt idx="1111">
                        <c:v>1.36</c:v>
                      </c:pt>
                      <c:pt idx="1112">
                        <c:v>2.1</c:v>
                      </c:pt>
                      <c:pt idx="1113">
                        <c:v>2.4500000000000002</c:v>
                      </c:pt>
                      <c:pt idx="1114">
                        <c:v>2.36</c:v>
                      </c:pt>
                      <c:pt idx="1115">
                        <c:v>2.11</c:v>
                      </c:pt>
                      <c:pt idx="1116">
                        <c:v>1.75</c:v>
                      </c:pt>
                      <c:pt idx="1117">
                        <c:v>0.47</c:v>
                      </c:pt>
                      <c:pt idx="1118">
                        <c:v>0.89</c:v>
                      </c:pt>
                      <c:pt idx="1119">
                        <c:v>1.98</c:v>
                      </c:pt>
                      <c:pt idx="1120">
                        <c:v>3.51</c:v>
                      </c:pt>
                      <c:pt idx="1121">
                        <c:v>4.3</c:v>
                      </c:pt>
                      <c:pt idx="1122">
                        <c:v>4.0599999999999996</c:v>
                      </c:pt>
                      <c:pt idx="1123">
                        <c:v>3.44</c:v>
                      </c:pt>
                      <c:pt idx="1124">
                        <c:v>2.63</c:v>
                      </c:pt>
                      <c:pt idx="1125">
                        <c:v>1.84</c:v>
                      </c:pt>
                      <c:pt idx="1126">
                        <c:v>1.21</c:v>
                      </c:pt>
                      <c:pt idx="1127">
                        <c:v>0.79</c:v>
                      </c:pt>
                      <c:pt idx="1128">
                        <c:v>0.36</c:v>
                      </c:pt>
                      <c:pt idx="1129">
                        <c:v>0.36</c:v>
                      </c:pt>
                      <c:pt idx="1130">
                        <c:v>0.36</c:v>
                      </c:pt>
                      <c:pt idx="1131">
                        <c:v>0.36</c:v>
                      </c:pt>
                      <c:pt idx="1132">
                        <c:v>0.38</c:v>
                      </c:pt>
                      <c:pt idx="1133">
                        <c:v>0.44</c:v>
                      </c:pt>
                      <c:pt idx="1134">
                        <c:v>0.65</c:v>
                      </c:pt>
                      <c:pt idx="1135">
                        <c:v>1.08</c:v>
                      </c:pt>
                      <c:pt idx="1136">
                        <c:v>1.61</c:v>
                      </c:pt>
                      <c:pt idx="1137">
                        <c:v>1.87</c:v>
                      </c:pt>
                      <c:pt idx="1138">
                        <c:v>1.8</c:v>
                      </c:pt>
                      <c:pt idx="1139">
                        <c:v>1.62</c:v>
                      </c:pt>
                      <c:pt idx="1140">
                        <c:v>1.37</c:v>
                      </c:pt>
                      <c:pt idx="1141">
                        <c:v>0.47</c:v>
                      </c:pt>
                      <c:pt idx="1142">
                        <c:v>0.89</c:v>
                      </c:pt>
                      <c:pt idx="1143">
                        <c:v>1.98</c:v>
                      </c:pt>
                      <c:pt idx="1144">
                        <c:v>3.52</c:v>
                      </c:pt>
                      <c:pt idx="1145">
                        <c:v>4.3</c:v>
                      </c:pt>
                      <c:pt idx="1146">
                        <c:v>4.07</c:v>
                      </c:pt>
                      <c:pt idx="1147">
                        <c:v>3.45</c:v>
                      </c:pt>
                      <c:pt idx="1148">
                        <c:v>2.63</c:v>
                      </c:pt>
                      <c:pt idx="1149">
                        <c:v>1.84</c:v>
                      </c:pt>
                      <c:pt idx="1150">
                        <c:v>1.21</c:v>
                      </c:pt>
                      <c:pt idx="1151">
                        <c:v>0.8</c:v>
                      </c:pt>
                      <c:pt idx="1152">
                        <c:v>0.36</c:v>
                      </c:pt>
                      <c:pt idx="1153">
                        <c:v>0.36</c:v>
                      </c:pt>
                      <c:pt idx="1154">
                        <c:v>0.36</c:v>
                      </c:pt>
                      <c:pt idx="1155">
                        <c:v>0.36</c:v>
                      </c:pt>
                      <c:pt idx="1156">
                        <c:v>0.38</c:v>
                      </c:pt>
                      <c:pt idx="1157">
                        <c:v>0.49</c:v>
                      </c:pt>
                      <c:pt idx="1158">
                        <c:v>0.81</c:v>
                      </c:pt>
                      <c:pt idx="1159">
                        <c:v>1.5</c:v>
                      </c:pt>
                      <c:pt idx="1160">
                        <c:v>2.34</c:v>
                      </c:pt>
                      <c:pt idx="1161">
                        <c:v>2.74</c:v>
                      </c:pt>
                      <c:pt idx="1162">
                        <c:v>2.64</c:v>
                      </c:pt>
                      <c:pt idx="1163">
                        <c:v>2.35</c:v>
                      </c:pt>
                      <c:pt idx="1164">
                        <c:v>1.95</c:v>
                      </c:pt>
                      <c:pt idx="1165">
                        <c:v>0.47</c:v>
                      </c:pt>
                      <c:pt idx="1166">
                        <c:v>0.89</c:v>
                      </c:pt>
                      <c:pt idx="1167">
                        <c:v>1.98</c:v>
                      </c:pt>
                      <c:pt idx="1168">
                        <c:v>3.51</c:v>
                      </c:pt>
                      <c:pt idx="1169">
                        <c:v>4.29</c:v>
                      </c:pt>
                      <c:pt idx="1170">
                        <c:v>4.0599999999999996</c:v>
                      </c:pt>
                      <c:pt idx="1171">
                        <c:v>3.44</c:v>
                      </c:pt>
                      <c:pt idx="1172">
                        <c:v>2.63</c:v>
                      </c:pt>
                      <c:pt idx="1173">
                        <c:v>1.84</c:v>
                      </c:pt>
                      <c:pt idx="1174">
                        <c:v>1.21</c:v>
                      </c:pt>
                      <c:pt idx="1175">
                        <c:v>0.79</c:v>
                      </c:pt>
                      <c:pt idx="1176">
                        <c:v>0.36</c:v>
                      </c:pt>
                      <c:pt idx="1177">
                        <c:v>0.36</c:v>
                      </c:pt>
                      <c:pt idx="1178">
                        <c:v>0.37</c:v>
                      </c:pt>
                      <c:pt idx="1179">
                        <c:v>0.37</c:v>
                      </c:pt>
                      <c:pt idx="1180">
                        <c:v>0.41</c:v>
                      </c:pt>
                      <c:pt idx="1181">
                        <c:v>0.53</c:v>
                      </c:pt>
                      <c:pt idx="1182">
                        <c:v>0.83</c:v>
                      </c:pt>
                      <c:pt idx="1183">
                        <c:v>1.34</c:v>
                      </c:pt>
                      <c:pt idx="1184">
                        <c:v>1.89</c:v>
                      </c:pt>
                      <c:pt idx="1185">
                        <c:v>2.13</c:v>
                      </c:pt>
                      <c:pt idx="1186">
                        <c:v>1.94</c:v>
                      </c:pt>
                      <c:pt idx="1187">
                        <c:v>1.49</c:v>
                      </c:pt>
                      <c:pt idx="1188">
                        <c:v>1</c:v>
                      </c:pt>
                      <c:pt idx="1189">
                        <c:v>0.42</c:v>
                      </c:pt>
                      <c:pt idx="1190">
                        <c:v>0.69</c:v>
                      </c:pt>
                      <c:pt idx="1191">
                        <c:v>1.57</c:v>
                      </c:pt>
                      <c:pt idx="1192">
                        <c:v>3.01</c:v>
                      </c:pt>
                      <c:pt idx="1193">
                        <c:v>3.81</c:v>
                      </c:pt>
                      <c:pt idx="1194">
                        <c:v>3.33</c:v>
                      </c:pt>
                      <c:pt idx="1195">
                        <c:v>2.25</c:v>
                      </c:pt>
                      <c:pt idx="1196">
                        <c:v>1.25</c:v>
                      </c:pt>
                      <c:pt idx="1197">
                        <c:v>0.67</c:v>
                      </c:pt>
                      <c:pt idx="1198">
                        <c:v>0.44</c:v>
                      </c:pt>
                      <c:pt idx="1199">
                        <c:v>0.38</c:v>
                      </c:pt>
                      <c:pt idx="1200">
                        <c:v>0.36</c:v>
                      </c:pt>
                      <c:pt idx="1201">
                        <c:v>0.36</c:v>
                      </c:pt>
                      <c:pt idx="1202">
                        <c:v>0.37</c:v>
                      </c:pt>
                      <c:pt idx="1203">
                        <c:v>0.38</c:v>
                      </c:pt>
                      <c:pt idx="1204">
                        <c:v>0.47</c:v>
                      </c:pt>
                      <c:pt idx="1205">
                        <c:v>0.75</c:v>
                      </c:pt>
                      <c:pt idx="1206">
                        <c:v>1.43</c:v>
                      </c:pt>
                      <c:pt idx="1207">
                        <c:v>2.59</c:v>
                      </c:pt>
                      <c:pt idx="1208">
                        <c:v>3.82</c:v>
                      </c:pt>
                      <c:pt idx="1209">
                        <c:v>4.37</c:v>
                      </c:pt>
                      <c:pt idx="1210">
                        <c:v>3.94</c:v>
                      </c:pt>
                      <c:pt idx="1211">
                        <c:v>2.91</c:v>
                      </c:pt>
                      <c:pt idx="1212">
                        <c:v>1.81</c:v>
                      </c:pt>
                      <c:pt idx="1213">
                        <c:v>0.42</c:v>
                      </c:pt>
                      <c:pt idx="1214">
                        <c:v>0.69</c:v>
                      </c:pt>
                      <c:pt idx="1215">
                        <c:v>1.57</c:v>
                      </c:pt>
                      <c:pt idx="1216">
                        <c:v>3.03</c:v>
                      </c:pt>
                      <c:pt idx="1217">
                        <c:v>3.83</c:v>
                      </c:pt>
                      <c:pt idx="1218">
                        <c:v>3.34</c:v>
                      </c:pt>
                      <c:pt idx="1219">
                        <c:v>2.25</c:v>
                      </c:pt>
                      <c:pt idx="1220">
                        <c:v>1.25</c:v>
                      </c:pt>
                      <c:pt idx="1221">
                        <c:v>0.67</c:v>
                      </c:pt>
                      <c:pt idx="1222">
                        <c:v>0.44</c:v>
                      </c:pt>
                      <c:pt idx="1223">
                        <c:v>0.38</c:v>
                      </c:pt>
                      <c:pt idx="1224">
                        <c:v>0.36</c:v>
                      </c:pt>
                      <c:pt idx="1225">
                        <c:v>0.36</c:v>
                      </c:pt>
                      <c:pt idx="1226">
                        <c:v>0.36</c:v>
                      </c:pt>
                      <c:pt idx="1227">
                        <c:v>0.36</c:v>
                      </c:pt>
                      <c:pt idx="1228">
                        <c:v>0.38</c:v>
                      </c:pt>
                      <c:pt idx="1229">
                        <c:v>0.48</c:v>
                      </c:pt>
                      <c:pt idx="1230">
                        <c:v>0.79</c:v>
                      </c:pt>
                      <c:pt idx="1231">
                        <c:v>1.45</c:v>
                      </c:pt>
                      <c:pt idx="1232">
                        <c:v>2.25</c:v>
                      </c:pt>
                      <c:pt idx="1233">
                        <c:v>2.64</c:v>
                      </c:pt>
                      <c:pt idx="1234">
                        <c:v>2.54</c:v>
                      </c:pt>
                      <c:pt idx="1235">
                        <c:v>2.2599999999999998</c:v>
                      </c:pt>
                      <c:pt idx="1236">
                        <c:v>1.88</c:v>
                      </c:pt>
                      <c:pt idx="1237">
                        <c:v>0.47</c:v>
                      </c:pt>
                      <c:pt idx="1238">
                        <c:v>0.9</c:v>
                      </c:pt>
                      <c:pt idx="1239">
                        <c:v>1.99</c:v>
                      </c:pt>
                      <c:pt idx="1240">
                        <c:v>3.53</c:v>
                      </c:pt>
                      <c:pt idx="1241">
                        <c:v>4.32</c:v>
                      </c:pt>
                      <c:pt idx="1242">
                        <c:v>4.08</c:v>
                      </c:pt>
                      <c:pt idx="1243">
                        <c:v>3.46</c:v>
                      </c:pt>
                      <c:pt idx="1244">
                        <c:v>2.64</c:v>
                      </c:pt>
                      <c:pt idx="1245">
                        <c:v>1.85</c:v>
                      </c:pt>
                      <c:pt idx="1246">
                        <c:v>1.22</c:v>
                      </c:pt>
                      <c:pt idx="1247">
                        <c:v>0.8</c:v>
                      </c:pt>
                      <c:pt idx="1248">
                        <c:v>0.36</c:v>
                      </c:pt>
                      <c:pt idx="1249">
                        <c:v>0.36</c:v>
                      </c:pt>
                      <c:pt idx="1250">
                        <c:v>0.36</c:v>
                      </c:pt>
                      <c:pt idx="1251">
                        <c:v>0.36</c:v>
                      </c:pt>
                      <c:pt idx="1252">
                        <c:v>0.38</c:v>
                      </c:pt>
                      <c:pt idx="1253">
                        <c:v>0.48</c:v>
                      </c:pt>
                      <c:pt idx="1254">
                        <c:v>0.8</c:v>
                      </c:pt>
                      <c:pt idx="1255">
                        <c:v>1.46</c:v>
                      </c:pt>
                      <c:pt idx="1256">
                        <c:v>2.27</c:v>
                      </c:pt>
                      <c:pt idx="1257">
                        <c:v>2.66</c:v>
                      </c:pt>
                      <c:pt idx="1258">
                        <c:v>2.56</c:v>
                      </c:pt>
                      <c:pt idx="1259">
                        <c:v>2.2799999999999998</c:v>
                      </c:pt>
                      <c:pt idx="1260">
                        <c:v>1.89</c:v>
                      </c:pt>
                      <c:pt idx="1261">
                        <c:v>0.47</c:v>
                      </c:pt>
                      <c:pt idx="1262">
                        <c:v>0.9</c:v>
                      </c:pt>
                      <c:pt idx="1263">
                        <c:v>2</c:v>
                      </c:pt>
                      <c:pt idx="1264">
                        <c:v>3.54</c:v>
                      </c:pt>
                      <c:pt idx="1265">
                        <c:v>4.34</c:v>
                      </c:pt>
                      <c:pt idx="1266">
                        <c:v>4.0999999999999996</c:v>
                      </c:pt>
                      <c:pt idx="1267">
                        <c:v>3.47</c:v>
                      </c:pt>
                      <c:pt idx="1268">
                        <c:v>2.65</c:v>
                      </c:pt>
                      <c:pt idx="1269">
                        <c:v>1.85</c:v>
                      </c:pt>
                      <c:pt idx="1270">
                        <c:v>1.22</c:v>
                      </c:pt>
                      <c:pt idx="1271">
                        <c:v>0.8</c:v>
                      </c:pt>
                      <c:pt idx="1272">
                        <c:v>0.36</c:v>
                      </c:pt>
                      <c:pt idx="1273">
                        <c:v>0.36</c:v>
                      </c:pt>
                      <c:pt idx="1274">
                        <c:v>0.36</c:v>
                      </c:pt>
                      <c:pt idx="1275">
                        <c:v>0.37</c:v>
                      </c:pt>
                      <c:pt idx="1276">
                        <c:v>0.42</c:v>
                      </c:pt>
                      <c:pt idx="1277">
                        <c:v>0.65</c:v>
                      </c:pt>
                      <c:pt idx="1278">
                        <c:v>1.43</c:v>
                      </c:pt>
                      <c:pt idx="1279">
                        <c:v>3.04</c:v>
                      </c:pt>
                      <c:pt idx="1280">
                        <c:v>5.0199999999999996</c:v>
                      </c:pt>
                      <c:pt idx="1281">
                        <c:v>5.96</c:v>
                      </c:pt>
                      <c:pt idx="1282">
                        <c:v>5.72</c:v>
                      </c:pt>
                      <c:pt idx="1283">
                        <c:v>5.04</c:v>
                      </c:pt>
                      <c:pt idx="1284">
                        <c:v>4.0999999999999996</c:v>
                      </c:pt>
                      <c:pt idx="1285">
                        <c:v>0.47</c:v>
                      </c:pt>
                      <c:pt idx="1286">
                        <c:v>0.89</c:v>
                      </c:pt>
                      <c:pt idx="1287">
                        <c:v>1.98</c:v>
                      </c:pt>
                      <c:pt idx="1288">
                        <c:v>3.51</c:v>
                      </c:pt>
                      <c:pt idx="1289">
                        <c:v>4.29</c:v>
                      </c:pt>
                      <c:pt idx="1290">
                        <c:v>4.0599999999999996</c:v>
                      </c:pt>
                      <c:pt idx="1291">
                        <c:v>3.44</c:v>
                      </c:pt>
                      <c:pt idx="1292">
                        <c:v>2.63</c:v>
                      </c:pt>
                      <c:pt idx="1293">
                        <c:v>1.84</c:v>
                      </c:pt>
                      <c:pt idx="1294">
                        <c:v>1.21</c:v>
                      </c:pt>
                      <c:pt idx="1295">
                        <c:v>0.79</c:v>
                      </c:pt>
                      <c:pt idx="1296">
                        <c:v>0.36</c:v>
                      </c:pt>
                      <c:pt idx="1297">
                        <c:v>0.36</c:v>
                      </c:pt>
                      <c:pt idx="1298">
                        <c:v>0.36</c:v>
                      </c:pt>
                      <c:pt idx="1299">
                        <c:v>0.36</c:v>
                      </c:pt>
                      <c:pt idx="1300">
                        <c:v>0.39</c:v>
                      </c:pt>
                      <c:pt idx="1301">
                        <c:v>0.52</c:v>
                      </c:pt>
                      <c:pt idx="1302">
                        <c:v>0.94</c:v>
                      </c:pt>
                      <c:pt idx="1303">
                        <c:v>1.81</c:v>
                      </c:pt>
                      <c:pt idx="1304">
                        <c:v>2.88</c:v>
                      </c:pt>
                      <c:pt idx="1305">
                        <c:v>3.39</c:v>
                      </c:pt>
                      <c:pt idx="1306">
                        <c:v>3.25</c:v>
                      </c:pt>
                      <c:pt idx="1307">
                        <c:v>2.89</c:v>
                      </c:pt>
                      <c:pt idx="1308">
                        <c:v>2.38</c:v>
                      </c:pt>
                      <c:pt idx="1309">
                        <c:v>0.47</c:v>
                      </c:pt>
                      <c:pt idx="1310">
                        <c:v>0.9</c:v>
                      </c:pt>
                      <c:pt idx="1311">
                        <c:v>2</c:v>
                      </c:pt>
                      <c:pt idx="1312">
                        <c:v>3.54</c:v>
                      </c:pt>
                      <c:pt idx="1313">
                        <c:v>4.34</c:v>
                      </c:pt>
                      <c:pt idx="1314">
                        <c:v>4.0999999999999996</c:v>
                      </c:pt>
                      <c:pt idx="1315">
                        <c:v>3.47</c:v>
                      </c:pt>
                      <c:pt idx="1316">
                        <c:v>2.65</c:v>
                      </c:pt>
                      <c:pt idx="1317">
                        <c:v>1.85</c:v>
                      </c:pt>
                      <c:pt idx="1318">
                        <c:v>1.22</c:v>
                      </c:pt>
                      <c:pt idx="1319">
                        <c:v>0.8</c:v>
                      </c:pt>
                      <c:pt idx="1320">
                        <c:v>0.36</c:v>
                      </c:pt>
                      <c:pt idx="1321">
                        <c:v>0.36</c:v>
                      </c:pt>
                      <c:pt idx="1322">
                        <c:v>0.36</c:v>
                      </c:pt>
                      <c:pt idx="1323">
                        <c:v>0.36</c:v>
                      </c:pt>
                      <c:pt idx="1324">
                        <c:v>0.38</c:v>
                      </c:pt>
                      <c:pt idx="1325">
                        <c:v>0.48</c:v>
                      </c:pt>
                      <c:pt idx="1326">
                        <c:v>0.81</c:v>
                      </c:pt>
                      <c:pt idx="1327">
                        <c:v>1.49</c:v>
                      </c:pt>
                      <c:pt idx="1328">
                        <c:v>2.33</c:v>
                      </c:pt>
                      <c:pt idx="1329">
                        <c:v>2.73</c:v>
                      </c:pt>
                      <c:pt idx="1330">
                        <c:v>2.62</c:v>
                      </c:pt>
                      <c:pt idx="1331">
                        <c:v>2.34</c:v>
                      </c:pt>
                      <c:pt idx="1332">
                        <c:v>1.94</c:v>
                      </c:pt>
                      <c:pt idx="1333">
                        <c:v>0.47</c:v>
                      </c:pt>
                      <c:pt idx="1334">
                        <c:v>0.9</c:v>
                      </c:pt>
                      <c:pt idx="1335">
                        <c:v>1.98</c:v>
                      </c:pt>
                      <c:pt idx="1336">
                        <c:v>3.52</c:v>
                      </c:pt>
                      <c:pt idx="1337">
                        <c:v>4.3099999999999996</c:v>
                      </c:pt>
                      <c:pt idx="1338">
                        <c:v>4.07</c:v>
                      </c:pt>
                      <c:pt idx="1339">
                        <c:v>3.45</c:v>
                      </c:pt>
                      <c:pt idx="1340">
                        <c:v>2.64</c:v>
                      </c:pt>
                      <c:pt idx="1341">
                        <c:v>1.84</c:v>
                      </c:pt>
                      <c:pt idx="1342">
                        <c:v>1.21</c:v>
                      </c:pt>
                      <c:pt idx="1343">
                        <c:v>0.8</c:v>
                      </c:pt>
                      <c:pt idx="1344">
                        <c:v>0.36</c:v>
                      </c:pt>
                      <c:pt idx="1345">
                        <c:v>0.36</c:v>
                      </c:pt>
                      <c:pt idx="1346">
                        <c:v>0.37</c:v>
                      </c:pt>
                      <c:pt idx="1347">
                        <c:v>0.38</c:v>
                      </c:pt>
                      <c:pt idx="1348">
                        <c:v>0.45</c:v>
                      </c:pt>
                      <c:pt idx="1349">
                        <c:v>0.67</c:v>
                      </c:pt>
                      <c:pt idx="1350">
                        <c:v>1.21</c:v>
                      </c:pt>
                      <c:pt idx="1351">
                        <c:v>2.13</c:v>
                      </c:pt>
                      <c:pt idx="1352">
                        <c:v>3.1</c:v>
                      </c:pt>
                      <c:pt idx="1353">
                        <c:v>3.53</c:v>
                      </c:pt>
                      <c:pt idx="1354">
                        <c:v>3.2</c:v>
                      </c:pt>
                      <c:pt idx="1355">
                        <c:v>2.38</c:v>
                      </c:pt>
                      <c:pt idx="1356">
                        <c:v>1.51</c:v>
                      </c:pt>
                      <c:pt idx="1357">
                        <c:v>0.42</c:v>
                      </c:pt>
                      <c:pt idx="1358">
                        <c:v>0.69</c:v>
                      </c:pt>
                      <c:pt idx="1359">
                        <c:v>1.57</c:v>
                      </c:pt>
                      <c:pt idx="1360">
                        <c:v>3.01</c:v>
                      </c:pt>
                      <c:pt idx="1361">
                        <c:v>3.81</c:v>
                      </c:pt>
                      <c:pt idx="1362">
                        <c:v>3.33</c:v>
                      </c:pt>
                      <c:pt idx="1363">
                        <c:v>2.25</c:v>
                      </c:pt>
                      <c:pt idx="1364">
                        <c:v>1.25</c:v>
                      </c:pt>
                      <c:pt idx="1365">
                        <c:v>0.67</c:v>
                      </c:pt>
                      <c:pt idx="1366">
                        <c:v>0.44</c:v>
                      </c:pt>
                      <c:pt idx="1367">
                        <c:v>0.38</c:v>
                      </c:pt>
                      <c:pt idx="1368">
                        <c:v>0.36</c:v>
                      </c:pt>
                      <c:pt idx="1369">
                        <c:v>0.36</c:v>
                      </c:pt>
                      <c:pt idx="1370">
                        <c:v>0.37</c:v>
                      </c:pt>
                      <c:pt idx="1371">
                        <c:v>0.38</c:v>
                      </c:pt>
                      <c:pt idx="1372">
                        <c:v>0.45</c:v>
                      </c:pt>
                      <c:pt idx="1373">
                        <c:v>0.67</c:v>
                      </c:pt>
                      <c:pt idx="1374">
                        <c:v>1.21</c:v>
                      </c:pt>
                      <c:pt idx="1375">
                        <c:v>2.13</c:v>
                      </c:pt>
                      <c:pt idx="1376">
                        <c:v>3.1</c:v>
                      </c:pt>
                      <c:pt idx="1377">
                        <c:v>3.53</c:v>
                      </c:pt>
                      <c:pt idx="1378">
                        <c:v>3.19</c:v>
                      </c:pt>
                      <c:pt idx="1379">
                        <c:v>2.38</c:v>
                      </c:pt>
                      <c:pt idx="1380">
                        <c:v>1.51</c:v>
                      </c:pt>
                      <c:pt idx="1381">
                        <c:v>0.42</c:v>
                      </c:pt>
                      <c:pt idx="1382">
                        <c:v>0.69</c:v>
                      </c:pt>
                      <c:pt idx="1383">
                        <c:v>1.57</c:v>
                      </c:pt>
                      <c:pt idx="1384">
                        <c:v>3.02</c:v>
                      </c:pt>
                      <c:pt idx="1385">
                        <c:v>3.81</c:v>
                      </c:pt>
                      <c:pt idx="1386">
                        <c:v>3.33</c:v>
                      </c:pt>
                      <c:pt idx="1387">
                        <c:v>2.25</c:v>
                      </c:pt>
                      <c:pt idx="1388">
                        <c:v>1.25</c:v>
                      </c:pt>
                      <c:pt idx="1389">
                        <c:v>0.67</c:v>
                      </c:pt>
                      <c:pt idx="1390">
                        <c:v>0.44</c:v>
                      </c:pt>
                      <c:pt idx="1391">
                        <c:v>0.38</c:v>
                      </c:pt>
                      <c:pt idx="1392">
                        <c:v>0.36</c:v>
                      </c:pt>
                      <c:pt idx="1393">
                        <c:v>0.36</c:v>
                      </c:pt>
                      <c:pt idx="1394">
                        <c:v>0.36</c:v>
                      </c:pt>
                      <c:pt idx="1395">
                        <c:v>0.36</c:v>
                      </c:pt>
                      <c:pt idx="1396">
                        <c:v>0.39</c:v>
                      </c:pt>
                      <c:pt idx="1397">
                        <c:v>0.5</c:v>
                      </c:pt>
                      <c:pt idx="1398">
                        <c:v>0.86</c:v>
                      </c:pt>
                      <c:pt idx="1399">
                        <c:v>1.63</c:v>
                      </c:pt>
                      <c:pt idx="1400">
                        <c:v>2.56</c:v>
                      </c:pt>
                      <c:pt idx="1401">
                        <c:v>3.01</c:v>
                      </c:pt>
                      <c:pt idx="1402">
                        <c:v>2.89</c:v>
                      </c:pt>
                      <c:pt idx="1403">
                        <c:v>2.57</c:v>
                      </c:pt>
                      <c:pt idx="1404">
                        <c:v>2.13</c:v>
                      </c:pt>
                      <c:pt idx="1405">
                        <c:v>0.47</c:v>
                      </c:pt>
                      <c:pt idx="1406">
                        <c:v>0.89</c:v>
                      </c:pt>
                      <c:pt idx="1407">
                        <c:v>1.98</c:v>
                      </c:pt>
                      <c:pt idx="1408">
                        <c:v>3.52</c:v>
                      </c:pt>
                      <c:pt idx="1409">
                        <c:v>4.3</c:v>
                      </c:pt>
                      <c:pt idx="1410">
                        <c:v>4.07</c:v>
                      </c:pt>
                      <c:pt idx="1411">
                        <c:v>3.45</c:v>
                      </c:pt>
                      <c:pt idx="1412">
                        <c:v>2.63</c:v>
                      </c:pt>
                      <c:pt idx="1413">
                        <c:v>1.84</c:v>
                      </c:pt>
                      <c:pt idx="1414">
                        <c:v>1.21</c:v>
                      </c:pt>
                      <c:pt idx="1415">
                        <c:v>0.8</c:v>
                      </c:pt>
                      <c:pt idx="1416">
                        <c:v>0.36</c:v>
                      </c:pt>
                      <c:pt idx="1417">
                        <c:v>0.36</c:v>
                      </c:pt>
                      <c:pt idx="1418">
                        <c:v>0.36</c:v>
                      </c:pt>
                      <c:pt idx="1419">
                        <c:v>0.37</c:v>
                      </c:pt>
                      <c:pt idx="1420">
                        <c:v>0.4</c:v>
                      </c:pt>
                      <c:pt idx="1421">
                        <c:v>0.56999999999999995</c:v>
                      </c:pt>
                      <c:pt idx="1422">
                        <c:v>1.1299999999999999</c:v>
                      </c:pt>
                      <c:pt idx="1423">
                        <c:v>2.2999999999999998</c:v>
                      </c:pt>
                      <c:pt idx="1424">
                        <c:v>3.72</c:v>
                      </c:pt>
                      <c:pt idx="1425">
                        <c:v>4.4000000000000004</c:v>
                      </c:pt>
                      <c:pt idx="1426">
                        <c:v>4.2300000000000004</c:v>
                      </c:pt>
                      <c:pt idx="1427">
                        <c:v>3.74</c:v>
                      </c:pt>
                      <c:pt idx="1428">
                        <c:v>3.06</c:v>
                      </c:pt>
                      <c:pt idx="1429">
                        <c:v>0.47</c:v>
                      </c:pt>
                      <c:pt idx="1430">
                        <c:v>0.89</c:v>
                      </c:pt>
                      <c:pt idx="1431">
                        <c:v>1.98</c:v>
                      </c:pt>
                      <c:pt idx="1432">
                        <c:v>3.51</c:v>
                      </c:pt>
                      <c:pt idx="1433">
                        <c:v>4.29</c:v>
                      </c:pt>
                      <c:pt idx="1434">
                        <c:v>4.0599999999999996</c:v>
                      </c:pt>
                      <c:pt idx="1435">
                        <c:v>3.44</c:v>
                      </c:pt>
                      <c:pt idx="1436">
                        <c:v>2.63</c:v>
                      </c:pt>
                      <c:pt idx="1437">
                        <c:v>1.84</c:v>
                      </c:pt>
                      <c:pt idx="1438">
                        <c:v>1.21</c:v>
                      </c:pt>
                      <c:pt idx="1439">
                        <c:v>0.79</c:v>
                      </c:pt>
                      <c:pt idx="1440">
                        <c:v>0.36</c:v>
                      </c:pt>
                      <c:pt idx="1441">
                        <c:v>0.36</c:v>
                      </c:pt>
                      <c:pt idx="1442">
                        <c:v>0.36</c:v>
                      </c:pt>
                      <c:pt idx="1443">
                        <c:v>0.37</c:v>
                      </c:pt>
                      <c:pt idx="1444">
                        <c:v>0.39</c:v>
                      </c:pt>
                      <c:pt idx="1445">
                        <c:v>0.54</c:v>
                      </c:pt>
                      <c:pt idx="1446">
                        <c:v>1</c:v>
                      </c:pt>
                      <c:pt idx="1447">
                        <c:v>1.97</c:v>
                      </c:pt>
                      <c:pt idx="1448">
                        <c:v>3.15</c:v>
                      </c:pt>
                      <c:pt idx="1449">
                        <c:v>3.72</c:v>
                      </c:pt>
                      <c:pt idx="1450">
                        <c:v>3.57</c:v>
                      </c:pt>
                      <c:pt idx="1451">
                        <c:v>3.16</c:v>
                      </c:pt>
                      <c:pt idx="1452">
                        <c:v>2.6</c:v>
                      </c:pt>
                      <c:pt idx="1453">
                        <c:v>0.47</c:v>
                      </c:pt>
                      <c:pt idx="1454">
                        <c:v>0.89</c:v>
                      </c:pt>
                      <c:pt idx="1455">
                        <c:v>1.97</c:v>
                      </c:pt>
                      <c:pt idx="1456">
                        <c:v>3.5</c:v>
                      </c:pt>
                      <c:pt idx="1457">
                        <c:v>4.28</c:v>
                      </c:pt>
                      <c:pt idx="1458">
                        <c:v>4.05</c:v>
                      </c:pt>
                      <c:pt idx="1459">
                        <c:v>3.43</c:v>
                      </c:pt>
                      <c:pt idx="1460">
                        <c:v>2.62</c:v>
                      </c:pt>
                      <c:pt idx="1461">
                        <c:v>1.83</c:v>
                      </c:pt>
                      <c:pt idx="1462">
                        <c:v>1.21</c:v>
                      </c:pt>
                      <c:pt idx="1463">
                        <c:v>0.79</c:v>
                      </c:pt>
                      <c:pt idx="1464">
                        <c:v>0.36</c:v>
                      </c:pt>
                      <c:pt idx="1465">
                        <c:v>0.36</c:v>
                      </c:pt>
                      <c:pt idx="1466">
                        <c:v>0.36</c:v>
                      </c:pt>
                      <c:pt idx="1467">
                        <c:v>0.37</c:v>
                      </c:pt>
                      <c:pt idx="1468">
                        <c:v>0.42</c:v>
                      </c:pt>
                      <c:pt idx="1469">
                        <c:v>0.69</c:v>
                      </c:pt>
                      <c:pt idx="1470">
                        <c:v>1.55</c:v>
                      </c:pt>
                      <c:pt idx="1471">
                        <c:v>3.35</c:v>
                      </c:pt>
                      <c:pt idx="1472">
                        <c:v>5.55</c:v>
                      </c:pt>
                      <c:pt idx="1473">
                        <c:v>6.6</c:v>
                      </c:pt>
                      <c:pt idx="1474">
                        <c:v>6.33</c:v>
                      </c:pt>
                      <c:pt idx="1475">
                        <c:v>5.57</c:v>
                      </c:pt>
                      <c:pt idx="1476">
                        <c:v>4.5199999999999996</c:v>
                      </c:pt>
                      <c:pt idx="1477">
                        <c:v>0.47</c:v>
                      </c:pt>
                      <c:pt idx="1478">
                        <c:v>0.89</c:v>
                      </c:pt>
                      <c:pt idx="1479">
                        <c:v>1.98</c:v>
                      </c:pt>
                      <c:pt idx="1480">
                        <c:v>3.52</c:v>
                      </c:pt>
                      <c:pt idx="1481">
                        <c:v>4.3</c:v>
                      </c:pt>
                      <c:pt idx="1482">
                        <c:v>4.07</c:v>
                      </c:pt>
                      <c:pt idx="1483">
                        <c:v>3.45</c:v>
                      </c:pt>
                      <c:pt idx="1484">
                        <c:v>2.63</c:v>
                      </c:pt>
                      <c:pt idx="1485">
                        <c:v>1.84</c:v>
                      </c:pt>
                      <c:pt idx="1486">
                        <c:v>1.21</c:v>
                      </c:pt>
                      <c:pt idx="1487">
                        <c:v>0.8</c:v>
                      </c:pt>
                      <c:pt idx="1488">
                        <c:v>0.36</c:v>
                      </c:pt>
                      <c:pt idx="1489">
                        <c:v>0.36</c:v>
                      </c:pt>
                      <c:pt idx="1490">
                        <c:v>0.36</c:v>
                      </c:pt>
                      <c:pt idx="1491">
                        <c:v>0.36</c:v>
                      </c:pt>
                      <c:pt idx="1492">
                        <c:v>0.38</c:v>
                      </c:pt>
                      <c:pt idx="1493">
                        <c:v>0.46</c:v>
                      </c:pt>
                      <c:pt idx="1494">
                        <c:v>0.71</c:v>
                      </c:pt>
                      <c:pt idx="1495">
                        <c:v>1.24</c:v>
                      </c:pt>
                      <c:pt idx="1496">
                        <c:v>1.89</c:v>
                      </c:pt>
                      <c:pt idx="1497">
                        <c:v>2.2000000000000002</c:v>
                      </c:pt>
                      <c:pt idx="1498">
                        <c:v>2.12</c:v>
                      </c:pt>
                      <c:pt idx="1499">
                        <c:v>1.9</c:v>
                      </c:pt>
                      <c:pt idx="1500">
                        <c:v>1.59</c:v>
                      </c:pt>
                      <c:pt idx="1501">
                        <c:v>0.47</c:v>
                      </c:pt>
                      <c:pt idx="1502">
                        <c:v>0.9</c:v>
                      </c:pt>
                      <c:pt idx="1503">
                        <c:v>1.99</c:v>
                      </c:pt>
                      <c:pt idx="1504">
                        <c:v>3.53</c:v>
                      </c:pt>
                      <c:pt idx="1505">
                        <c:v>4.32</c:v>
                      </c:pt>
                      <c:pt idx="1506">
                        <c:v>4.08</c:v>
                      </c:pt>
                      <c:pt idx="1507">
                        <c:v>3.46</c:v>
                      </c:pt>
                      <c:pt idx="1508">
                        <c:v>2.64</c:v>
                      </c:pt>
                      <c:pt idx="1509">
                        <c:v>1.85</c:v>
                      </c:pt>
                      <c:pt idx="1510">
                        <c:v>1.22</c:v>
                      </c:pt>
                      <c:pt idx="1511">
                        <c:v>0.8</c:v>
                      </c:pt>
                      <c:pt idx="1512">
                        <c:v>0.36</c:v>
                      </c:pt>
                      <c:pt idx="1513">
                        <c:v>0.36</c:v>
                      </c:pt>
                      <c:pt idx="1514">
                        <c:v>0.37</c:v>
                      </c:pt>
                      <c:pt idx="1515">
                        <c:v>0.38</c:v>
                      </c:pt>
                      <c:pt idx="1516">
                        <c:v>0.43</c:v>
                      </c:pt>
                      <c:pt idx="1517">
                        <c:v>0.62</c:v>
                      </c:pt>
                      <c:pt idx="1518">
                        <c:v>1.07</c:v>
                      </c:pt>
                      <c:pt idx="1519">
                        <c:v>1.82</c:v>
                      </c:pt>
                      <c:pt idx="1520">
                        <c:v>2.63</c:v>
                      </c:pt>
                      <c:pt idx="1521">
                        <c:v>2.99</c:v>
                      </c:pt>
                      <c:pt idx="1522">
                        <c:v>2.71</c:v>
                      </c:pt>
                      <c:pt idx="1523">
                        <c:v>2.04</c:v>
                      </c:pt>
                      <c:pt idx="1524">
                        <c:v>1.32</c:v>
                      </c:pt>
                      <c:pt idx="1525">
                        <c:v>0.42</c:v>
                      </c:pt>
                      <c:pt idx="1526">
                        <c:v>0.69</c:v>
                      </c:pt>
                      <c:pt idx="1527">
                        <c:v>1.57</c:v>
                      </c:pt>
                      <c:pt idx="1528">
                        <c:v>3.02</c:v>
                      </c:pt>
                      <c:pt idx="1529">
                        <c:v>3.81</c:v>
                      </c:pt>
                      <c:pt idx="1530">
                        <c:v>3.33</c:v>
                      </c:pt>
                      <c:pt idx="1531">
                        <c:v>2.25</c:v>
                      </c:pt>
                      <c:pt idx="1532">
                        <c:v>1.25</c:v>
                      </c:pt>
                      <c:pt idx="1533">
                        <c:v>0.67</c:v>
                      </c:pt>
                      <c:pt idx="1534">
                        <c:v>0.44</c:v>
                      </c:pt>
                      <c:pt idx="1535">
                        <c:v>0.38</c:v>
                      </c:pt>
                      <c:pt idx="1536">
                        <c:v>0.36</c:v>
                      </c:pt>
                      <c:pt idx="1537">
                        <c:v>0.36</c:v>
                      </c:pt>
                      <c:pt idx="1538">
                        <c:v>0.37</c:v>
                      </c:pt>
                      <c:pt idx="1539">
                        <c:v>0.37</c:v>
                      </c:pt>
                      <c:pt idx="1540">
                        <c:v>0.41</c:v>
                      </c:pt>
                      <c:pt idx="1541">
                        <c:v>0.55000000000000004</c:v>
                      </c:pt>
                      <c:pt idx="1542">
                        <c:v>0.88</c:v>
                      </c:pt>
                      <c:pt idx="1543">
                        <c:v>1.44</c:v>
                      </c:pt>
                      <c:pt idx="1544">
                        <c:v>2.0299999999999998</c:v>
                      </c:pt>
                      <c:pt idx="1545">
                        <c:v>2.29</c:v>
                      </c:pt>
                      <c:pt idx="1546">
                        <c:v>2.09</c:v>
                      </c:pt>
                      <c:pt idx="1547">
                        <c:v>1.59</c:v>
                      </c:pt>
                      <c:pt idx="1548">
                        <c:v>1.06</c:v>
                      </c:pt>
                      <c:pt idx="1549">
                        <c:v>0.42</c:v>
                      </c:pt>
                      <c:pt idx="1550">
                        <c:v>0.69</c:v>
                      </c:pt>
                      <c:pt idx="1551">
                        <c:v>1.57</c:v>
                      </c:pt>
                      <c:pt idx="1552">
                        <c:v>3.01</c:v>
                      </c:pt>
                      <c:pt idx="1553">
                        <c:v>3.81</c:v>
                      </c:pt>
                      <c:pt idx="1554">
                        <c:v>3.32</c:v>
                      </c:pt>
                      <c:pt idx="1555">
                        <c:v>2.2400000000000002</c:v>
                      </c:pt>
                      <c:pt idx="1556">
                        <c:v>1.25</c:v>
                      </c:pt>
                      <c:pt idx="1557">
                        <c:v>0.67</c:v>
                      </c:pt>
                      <c:pt idx="1558">
                        <c:v>0.44</c:v>
                      </c:pt>
                      <c:pt idx="1559">
                        <c:v>0.38</c:v>
                      </c:pt>
                      <c:pt idx="1560">
                        <c:v>0.36</c:v>
                      </c:pt>
                      <c:pt idx="1561">
                        <c:v>0.36</c:v>
                      </c:pt>
                      <c:pt idx="1562">
                        <c:v>0.36</c:v>
                      </c:pt>
                      <c:pt idx="1563">
                        <c:v>0.37</c:v>
                      </c:pt>
                      <c:pt idx="1564">
                        <c:v>0.39</c:v>
                      </c:pt>
                      <c:pt idx="1565">
                        <c:v>0.54</c:v>
                      </c:pt>
                      <c:pt idx="1566">
                        <c:v>0.99</c:v>
                      </c:pt>
                      <c:pt idx="1567">
                        <c:v>1.95</c:v>
                      </c:pt>
                      <c:pt idx="1568">
                        <c:v>3.13</c:v>
                      </c:pt>
                      <c:pt idx="1569">
                        <c:v>3.69</c:v>
                      </c:pt>
                      <c:pt idx="1570">
                        <c:v>3.54</c:v>
                      </c:pt>
                      <c:pt idx="1571">
                        <c:v>3.14</c:v>
                      </c:pt>
                      <c:pt idx="1572">
                        <c:v>2.58</c:v>
                      </c:pt>
                      <c:pt idx="1573">
                        <c:v>0.47</c:v>
                      </c:pt>
                      <c:pt idx="1574">
                        <c:v>0.9</c:v>
                      </c:pt>
                      <c:pt idx="1575">
                        <c:v>1.99</c:v>
                      </c:pt>
                      <c:pt idx="1576">
                        <c:v>3.54</c:v>
                      </c:pt>
                      <c:pt idx="1577">
                        <c:v>4.33</c:v>
                      </c:pt>
                      <c:pt idx="1578">
                        <c:v>4.09</c:v>
                      </c:pt>
                      <c:pt idx="1579">
                        <c:v>3.47</c:v>
                      </c:pt>
                      <c:pt idx="1580">
                        <c:v>2.65</c:v>
                      </c:pt>
                      <c:pt idx="1581">
                        <c:v>1.85</c:v>
                      </c:pt>
                      <c:pt idx="1582">
                        <c:v>1.22</c:v>
                      </c:pt>
                      <c:pt idx="1583">
                        <c:v>0.8</c:v>
                      </c:pt>
                      <c:pt idx="1584">
                        <c:v>0.36</c:v>
                      </c:pt>
                      <c:pt idx="1585">
                        <c:v>0.36</c:v>
                      </c:pt>
                      <c:pt idx="1586">
                        <c:v>0.36</c:v>
                      </c:pt>
                      <c:pt idx="1587">
                        <c:v>0.37</c:v>
                      </c:pt>
                      <c:pt idx="1588">
                        <c:v>0.4</c:v>
                      </c:pt>
                      <c:pt idx="1589">
                        <c:v>0.56999999999999995</c:v>
                      </c:pt>
                      <c:pt idx="1590">
                        <c:v>1.1100000000000001</c:v>
                      </c:pt>
                      <c:pt idx="1591">
                        <c:v>2.2400000000000002</c:v>
                      </c:pt>
                      <c:pt idx="1592">
                        <c:v>3.62</c:v>
                      </c:pt>
                      <c:pt idx="1593">
                        <c:v>4.28</c:v>
                      </c:pt>
                      <c:pt idx="1594">
                        <c:v>4.1100000000000003</c:v>
                      </c:pt>
                      <c:pt idx="1595">
                        <c:v>3.64</c:v>
                      </c:pt>
                      <c:pt idx="1596">
                        <c:v>2.98</c:v>
                      </c:pt>
                      <c:pt idx="1597">
                        <c:v>0.47</c:v>
                      </c:pt>
                      <c:pt idx="1598">
                        <c:v>0.9</c:v>
                      </c:pt>
                      <c:pt idx="1599">
                        <c:v>1.99</c:v>
                      </c:pt>
                      <c:pt idx="1600">
                        <c:v>3.53</c:v>
                      </c:pt>
                      <c:pt idx="1601">
                        <c:v>4.3099999999999996</c:v>
                      </c:pt>
                      <c:pt idx="1602">
                        <c:v>4.08</c:v>
                      </c:pt>
                      <c:pt idx="1603">
                        <c:v>3.46</c:v>
                      </c:pt>
                      <c:pt idx="1604">
                        <c:v>2.64</c:v>
                      </c:pt>
                      <c:pt idx="1605">
                        <c:v>1.84</c:v>
                      </c:pt>
                      <c:pt idx="1606">
                        <c:v>1.22</c:v>
                      </c:pt>
                      <c:pt idx="1607">
                        <c:v>0.8</c:v>
                      </c:pt>
                      <c:pt idx="1608">
                        <c:v>0.36</c:v>
                      </c:pt>
                      <c:pt idx="1609">
                        <c:v>0.36</c:v>
                      </c:pt>
                      <c:pt idx="1610">
                        <c:v>0.36</c:v>
                      </c:pt>
                      <c:pt idx="1611">
                        <c:v>0.36</c:v>
                      </c:pt>
                      <c:pt idx="1612">
                        <c:v>0.38</c:v>
                      </c:pt>
                      <c:pt idx="1613">
                        <c:v>0.47</c:v>
                      </c:pt>
                      <c:pt idx="1614">
                        <c:v>0.74</c:v>
                      </c:pt>
                      <c:pt idx="1615">
                        <c:v>1.31</c:v>
                      </c:pt>
                      <c:pt idx="1616">
                        <c:v>2.02</c:v>
                      </c:pt>
                      <c:pt idx="1617">
                        <c:v>2.35</c:v>
                      </c:pt>
                      <c:pt idx="1618">
                        <c:v>2.27</c:v>
                      </c:pt>
                      <c:pt idx="1619">
                        <c:v>2.0299999999999998</c:v>
                      </c:pt>
                      <c:pt idx="1620">
                        <c:v>1.69</c:v>
                      </c:pt>
                      <c:pt idx="1621">
                        <c:v>0.47</c:v>
                      </c:pt>
                      <c:pt idx="1622">
                        <c:v>0.89</c:v>
                      </c:pt>
                      <c:pt idx="1623">
                        <c:v>1.98</c:v>
                      </c:pt>
                      <c:pt idx="1624">
                        <c:v>3.51</c:v>
                      </c:pt>
                      <c:pt idx="1625">
                        <c:v>4.29</c:v>
                      </c:pt>
                      <c:pt idx="1626">
                        <c:v>4.0599999999999996</c:v>
                      </c:pt>
                      <c:pt idx="1627">
                        <c:v>3.44</c:v>
                      </c:pt>
                      <c:pt idx="1628">
                        <c:v>2.62</c:v>
                      </c:pt>
                      <c:pt idx="1629">
                        <c:v>1.84</c:v>
                      </c:pt>
                      <c:pt idx="1630">
                        <c:v>1.21</c:v>
                      </c:pt>
                      <c:pt idx="1631">
                        <c:v>0.79</c:v>
                      </c:pt>
                      <c:pt idx="1632">
                        <c:v>0.36</c:v>
                      </c:pt>
                      <c:pt idx="1633">
                        <c:v>0.36</c:v>
                      </c:pt>
                      <c:pt idx="1634">
                        <c:v>0.36</c:v>
                      </c:pt>
                      <c:pt idx="1635">
                        <c:v>0.36</c:v>
                      </c:pt>
                      <c:pt idx="1636">
                        <c:v>0.38</c:v>
                      </c:pt>
                      <c:pt idx="1637">
                        <c:v>0.44</c:v>
                      </c:pt>
                      <c:pt idx="1638">
                        <c:v>0.66</c:v>
                      </c:pt>
                      <c:pt idx="1639">
                        <c:v>1.1100000000000001</c:v>
                      </c:pt>
                      <c:pt idx="1640">
                        <c:v>1.67</c:v>
                      </c:pt>
                      <c:pt idx="1641">
                        <c:v>1.93</c:v>
                      </c:pt>
                      <c:pt idx="1642">
                        <c:v>1.86</c:v>
                      </c:pt>
                      <c:pt idx="1643">
                        <c:v>1.67</c:v>
                      </c:pt>
                      <c:pt idx="1644">
                        <c:v>1.41</c:v>
                      </c:pt>
                      <c:pt idx="1645">
                        <c:v>0.47</c:v>
                      </c:pt>
                      <c:pt idx="1646">
                        <c:v>0.9</c:v>
                      </c:pt>
                      <c:pt idx="1647">
                        <c:v>2</c:v>
                      </c:pt>
                      <c:pt idx="1648">
                        <c:v>3.55</c:v>
                      </c:pt>
                      <c:pt idx="1649">
                        <c:v>4.3499999999999996</c:v>
                      </c:pt>
                      <c:pt idx="1650">
                        <c:v>4.1100000000000003</c:v>
                      </c:pt>
                      <c:pt idx="1651">
                        <c:v>3.48</c:v>
                      </c:pt>
                      <c:pt idx="1652">
                        <c:v>2.66</c:v>
                      </c:pt>
                      <c:pt idx="1653">
                        <c:v>1.86</c:v>
                      </c:pt>
                      <c:pt idx="1654">
                        <c:v>1.22</c:v>
                      </c:pt>
                      <c:pt idx="1655">
                        <c:v>0.8</c:v>
                      </c:pt>
                      <c:pt idx="1656">
                        <c:v>0.36</c:v>
                      </c:pt>
                      <c:pt idx="1657">
                        <c:v>0.36</c:v>
                      </c:pt>
                      <c:pt idx="1658">
                        <c:v>0.36</c:v>
                      </c:pt>
                      <c:pt idx="1659">
                        <c:v>0.36</c:v>
                      </c:pt>
                      <c:pt idx="1660">
                        <c:v>0.38</c:v>
                      </c:pt>
                      <c:pt idx="1661">
                        <c:v>0.46</c:v>
                      </c:pt>
                      <c:pt idx="1662">
                        <c:v>0.72</c:v>
                      </c:pt>
                      <c:pt idx="1663">
                        <c:v>1.27</c:v>
                      </c:pt>
                      <c:pt idx="1664">
                        <c:v>1.94</c:v>
                      </c:pt>
                      <c:pt idx="1665">
                        <c:v>2.2599999999999998</c:v>
                      </c:pt>
                      <c:pt idx="1666">
                        <c:v>2.17</c:v>
                      </c:pt>
                      <c:pt idx="1667">
                        <c:v>1.94</c:v>
                      </c:pt>
                      <c:pt idx="1668">
                        <c:v>1.62</c:v>
                      </c:pt>
                      <c:pt idx="1669">
                        <c:v>0.47</c:v>
                      </c:pt>
                      <c:pt idx="1670">
                        <c:v>0.89</c:v>
                      </c:pt>
                      <c:pt idx="1671">
                        <c:v>1.98</c:v>
                      </c:pt>
                      <c:pt idx="1672">
                        <c:v>3.52</c:v>
                      </c:pt>
                      <c:pt idx="1673">
                        <c:v>4.3099999999999996</c:v>
                      </c:pt>
                      <c:pt idx="1674">
                        <c:v>4.07</c:v>
                      </c:pt>
                      <c:pt idx="1675">
                        <c:v>3.45</c:v>
                      </c:pt>
                      <c:pt idx="1676">
                        <c:v>2.63</c:v>
                      </c:pt>
                      <c:pt idx="1677">
                        <c:v>1.84</c:v>
                      </c:pt>
                      <c:pt idx="1678">
                        <c:v>1.21</c:v>
                      </c:pt>
                      <c:pt idx="1679">
                        <c:v>0.8</c:v>
                      </c:pt>
                      <c:pt idx="1680">
                        <c:v>0.36</c:v>
                      </c:pt>
                      <c:pt idx="1681">
                        <c:v>0.36</c:v>
                      </c:pt>
                      <c:pt idx="1682">
                        <c:v>0.37</c:v>
                      </c:pt>
                      <c:pt idx="1683">
                        <c:v>0.39</c:v>
                      </c:pt>
                      <c:pt idx="1684">
                        <c:v>0.47</c:v>
                      </c:pt>
                      <c:pt idx="1685">
                        <c:v>0.76</c:v>
                      </c:pt>
                      <c:pt idx="1686">
                        <c:v>1.48</c:v>
                      </c:pt>
                      <c:pt idx="1687">
                        <c:v>2.68</c:v>
                      </c:pt>
                      <c:pt idx="1688">
                        <c:v>3.97</c:v>
                      </c:pt>
                      <c:pt idx="1689">
                        <c:v>4.54</c:v>
                      </c:pt>
                      <c:pt idx="1690">
                        <c:v>4.09</c:v>
                      </c:pt>
                      <c:pt idx="1691">
                        <c:v>3.02</c:v>
                      </c:pt>
                      <c:pt idx="1692">
                        <c:v>1.88</c:v>
                      </c:pt>
                      <c:pt idx="1693">
                        <c:v>0.42</c:v>
                      </c:pt>
                      <c:pt idx="1694">
                        <c:v>0.69</c:v>
                      </c:pt>
                      <c:pt idx="1695">
                        <c:v>1.57</c:v>
                      </c:pt>
                      <c:pt idx="1696">
                        <c:v>3.02</c:v>
                      </c:pt>
                      <c:pt idx="1697">
                        <c:v>3.81</c:v>
                      </c:pt>
                      <c:pt idx="1698">
                        <c:v>3.33</c:v>
                      </c:pt>
                      <c:pt idx="1699">
                        <c:v>2.25</c:v>
                      </c:pt>
                      <c:pt idx="1700">
                        <c:v>1.25</c:v>
                      </c:pt>
                      <c:pt idx="1701">
                        <c:v>0.67</c:v>
                      </c:pt>
                      <c:pt idx="1702">
                        <c:v>0.44</c:v>
                      </c:pt>
                      <c:pt idx="1703">
                        <c:v>0.38</c:v>
                      </c:pt>
                      <c:pt idx="1704">
                        <c:v>0.36</c:v>
                      </c:pt>
                      <c:pt idx="1705">
                        <c:v>0.36</c:v>
                      </c:pt>
                      <c:pt idx="1706">
                        <c:v>0.37</c:v>
                      </c:pt>
                      <c:pt idx="1707">
                        <c:v>0.38</c:v>
                      </c:pt>
                      <c:pt idx="1708">
                        <c:v>0.43</c:v>
                      </c:pt>
                      <c:pt idx="1709">
                        <c:v>0.61</c:v>
                      </c:pt>
                      <c:pt idx="1710">
                        <c:v>1.04</c:v>
                      </c:pt>
                      <c:pt idx="1711">
                        <c:v>1.77</c:v>
                      </c:pt>
                      <c:pt idx="1712">
                        <c:v>2.5499999999999998</c:v>
                      </c:pt>
                      <c:pt idx="1713">
                        <c:v>2.9</c:v>
                      </c:pt>
                      <c:pt idx="1714">
                        <c:v>2.63</c:v>
                      </c:pt>
                      <c:pt idx="1715">
                        <c:v>1.98</c:v>
                      </c:pt>
                      <c:pt idx="1716">
                        <c:v>1.28</c:v>
                      </c:pt>
                      <c:pt idx="1717">
                        <c:v>0.42</c:v>
                      </c:pt>
                      <c:pt idx="1718">
                        <c:v>0.69</c:v>
                      </c:pt>
                      <c:pt idx="1719">
                        <c:v>1.57</c:v>
                      </c:pt>
                      <c:pt idx="1720">
                        <c:v>3.01</c:v>
                      </c:pt>
                      <c:pt idx="1721">
                        <c:v>3.81</c:v>
                      </c:pt>
                      <c:pt idx="1722">
                        <c:v>3.33</c:v>
                      </c:pt>
                      <c:pt idx="1723">
                        <c:v>2.25</c:v>
                      </c:pt>
                      <c:pt idx="1724">
                        <c:v>1.25</c:v>
                      </c:pt>
                      <c:pt idx="1725">
                        <c:v>0.67</c:v>
                      </c:pt>
                      <c:pt idx="1726">
                        <c:v>0.44</c:v>
                      </c:pt>
                      <c:pt idx="1727">
                        <c:v>0.38</c:v>
                      </c:pt>
                      <c:pt idx="1728">
                        <c:v>0.36</c:v>
                      </c:pt>
                      <c:pt idx="1729">
                        <c:v>0.36</c:v>
                      </c:pt>
                      <c:pt idx="1730">
                        <c:v>0.36</c:v>
                      </c:pt>
                      <c:pt idx="1731">
                        <c:v>0.36</c:v>
                      </c:pt>
                      <c:pt idx="1732">
                        <c:v>0.38</c:v>
                      </c:pt>
                      <c:pt idx="1733">
                        <c:v>0.46</c:v>
                      </c:pt>
                      <c:pt idx="1734">
                        <c:v>0.72</c:v>
                      </c:pt>
                      <c:pt idx="1735">
                        <c:v>1.27</c:v>
                      </c:pt>
                      <c:pt idx="1736">
                        <c:v>1.95</c:v>
                      </c:pt>
                      <c:pt idx="1737">
                        <c:v>2.27</c:v>
                      </c:pt>
                      <c:pt idx="1738">
                        <c:v>2.1800000000000002</c:v>
                      </c:pt>
                      <c:pt idx="1739">
                        <c:v>1.95</c:v>
                      </c:pt>
                      <c:pt idx="1740">
                        <c:v>1.63</c:v>
                      </c:pt>
                      <c:pt idx="1741">
                        <c:v>0.47</c:v>
                      </c:pt>
                      <c:pt idx="1742">
                        <c:v>0.9</c:v>
                      </c:pt>
                      <c:pt idx="1743">
                        <c:v>1.99</c:v>
                      </c:pt>
                      <c:pt idx="1744">
                        <c:v>3.53</c:v>
                      </c:pt>
                      <c:pt idx="1745">
                        <c:v>4.32</c:v>
                      </c:pt>
                      <c:pt idx="1746">
                        <c:v>4.09</c:v>
                      </c:pt>
                      <c:pt idx="1747">
                        <c:v>3.46</c:v>
                      </c:pt>
                      <c:pt idx="1748">
                        <c:v>2.64</c:v>
                      </c:pt>
                      <c:pt idx="1749">
                        <c:v>1.85</c:v>
                      </c:pt>
                      <c:pt idx="1750">
                        <c:v>1.22</c:v>
                      </c:pt>
                      <c:pt idx="1751">
                        <c:v>0.8</c:v>
                      </c:pt>
                      <c:pt idx="1752">
                        <c:v>0.36</c:v>
                      </c:pt>
                      <c:pt idx="1753">
                        <c:v>0.36</c:v>
                      </c:pt>
                      <c:pt idx="1754">
                        <c:v>0.36</c:v>
                      </c:pt>
                      <c:pt idx="1755">
                        <c:v>0.36</c:v>
                      </c:pt>
                      <c:pt idx="1756">
                        <c:v>0.38</c:v>
                      </c:pt>
                      <c:pt idx="1757">
                        <c:v>0.47</c:v>
                      </c:pt>
                      <c:pt idx="1758">
                        <c:v>0.74</c:v>
                      </c:pt>
                      <c:pt idx="1759">
                        <c:v>1.32</c:v>
                      </c:pt>
                      <c:pt idx="1760">
                        <c:v>2.0299999999999998</c:v>
                      </c:pt>
                      <c:pt idx="1761">
                        <c:v>2.37</c:v>
                      </c:pt>
                      <c:pt idx="1762">
                        <c:v>2.2799999999999998</c:v>
                      </c:pt>
                      <c:pt idx="1763">
                        <c:v>2.04</c:v>
                      </c:pt>
                      <c:pt idx="1764">
                        <c:v>1.7</c:v>
                      </c:pt>
                      <c:pt idx="1765">
                        <c:v>0.47</c:v>
                      </c:pt>
                      <c:pt idx="1766">
                        <c:v>0.9</c:v>
                      </c:pt>
                      <c:pt idx="1767">
                        <c:v>1.98</c:v>
                      </c:pt>
                      <c:pt idx="1768">
                        <c:v>3.52</c:v>
                      </c:pt>
                      <c:pt idx="1769">
                        <c:v>4.3099999999999996</c:v>
                      </c:pt>
                      <c:pt idx="1770">
                        <c:v>4.08</c:v>
                      </c:pt>
                      <c:pt idx="1771">
                        <c:v>3.45</c:v>
                      </c:pt>
                      <c:pt idx="1772">
                        <c:v>2.64</c:v>
                      </c:pt>
                      <c:pt idx="1773">
                        <c:v>1.84</c:v>
                      </c:pt>
                      <c:pt idx="1774">
                        <c:v>1.22</c:v>
                      </c:pt>
                      <c:pt idx="1775">
                        <c:v>0.8</c:v>
                      </c:pt>
                      <c:pt idx="1776">
                        <c:v>0.36</c:v>
                      </c:pt>
                      <c:pt idx="1777">
                        <c:v>0.36</c:v>
                      </c:pt>
                      <c:pt idx="1778">
                        <c:v>0.36</c:v>
                      </c:pt>
                      <c:pt idx="1779">
                        <c:v>0.36</c:v>
                      </c:pt>
                      <c:pt idx="1780">
                        <c:v>0.38</c:v>
                      </c:pt>
                      <c:pt idx="1781">
                        <c:v>0.47</c:v>
                      </c:pt>
                      <c:pt idx="1782">
                        <c:v>0.76</c:v>
                      </c:pt>
                      <c:pt idx="1783">
                        <c:v>1.37</c:v>
                      </c:pt>
                      <c:pt idx="1784">
                        <c:v>2.12</c:v>
                      </c:pt>
                      <c:pt idx="1785">
                        <c:v>2.4700000000000002</c:v>
                      </c:pt>
                      <c:pt idx="1786">
                        <c:v>2.38</c:v>
                      </c:pt>
                      <c:pt idx="1787">
                        <c:v>2.12</c:v>
                      </c:pt>
                      <c:pt idx="1788">
                        <c:v>1.77</c:v>
                      </c:pt>
                      <c:pt idx="1789">
                        <c:v>0.47</c:v>
                      </c:pt>
                      <c:pt idx="1790">
                        <c:v>0.89</c:v>
                      </c:pt>
                      <c:pt idx="1791">
                        <c:v>1.98</c:v>
                      </c:pt>
                      <c:pt idx="1792">
                        <c:v>3.52</c:v>
                      </c:pt>
                      <c:pt idx="1793">
                        <c:v>4.3</c:v>
                      </c:pt>
                      <c:pt idx="1794">
                        <c:v>4.07</c:v>
                      </c:pt>
                      <c:pt idx="1795">
                        <c:v>3.45</c:v>
                      </c:pt>
                      <c:pt idx="1796">
                        <c:v>2.63</c:v>
                      </c:pt>
                      <c:pt idx="1797">
                        <c:v>1.84</c:v>
                      </c:pt>
                      <c:pt idx="1798">
                        <c:v>1.21</c:v>
                      </c:pt>
                      <c:pt idx="1799">
                        <c:v>0.8</c:v>
                      </c:pt>
                      <c:pt idx="1800">
                        <c:v>0.36</c:v>
                      </c:pt>
                      <c:pt idx="1801">
                        <c:v>0.36</c:v>
                      </c:pt>
                      <c:pt idx="1802">
                        <c:v>0.36</c:v>
                      </c:pt>
                      <c:pt idx="1803">
                        <c:v>0.37</c:v>
                      </c:pt>
                      <c:pt idx="1804">
                        <c:v>0.42</c:v>
                      </c:pt>
                      <c:pt idx="1805">
                        <c:v>0.69</c:v>
                      </c:pt>
                      <c:pt idx="1806">
                        <c:v>1.57</c:v>
                      </c:pt>
                      <c:pt idx="1807">
                        <c:v>3.4</c:v>
                      </c:pt>
                      <c:pt idx="1808">
                        <c:v>5.65</c:v>
                      </c:pt>
                      <c:pt idx="1809">
                        <c:v>6.72</c:v>
                      </c:pt>
                      <c:pt idx="1810">
                        <c:v>6.44</c:v>
                      </c:pt>
                      <c:pt idx="1811">
                        <c:v>5.67</c:v>
                      </c:pt>
                      <c:pt idx="1812">
                        <c:v>4.5999999999999996</c:v>
                      </c:pt>
                      <c:pt idx="1813">
                        <c:v>0.47</c:v>
                      </c:pt>
                      <c:pt idx="1814">
                        <c:v>0.9</c:v>
                      </c:pt>
                      <c:pt idx="1815">
                        <c:v>1.99</c:v>
                      </c:pt>
                      <c:pt idx="1816">
                        <c:v>3.53</c:v>
                      </c:pt>
                      <c:pt idx="1817">
                        <c:v>4.32</c:v>
                      </c:pt>
                      <c:pt idx="1818">
                        <c:v>4.08</c:v>
                      </c:pt>
                      <c:pt idx="1819">
                        <c:v>3.46</c:v>
                      </c:pt>
                      <c:pt idx="1820">
                        <c:v>2.64</c:v>
                      </c:pt>
                      <c:pt idx="1821">
                        <c:v>1.85</c:v>
                      </c:pt>
                      <c:pt idx="1822">
                        <c:v>1.22</c:v>
                      </c:pt>
                      <c:pt idx="1823">
                        <c:v>0.8</c:v>
                      </c:pt>
                      <c:pt idx="1824">
                        <c:v>0.36</c:v>
                      </c:pt>
                      <c:pt idx="1825">
                        <c:v>0.36</c:v>
                      </c:pt>
                      <c:pt idx="1826">
                        <c:v>0.36</c:v>
                      </c:pt>
                      <c:pt idx="1827">
                        <c:v>0.36</c:v>
                      </c:pt>
                      <c:pt idx="1828">
                        <c:v>0.38</c:v>
                      </c:pt>
                      <c:pt idx="1829">
                        <c:v>0.48</c:v>
                      </c:pt>
                      <c:pt idx="1830">
                        <c:v>0.78</c:v>
                      </c:pt>
                      <c:pt idx="1831">
                        <c:v>1.4</c:v>
                      </c:pt>
                      <c:pt idx="1832">
                        <c:v>2.17</c:v>
                      </c:pt>
                      <c:pt idx="1833">
                        <c:v>2.54</c:v>
                      </c:pt>
                      <c:pt idx="1834">
                        <c:v>2.4500000000000002</c:v>
                      </c:pt>
                      <c:pt idx="1835">
                        <c:v>2.1800000000000002</c:v>
                      </c:pt>
                      <c:pt idx="1836">
                        <c:v>1.82</c:v>
                      </c:pt>
                      <c:pt idx="1837">
                        <c:v>0.47</c:v>
                      </c:pt>
                      <c:pt idx="1838">
                        <c:v>0.9</c:v>
                      </c:pt>
                      <c:pt idx="1839">
                        <c:v>1.99</c:v>
                      </c:pt>
                      <c:pt idx="1840">
                        <c:v>3.54</c:v>
                      </c:pt>
                      <c:pt idx="1841">
                        <c:v>4.33</c:v>
                      </c:pt>
                      <c:pt idx="1842">
                        <c:v>4.0999999999999996</c:v>
                      </c:pt>
                      <c:pt idx="1843">
                        <c:v>3.47</c:v>
                      </c:pt>
                      <c:pt idx="1844">
                        <c:v>2.65</c:v>
                      </c:pt>
                      <c:pt idx="1845">
                        <c:v>1.85</c:v>
                      </c:pt>
                      <c:pt idx="1846">
                        <c:v>1.22</c:v>
                      </c:pt>
                      <c:pt idx="1847">
                        <c:v>0.8</c:v>
                      </c:pt>
                      <c:pt idx="1848">
                        <c:v>0.36</c:v>
                      </c:pt>
                      <c:pt idx="1849">
                        <c:v>0.36</c:v>
                      </c:pt>
                      <c:pt idx="1850">
                        <c:v>0.37</c:v>
                      </c:pt>
                      <c:pt idx="1851">
                        <c:v>0.38</c:v>
                      </c:pt>
                      <c:pt idx="1852">
                        <c:v>0.45</c:v>
                      </c:pt>
                      <c:pt idx="1853">
                        <c:v>0.68</c:v>
                      </c:pt>
                      <c:pt idx="1854">
                        <c:v>1.25</c:v>
                      </c:pt>
                      <c:pt idx="1855">
                        <c:v>2.2000000000000002</c:v>
                      </c:pt>
                      <c:pt idx="1856">
                        <c:v>3.22</c:v>
                      </c:pt>
                      <c:pt idx="1857">
                        <c:v>3.67</c:v>
                      </c:pt>
                      <c:pt idx="1858">
                        <c:v>3.32</c:v>
                      </c:pt>
                      <c:pt idx="1859">
                        <c:v>2.4700000000000002</c:v>
                      </c:pt>
                      <c:pt idx="1860">
                        <c:v>1.56</c:v>
                      </c:pt>
                      <c:pt idx="1861">
                        <c:v>0.42</c:v>
                      </c:pt>
                      <c:pt idx="1862">
                        <c:v>0.69</c:v>
                      </c:pt>
                      <c:pt idx="1863">
                        <c:v>1.57</c:v>
                      </c:pt>
                      <c:pt idx="1864">
                        <c:v>3.02</c:v>
                      </c:pt>
                      <c:pt idx="1865">
                        <c:v>3.82</c:v>
                      </c:pt>
                      <c:pt idx="1866">
                        <c:v>3.33</c:v>
                      </c:pt>
                      <c:pt idx="1867">
                        <c:v>2.25</c:v>
                      </c:pt>
                      <c:pt idx="1868">
                        <c:v>1.25</c:v>
                      </c:pt>
                      <c:pt idx="1869">
                        <c:v>0.67</c:v>
                      </c:pt>
                      <c:pt idx="1870">
                        <c:v>0.44</c:v>
                      </c:pt>
                      <c:pt idx="1871">
                        <c:v>0.38</c:v>
                      </c:pt>
                      <c:pt idx="1872">
                        <c:v>0.36</c:v>
                      </c:pt>
                      <c:pt idx="1873">
                        <c:v>0.36</c:v>
                      </c:pt>
                      <c:pt idx="1874">
                        <c:v>0.37</c:v>
                      </c:pt>
                      <c:pt idx="1875">
                        <c:v>0.37</c:v>
                      </c:pt>
                      <c:pt idx="1876">
                        <c:v>0.42</c:v>
                      </c:pt>
                      <c:pt idx="1877">
                        <c:v>0.56000000000000005</c:v>
                      </c:pt>
                      <c:pt idx="1878">
                        <c:v>0.92</c:v>
                      </c:pt>
                      <c:pt idx="1879">
                        <c:v>1.52</c:v>
                      </c:pt>
                      <c:pt idx="1880">
                        <c:v>2.16</c:v>
                      </c:pt>
                      <c:pt idx="1881">
                        <c:v>2.4500000000000002</c:v>
                      </c:pt>
                      <c:pt idx="1882">
                        <c:v>2.2200000000000002</c:v>
                      </c:pt>
                      <c:pt idx="1883">
                        <c:v>1.69</c:v>
                      </c:pt>
                      <c:pt idx="1884">
                        <c:v>1.1200000000000001</c:v>
                      </c:pt>
                      <c:pt idx="1885">
                        <c:v>0.42</c:v>
                      </c:pt>
                      <c:pt idx="1886">
                        <c:v>0.69</c:v>
                      </c:pt>
                      <c:pt idx="1887">
                        <c:v>1.57</c:v>
                      </c:pt>
                      <c:pt idx="1888">
                        <c:v>3.02</c:v>
                      </c:pt>
                      <c:pt idx="1889">
                        <c:v>3.81</c:v>
                      </c:pt>
                      <c:pt idx="1890">
                        <c:v>3.33</c:v>
                      </c:pt>
                      <c:pt idx="1891">
                        <c:v>2.25</c:v>
                      </c:pt>
                      <c:pt idx="1892">
                        <c:v>1.25</c:v>
                      </c:pt>
                      <c:pt idx="1893">
                        <c:v>0.67</c:v>
                      </c:pt>
                      <c:pt idx="1894">
                        <c:v>0.44</c:v>
                      </c:pt>
                      <c:pt idx="1895">
                        <c:v>0.38</c:v>
                      </c:pt>
                      <c:pt idx="1896">
                        <c:v>0.36</c:v>
                      </c:pt>
                      <c:pt idx="1897">
                        <c:v>0.36</c:v>
                      </c:pt>
                      <c:pt idx="1898">
                        <c:v>0.36</c:v>
                      </c:pt>
                      <c:pt idx="1899">
                        <c:v>0.36</c:v>
                      </c:pt>
                      <c:pt idx="1900">
                        <c:v>0.38</c:v>
                      </c:pt>
                      <c:pt idx="1901">
                        <c:v>0.45</c:v>
                      </c:pt>
                      <c:pt idx="1902">
                        <c:v>0.67</c:v>
                      </c:pt>
                      <c:pt idx="1903">
                        <c:v>1.1399999999999999</c:v>
                      </c:pt>
                      <c:pt idx="1904">
                        <c:v>1.72</c:v>
                      </c:pt>
                      <c:pt idx="1905">
                        <c:v>1.99</c:v>
                      </c:pt>
                      <c:pt idx="1906">
                        <c:v>1.92</c:v>
                      </c:pt>
                      <c:pt idx="1907">
                        <c:v>1.72</c:v>
                      </c:pt>
                      <c:pt idx="1908">
                        <c:v>1.45</c:v>
                      </c:pt>
                      <c:pt idx="1909">
                        <c:v>0.47</c:v>
                      </c:pt>
                      <c:pt idx="1910">
                        <c:v>0.9</c:v>
                      </c:pt>
                      <c:pt idx="1911">
                        <c:v>1.99</c:v>
                      </c:pt>
                      <c:pt idx="1912">
                        <c:v>3.53</c:v>
                      </c:pt>
                      <c:pt idx="1913">
                        <c:v>4.32</c:v>
                      </c:pt>
                      <c:pt idx="1914">
                        <c:v>4.08</c:v>
                      </c:pt>
                      <c:pt idx="1915">
                        <c:v>3.46</c:v>
                      </c:pt>
                      <c:pt idx="1916">
                        <c:v>2.64</c:v>
                      </c:pt>
                      <c:pt idx="1917">
                        <c:v>1.85</c:v>
                      </c:pt>
                      <c:pt idx="1918">
                        <c:v>1.22</c:v>
                      </c:pt>
                      <c:pt idx="1919">
                        <c:v>0.8</c:v>
                      </c:pt>
                      <c:pt idx="1920">
                        <c:v>0.36</c:v>
                      </c:pt>
                      <c:pt idx="1921">
                        <c:v>0.36</c:v>
                      </c:pt>
                      <c:pt idx="1922">
                        <c:v>0.36</c:v>
                      </c:pt>
                      <c:pt idx="1923">
                        <c:v>0.36</c:v>
                      </c:pt>
                      <c:pt idx="1924">
                        <c:v>0.38</c:v>
                      </c:pt>
                      <c:pt idx="1925">
                        <c:v>0.44</c:v>
                      </c:pt>
                      <c:pt idx="1926">
                        <c:v>0.65</c:v>
                      </c:pt>
                      <c:pt idx="1927">
                        <c:v>1.1000000000000001</c:v>
                      </c:pt>
                      <c:pt idx="1928">
                        <c:v>1.65</c:v>
                      </c:pt>
                      <c:pt idx="1929">
                        <c:v>1.91</c:v>
                      </c:pt>
                      <c:pt idx="1930">
                        <c:v>1.84</c:v>
                      </c:pt>
                      <c:pt idx="1931">
                        <c:v>1.65</c:v>
                      </c:pt>
                      <c:pt idx="1932">
                        <c:v>1.39</c:v>
                      </c:pt>
                      <c:pt idx="1933">
                        <c:v>0.47</c:v>
                      </c:pt>
                      <c:pt idx="1934">
                        <c:v>0.89</c:v>
                      </c:pt>
                      <c:pt idx="1935">
                        <c:v>1.98</c:v>
                      </c:pt>
                      <c:pt idx="1936">
                        <c:v>3.52</c:v>
                      </c:pt>
                      <c:pt idx="1937">
                        <c:v>4.3</c:v>
                      </c:pt>
                      <c:pt idx="1938">
                        <c:v>4.07</c:v>
                      </c:pt>
                      <c:pt idx="1939">
                        <c:v>3.45</c:v>
                      </c:pt>
                      <c:pt idx="1940">
                        <c:v>2.63</c:v>
                      </c:pt>
                      <c:pt idx="1941">
                        <c:v>1.84</c:v>
                      </c:pt>
                      <c:pt idx="1942">
                        <c:v>1.21</c:v>
                      </c:pt>
                      <c:pt idx="1943">
                        <c:v>0.8</c:v>
                      </c:pt>
                      <c:pt idx="1944">
                        <c:v>0.36</c:v>
                      </c:pt>
                      <c:pt idx="1945">
                        <c:v>0.36</c:v>
                      </c:pt>
                      <c:pt idx="1946">
                        <c:v>0.36</c:v>
                      </c:pt>
                      <c:pt idx="1947">
                        <c:v>0.36</c:v>
                      </c:pt>
                      <c:pt idx="1948">
                        <c:v>0.38</c:v>
                      </c:pt>
                      <c:pt idx="1949">
                        <c:v>0.44</c:v>
                      </c:pt>
                      <c:pt idx="1950">
                        <c:v>0.65</c:v>
                      </c:pt>
                      <c:pt idx="1951">
                        <c:v>1.1000000000000001</c:v>
                      </c:pt>
                      <c:pt idx="1952">
                        <c:v>1.64</c:v>
                      </c:pt>
                      <c:pt idx="1953">
                        <c:v>1.9</c:v>
                      </c:pt>
                      <c:pt idx="1954">
                        <c:v>1.83</c:v>
                      </c:pt>
                      <c:pt idx="1955">
                        <c:v>1.65</c:v>
                      </c:pt>
                      <c:pt idx="1956">
                        <c:v>1.39</c:v>
                      </c:pt>
                      <c:pt idx="1957">
                        <c:v>0.47</c:v>
                      </c:pt>
                      <c:pt idx="1958">
                        <c:v>0.89</c:v>
                      </c:pt>
                      <c:pt idx="1959">
                        <c:v>1.98</c:v>
                      </c:pt>
                      <c:pt idx="1960">
                        <c:v>3.51</c:v>
                      </c:pt>
                      <c:pt idx="1961">
                        <c:v>4.3</c:v>
                      </c:pt>
                      <c:pt idx="1962">
                        <c:v>4.0599999999999996</c:v>
                      </c:pt>
                      <c:pt idx="1963">
                        <c:v>3.44</c:v>
                      </c:pt>
                      <c:pt idx="1964">
                        <c:v>2.63</c:v>
                      </c:pt>
                      <c:pt idx="1965">
                        <c:v>1.84</c:v>
                      </c:pt>
                      <c:pt idx="1966">
                        <c:v>1.21</c:v>
                      </c:pt>
                      <c:pt idx="1967">
                        <c:v>0.79</c:v>
                      </c:pt>
                      <c:pt idx="1968">
                        <c:v>0.36</c:v>
                      </c:pt>
                      <c:pt idx="1969">
                        <c:v>0.36</c:v>
                      </c:pt>
                      <c:pt idx="1970">
                        <c:v>0.36</c:v>
                      </c:pt>
                      <c:pt idx="1971">
                        <c:v>0.36</c:v>
                      </c:pt>
                      <c:pt idx="1972">
                        <c:v>0.39</c:v>
                      </c:pt>
                      <c:pt idx="1973">
                        <c:v>0.49</c:v>
                      </c:pt>
                      <c:pt idx="1974">
                        <c:v>0.83</c:v>
                      </c:pt>
                      <c:pt idx="1975">
                        <c:v>1.55</c:v>
                      </c:pt>
                      <c:pt idx="1976">
                        <c:v>2.4300000000000002</c:v>
                      </c:pt>
                      <c:pt idx="1977">
                        <c:v>2.85</c:v>
                      </c:pt>
                      <c:pt idx="1978">
                        <c:v>2.74</c:v>
                      </c:pt>
                      <c:pt idx="1979">
                        <c:v>2.44</c:v>
                      </c:pt>
                      <c:pt idx="1980">
                        <c:v>2.02</c:v>
                      </c:pt>
                      <c:pt idx="1981">
                        <c:v>0.47</c:v>
                      </c:pt>
                      <c:pt idx="1982">
                        <c:v>0.89</c:v>
                      </c:pt>
                      <c:pt idx="1983">
                        <c:v>1.97</c:v>
                      </c:pt>
                      <c:pt idx="1984">
                        <c:v>3.5</c:v>
                      </c:pt>
                      <c:pt idx="1985">
                        <c:v>4.28</c:v>
                      </c:pt>
                      <c:pt idx="1986">
                        <c:v>4.05</c:v>
                      </c:pt>
                      <c:pt idx="1987">
                        <c:v>3.43</c:v>
                      </c:pt>
                      <c:pt idx="1988">
                        <c:v>2.62</c:v>
                      </c:pt>
                      <c:pt idx="1989">
                        <c:v>1.83</c:v>
                      </c:pt>
                      <c:pt idx="1990">
                        <c:v>1.21</c:v>
                      </c:pt>
                      <c:pt idx="1991">
                        <c:v>0.79</c:v>
                      </c:pt>
                      <c:pt idx="1992">
                        <c:v>0.36</c:v>
                      </c:pt>
                      <c:pt idx="1993">
                        <c:v>0.36</c:v>
                      </c:pt>
                      <c:pt idx="1994">
                        <c:v>0.36</c:v>
                      </c:pt>
                      <c:pt idx="1995">
                        <c:v>0.37</c:v>
                      </c:pt>
                      <c:pt idx="1996">
                        <c:v>0.39</c:v>
                      </c:pt>
                      <c:pt idx="1997">
                        <c:v>0.53</c:v>
                      </c:pt>
                      <c:pt idx="1998">
                        <c:v>0.98</c:v>
                      </c:pt>
                      <c:pt idx="1999">
                        <c:v>1.91</c:v>
                      </c:pt>
                      <c:pt idx="2000">
                        <c:v>3.05</c:v>
                      </c:pt>
                      <c:pt idx="2001">
                        <c:v>3.6</c:v>
                      </c:pt>
                      <c:pt idx="2002">
                        <c:v>3.46</c:v>
                      </c:pt>
                      <c:pt idx="2003">
                        <c:v>3.07</c:v>
                      </c:pt>
                      <c:pt idx="2004">
                        <c:v>2.52</c:v>
                      </c:pt>
                      <c:pt idx="2005">
                        <c:v>0.47</c:v>
                      </c:pt>
                      <c:pt idx="2006">
                        <c:v>0.89</c:v>
                      </c:pt>
                      <c:pt idx="2007">
                        <c:v>1.98</c:v>
                      </c:pt>
                      <c:pt idx="2008">
                        <c:v>3.52</c:v>
                      </c:pt>
                      <c:pt idx="2009">
                        <c:v>4.3</c:v>
                      </c:pt>
                      <c:pt idx="2010">
                        <c:v>4.07</c:v>
                      </c:pt>
                      <c:pt idx="2011">
                        <c:v>3.45</c:v>
                      </c:pt>
                      <c:pt idx="2012">
                        <c:v>2.63</c:v>
                      </c:pt>
                      <c:pt idx="2013">
                        <c:v>1.84</c:v>
                      </c:pt>
                      <c:pt idx="2014">
                        <c:v>1.21</c:v>
                      </c:pt>
                      <c:pt idx="2015">
                        <c:v>0.8</c:v>
                      </c:pt>
                      <c:pt idx="2016">
                        <c:v>0.36</c:v>
                      </c:pt>
                      <c:pt idx="2017">
                        <c:v>0.36</c:v>
                      </c:pt>
                      <c:pt idx="2018">
                        <c:v>0.37</c:v>
                      </c:pt>
                      <c:pt idx="2019">
                        <c:v>0.38</c:v>
                      </c:pt>
                      <c:pt idx="2020">
                        <c:v>0.44</c:v>
                      </c:pt>
                      <c:pt idx="2021">
                        <c:v>0.66</c:v>
                      </c:pt>
                      <c:pt idx="2022">
                        <c:v>1.2</c:v>
                      </c:pt>
                      <c:pt idx="2023">
                        <c:v>2.11</c:v>
                      </c:pt>
                      <c:pt idx="2024">
                        <c:v>3.07</c:v>
                      </c:pt>
                      <c:pt idx="2025">
                        <c:v>3.5</c:v>
                      </c:pt>
                      <c:pt idx="2026">
                        <c:v>3.17</c:v>
                      </c:pt>
                      <c:pt idx="2027">
                        <c:v>2.36</c:v>
                      </c:pt>
                      <c:pt idx="2028">
                        <c:v>1.5</c:v>
                      </c:pt>
                      <c:pt idx="2029">
                        <c:v>0.42</c:v>
                      </c:pt>
                      <c:pt idx="2030">
                        <c:v>0.69</c:v>
                      </c:pt>
                      <c:pt idx="2031">
                        <c:v>1.57</c:v>
                      </c:pt>
                      <c:pt idx="2032">
                        <c:v>3.02</c:v>
                      </c:pt>
                      <c:pt idx="2033">
                        <c:v>3.81</c:v>
                      </c:pt>
                      <c:pt idx="2034">
                        <c:v>3.33</c:v>
                      </c:pt>
                      <c:pt idx="2035">
                        <c:v>2.25</c:v>
                      </c:pt>
                      <c:pt idx="2036">
                        <c:v>1.25</c:v>
                      </c:pt>
                      <c:pt idx="2037">
                        <c:v>0.67</c:v>
                      </c:pt>
                      <c:pt idx="2038">
                        <c:v>0.44</c:v>
                      </c:pt>
                      <c:pt idx="2039">
                        <c:v>0.38</c:v>
                      </c:pt>
                      <c:pt idx="2040">
                        <c:v>0.36</c:v>
                      </c:pt>
                      <c:pt idx="2041">
                        <c:v>0.36</c:v>
                      </c:pt>
                      <c:pt idx="2042">
                        <c:v>0.37</c:v>
                      </c:pt>
                      <c:pt idx="2043">
                        <c:v>0.38</c:v>
                      </c:pt>
                      <c:pt idx="2044">
                        <c:v>0.44</c:v>
                      </c:pt>
                      <c:pt idx="2045">
                        <c:v>0.66</c:v>
                      </c:pt>
                      <c:pt idx="2046">
                        <c:v>1.2</c:v>
                      </c:pt>
                      <c:pt idx="2047">
                        <c:v>2.1</c:v>
                      </c:pt>
                      <c:pt idx="2048">
                        <c:v>3.06</c:v>
                      </c:pt>
                      <c:pt idx="2049">
                        <c:v>3.49</c:v>
                      </c:pt>
                      <c:pt idx="2050">
                        <c:v>3.16</c:v>
                      </c:pt>
                      <c:pt idx="2051">
                        <c:v>2.35</c:v>
                      </c:pt>
                      <c:pt idx="2052">
                        <c:v>1.5</c:v>
                      </c:pt>
                      <c:pt idx="2053">
                        <c:v>0.42</c:v>
                      </c:pt>
                      <c:pt idx="2054">
                        <c:v>0.69</c:v>
                      </c:pt>
                      <c:pt idx="2055">
                        <c:v>1.57</c:v>
                      </c:pt>
                      <c:pt idx="2056">
                        <c:v>3.01</c:v>
                      </c:pt>
                      <c:pt idx="2057">
                        <c:v>3.81</c:v>
                      </c:pt>
                      <c:pt idx="2058">
                        <c:v>3.33</c:v>
                      </c:pt>
                      <c:pt idx="2059">
                        <c:v>2.25</c:v>
                      </c:pt>
                      <c:pt idx="2060">
                        <c:v>1.25</c:v>
                      </c:pt>
                      <c:pt idx="2061">
                        <c:v>0.67</c:v>
                      </c:pt>
                      <c:pt idx="2062">
                        <c:v>0.44</c:v>
                      </c:pt>
                      <c:pt idx="2063">
                        <c:v>0.38</c:v>
                      </c:pt>
                      <c:pt idx="2064">
                        <c:v>0.36</c:v>
                      </c:pt>
                      <c:pt idx="2065">
                        <c:v>0.36</c:v>
                      </c:pt>
                      <c:pt idx="2066">
                        <c:v>0.36</c:v>
                      </c:pt>
                      <c:pt idx="2067">
                        <c:v>0.36</c:v>
                      </c:pt>
                      <c:pt idx="2068">
                        <c:v>0.39</c:v>
                      </c:pt>
                      <c:pt idx="2069">
                        <c:v>0.5</c:v>
                      </c:pt>
                      <c:pt idx="2070">
                        <c:v>0.86</c:v>
                      </c:pt>
                      <c:pt idx="2071">
                        <c:v>1.62</c:v>
                      </c:pt>
                      <c:pt idx="2072">
                        <c:v>2.5499999999999998</c:v>
                      </c:pt>
                      <c:pt idx="2073">
                        <c:v>3</c:v>
                      </c:pt>
                      <c:pt idx="2074">
                        <c:v>2.88</c:v>
                      </c:pt>
                      <c:pt idx="2075">
                        <c:v>2.56</c:v>
                      </c:pt>
                      <c:pt idx="2076">
                        <c:v>2.12</c:v>
                      </c:pt>
                      <c:pt idx="2077">
                        <c:v>0.47</c:v>
                      </c:pt>
                      <c:pt idx="2078">
                        <c:v>0.9</c:v>
                      </c:pt>
                      <c:pt idx="2079">
                        <c:v>1.99</c:v>
                      </c:pt>
                      <c:pt idx="2080">
                        <c:v>3.53</c:v>
                      </c:pt>
                      <c:pt idx="2081">
                        <c:v>4.32</c:v>
                      </c:pt>
                      <c:pt idx="2082">
                        <c:v>4.08</c:v>
                      </c:pt>
                      <c:pt idx="2083">
                        <c:v>3.46</c:v>
                      </c:pt>
                      <c:pt idx="2084">
                        <c:v>2.64</c:v>
                      </c:pt>
                      <c:pt idx="2085">
                        <c:v>1.85</c:v>
                      </c:pt>
                      <c:pt idx="2086">
                        <c:v>1.22</c:v>
                      </c:pt>
                      <c:pt idx="2087">
                        <c:v>0.8</c:v>
                      </c:pt>
                      <c:pt idx="2088">
                        <c:v>0.36</c:v>
                      </c:pt>
                      <c:pt idx="2089">
                        <c:v>0.36</c:v>
                      </c:pt>
                      <c:pt idx="2090">
                        <c:v>0.36</c:v>
                      </c:pt>
                      <c:pt idx="2091">
                        <c:v>0.36</c:v>
                      </c:pt>
                      <c:pt idx="2092">
                        <c:v>0.38</c:v>
                      </c:pt>
                      <c:pt idx="2093">
                        <c:v>0.47</c:v>
                      </c:pt>
                      <c:pt idx="2094">
                        <c:v>0.77</c:v>
                      </c:pt>
                      <c:pt idx="2095">
                        <c:v>1.38</c:v>
                      </c:pt>
                      <c:pt idx="2096">
                        <c:v>2.13</c:v>
                      </c:pt>
                      <c:pt idx="2097">
                        <c:v>2.4900000000000002</c:v>
                      </c:pt>
                      <c:pt idx="2098">
                        <c:v>2.39</c:v>
                      </c:pt>
                      <c:pt idx="2099">
                        <c:v>2.14</c:v>
                      </c:pt>
                      <c:pt idx="2100">
                        <c:v>1.78</c:v>
                      </c:pt>
                      <c:pt idx="2101">
                        <c:v>0.47</c:v>
                      </c:pt>
                      <c:pt idx="2102">
                        <c:v>0.89</c:v>
                      </c:pt>
                      <c:pt idx="2103">
                        <c:v>1.98</c:v>
                      </c:pt>
                      <c:pt idx="2104">
                        <c:v>3.51</c:v>
                      </c:pt>
                      <c:pt idx="2105">
                        <c:v>4.3</c:v>
                      </c:pt>
                      <c:pt idx="2106">
                        <c:v>4.07</c:v>
                      </c:pt>
                      <c:pt idx="2107">
                        <c:v>3.44</c:v>
                      </c:pt>
                      <c:pt idx="2108">
                        <c:v>2.63</c:v>
                      </c:pt>
                      <c:pt idx="2109">
                        <c:v>1.84</c:v>
                      </c:pt>
                      <c:pt idx="2110">
                        <c:v>1.21</c:v>
                      </c:pt>
                      <c:pt idx="2111">
                        <c:v>0.8</c:v>
                      </c:pt>
                      <c:pt idx="2112">
                        <c:v>0.36</c:v>
                      </c:pt>
                      <c:pt idx="2113">
                        <c:v>0.36</c:v>
                      </c:pt>
                      <c:pt idx="2114">
                        <c:v>0.36</c:v>
                      </c:pt>
                      <c:pt idx="2115">
                        <c:v>0.37</c:v>
                      </c:pt>
                      <c:pt idx="2116">
                        <c:v>0.39</c:v>
                      </c:pt>
                      <c:pt idx="2117">
                        <c:v>0.54</c:v>
                      </c:pt>
                      <c:pt idx="2118">
                        <c:v>1</c:v>
                      </c:pt>
                      <c:pt idx="2119">
                        <c:v>1.96</c:v>
                      </c:pt>
                      <c:pt idx="2120">
                        <c:v>3.13</c:v>
                      </c:pt>
                      <c:pt idx="2121">
                        <c:v>3.69</c:v>
                      </c:pt>
                      <c:pt idx="2122">
                        <c:v>3.55</c:v>
                      </c:pt>
                      <c:pt idx="2123">
                        <c:v>3.15</c:v>
                      </c:pt>
                      <c:pt idx="2124">
                        <c:v>2.58</c:v>
                      </c:pt>
                      <c:pt idx="2125">
                        <c:v>0.47</c:v>
                      </c:pt>
                      <c:pt idx="2126">
                        <c:v>0.89</c:v>
                      </c:pt>
                      <c:pt idx="2127">
                        <c:v>1.98</c:v>
                      </c:pt>
                      <c:pt idx="2128">
                        <c:v>3.52</c:v>
                      </c:pt>
                      <c:pt idx="2129">
                        <c:v>4.3</c:v>
                      </c:pt>
                      <c:pt idx="2130">
                        <c:v>4.07</c:v>
                      </c:pt>
                      <c:pt idx="2131">
                        <c:v>3.45</c:v>
                      </c:pt>
                      <c:pt idx="2132">
                        <c:v>2.63</c:v>
                      </c:pt>
                      <c:pt idx="2133">
                        <c:v>1.84</c:v>
                      </c:pt>
                      <c:pt idx="2134">
                        <c:v>1.21</c:v>
                      </c:pt>
                      <c:pt idx="2135">
                        <c:v>0.8</c:v>
                      </c:pt>
                      <c:pt idx="2136">
                        <c:v>0.36</c:v>
                      </c:pt>
                      <c:pt idx="2137">
                        <c:v>0.36</c:v>
                      </c:pt>
                      <c:pt idx="2138">
                        <c:v>0.36</c:v>
                      </c:pt>
                      <c:pt idx="2139">
                        <c:v>0.36</c:v>
                      </c:pt>
                      <c:pt idx="2140">
                        <c:v>0.37</c:v>
                      </c:pt>
                      <c:pt idx="2141">
                        <c:v>0.43</c:v>
                      </c:pt>
                      <c:pt idx="2142">
                        <c:v>0.62</c:v>
                      </c:pt>
                      <c:pt idx="2143">
                        <c:v>1.02</c:v>
                      </c:pt>
                      <c:pt idx="2144">
                        <c:v>1.51</c:v>
                      </c:pt>
                      <c:pt idx="2145">
                        <c:v>1.74</c:v>
                      </c:pt>
                      <c:pt idx="2146">
                        <c:v>1.68</c:v>
                      </c:pt>
                      <c:pt idx="2147">
                        <c:v>1.52</c:v>
                      </c:pt>
                      <c:pt idx="2148">
                        <c:v>1.28</c:v>
                      </c:pt>
                      <c:pt idx="2149">
                        <c:v>0.47</c:v>
                      </c:pt>
                      <c:pt idx="2150">
                        <c:v>0.89</c:v>
                      </c:pt>
                      <c:pt idx="2151">
                        <c:v>1.97</c:v>
                      </c:pt>
                      <c:pt idx="2152">
                        <c:v>3.5</c:v>
                      </c:pt>
                      <c:pt idx="2153">
                        <c:v>4.28</c:v>
                      </c:pt>
                      <c:pt idx="2154">
                        <c:v>4.05</c:v>
                      </c:pt>
                      <c:pt idx="2155">
                        <c:v>3.43</c:v>
                      </c:pt>
                      <c:pt idx="2156">
                        <c:v>2.62</c:v>
                      </c:pt>
                      <c:pt idx="2157">
                        <c:v>1.83</c:v>
                      </c:pt>
                      <c:pt idx="2158">
                        <c:v>1.21</c:v>
                      </c:pt>
                      <c:pt idx="2159">
                        <c:v>0.79</c:v>
                      </c:pt>
                      <c:pt idx="2160">
                        <c:v>0.36</c:v>
                      </c:pt>
                      <c:pt idx="2161">
                        <c:v>0.36</c:v>
                      </c:pt>
                      <c:pt idx="2162">
                        <c:v>0.36</c:v>
                      </c:pt>
                      <c:pt idx="2163">
                        <c:v>0.36</c:v>
                      </c:pt>
                      <c:pt idx="2164">
                        <c:v>0.38</c:v>
                      </c:pt>
                      <c:pt idx="2165">
                        <c:v>0.45</c:v>
                      </c:pt>
                      <c:pt idx="2166">
                        <c:v>0.68</c:v>
                      </c:pt>
                      <c:pt idx="2167">
                        <c:v>1.1499999999999999</c:v>
                      </c:pt>
                      <c:pt idx="2168">
                        <c:v>1.74</c:v>
                      </c:pt>
                      <c:pt idx="2169">
                        <c:v>2.02</c:v>
                      </c:pt>
                      <c:pt idx="2170">
                        <c:v>1.95</c:v>
                      </c:pt>
                      <c:pt idx="2171">
                        <c:v>1.75</c:v>
                      </c:pt>
                      <c:pt idx="2172">
                        <c:v>1.47</c:v>
                      </c:pt>
                      <c:pt idx="2173">
                        <c:v>0.47</c:v>
                      </c:pt>
                      <c:pt idx="2174">
                        <c:v>0.9</c:v>
                      </c:pt>
                      <c:pt idx="2175">
                        <c:v>1.99</c:v>
                      </c:pt>
                      <c:pt idx="2176">
                        <c:v>3.54</c:v>
                      </c:pt>
                      <c:pt idx="2177">
                        <c:v>4.33</c:v>
                      </c:pt>
                      <c:pt idx="2178">
                        <c:v>4.09</c:v>
                      </c:pt>
                      <c:pt idx="2179">
                        <c:v>3.46</c:v>
                      </c:pt>
                      <c:pt idx="2180">
                        <c:v>2.65</c:v>
                      </c:pt>
                      <c:pt idx="2181">
                        <c:v>1.85</c:v>
                      </c:pt>
                      <c:pt idx="2182">
                        <c:v>1.22</c:v>
                      </c:pt>
                      <c:pt idx="2183">
                        <c:v>0.8</c:v>
                      </c:pt>
                      <c:pt idx="2184">
                        <c:v>0.36</c:v>
                      </c:pt>
                      <c:pt idx="2185">
                        <c:v>0.36</c:v>
                      </c:pt>
                      <c:pt idx="2186">
                        <c:v>0.37</c:v>
                      </c:pt>
                      <c:pt idx="2187">
                        <c:v>0.37</c:v>
                      </c:pt>
                      <c:pt idx="2188">
                        <c:v>0.41</c:v>
                      </c:pt>
                      <c:pt idx="2189">
                        <c:v>0.55000000000000004</c:v>
                      </c:pt>
                      <c:pt idx="2190">
                        <c:v>0.88</c:v>
                      </c:pt>
                      <c:pt idx="2191">
                        <c:v>1.44</c:v>
                      </c:pt>
                      <c:pt idx="2192">
                        <c:v>2.04</c:v>
                      </c:pt>
                      <c:pt idx="2193">
                        <c:v>2.2999999999999998</c:v>
                      </c:pt>
                      <c:pt idx="2194">
                        <c:v>2.09</c:v>
                      </c:pt>
                      <c:pt idx="2195">
                        <c:v>1.6</c:v>
                      </c:pt>
                      <c:pt idx="2196">
                        <c:v>1.07</c:v>
                      </c:pt>
                      <c:pt idx="2197">
                        <c:v>0.42</c:v>
                      </c:pt>
                      <c:pt idx="2198">
                        <c:v>0.69</c:v>
                      </c:pt>
                      <c:pt idx="2199">
                        <c:v>1.57</c:v>
                      </c:pt>
                      <c:pt idx="2200">
                        <c:v>3.02</c:v>
                      </c:pt>
                      <c:pt idx="2201">
                        <c:v>3.82</c:v>
                      </c:pt>
                      <c:pt idx="2202">
                        <c:v>3.34</c:v>
                      </c:pt>
                      <c:pt idx="2203">
                        <c:v>2.25</c:v>
                      </c:pt>
                      <c:pt idx="2204">
                        <c:v>1.25</c:v>
                      </c:pt>
                      <c:pt idx="2205">
                        <c:v>0.67</c:v>
                      </c:pt>
                      <c:pt idx="2206">
                        <c:v>0.44</c:v>
                      </c:pt>
                      <c:pt idx="2207">
                        <c:v>0.38</c:v>
                      </c:pt>
                      <c:pt idx="2208">
                        <c:v>0.36</c:v>
                      </c:pt>
                      <c:pt idx="2209">
                        <c:v>0.36</c:v>
                      </c:pt>
                      <c:pt idx="2210">
                        <c:v>0.37</c:v>
                      </c:pt>
                      <c:pt idx="2211">
                        <c:v>0.38</c:v>
                      </c:pt>
                      <c:pt idx="2212">
                        <c:v>0.42</c:v>
                      </c:pt>
                      <c:pt idx="2213">
                        <c:v>0.57999999999999996</c:v>
                      </c:pt>
                      <c:pt idx="2214">
                        <c:v>0.96</c:v>
                      </c:pt>
                      <c:pt idx="2215">
                        <c:v>1.6</c:v>
                      </c:pt>
                      <c:pt idx="2216">
                        <c:v>2.2799999999999998</c:v>
                      </c:pt>
                      <c:pt idx="2217">
                        <c:v>2.58</c:v>
                      </c:pt>
                      <c:pt idx="2218">
                        <c:v>2.35</c:v>
                      </c:pt>
                      <c:pt idx="2219">
                        <c:v>1.78</c:v>
                      </c:pt>
                      <c:pt idx="2220">
                        <c:v>1.17</c:v>
                      </c:pt>
                      <c:pt idx="2221">
                        <c:v>0.42</c:v>
                      </c:pt>
                      <c:pt idx="2222">
                        <c:v>0.69</c:v>
                      </c:pt>
                      <c:pt idx="2223">
                        <c:v>1.57</c:v>
                      </c:pt>
                      <c:pt idx="2224">
                        <c:v>3.02</c:v>
                      </c:pt>
                      <c:pt idx="2225">
                        <c:v>3.81</c:v>
                      </c:pt>
                      <c:pt idx="2226">
                        <c:v>3.33</c:v>
                      </c:pt>
                      <c:pt idx="2227">
                        <c:v>2.25</c:v>
                      </c:pt>
                      <c:pt idx="2228">
                        <c:v>1.25</c:v>
                      </c:pt>
                      <c:pt idx="2229">
                        <c:v>0.67</c:v>
                      </c:pt>
                      <c:pt idx="2230">
                        <c:v>0.44</c:v>
                      </c:pt>
                      <c:pt idx="2231">
                        <c:v>0.38</c:v>
                      </c:pt>
                      <c:pt idx="2232">
                        <c:v>0.36</c:v>
                      </c:pt>
                      <c:pt idx="2233">
                        <c:v>0.36</c:v>
                      </c:pt>
                      <c:pt idx="2234">
                        <c:v>0.36</c:v>
                      </c:pt>
                      <c:pt idx="2235">
                        <c:v>0.37</c:v>
                      </c:pt>
                      <c:pt idx="2236">
                        <c:v>0.44</c:v>
                      </c:pt>
                      <c:pt idx="2237">
                        <c:v>0.8</c:v>
                      </c:pt>
                      <c:pt idx="2238">
                        <c:v>1.95</c:v>
                      </c:pt>
                      <c:pt idx="2239">
                        <c:v>4.3499999999999996</c:v>
                      </c:pt>
                      <c:pt idx="2240">
                        <c:v>7.3</c:v>
                      </c:pt>
                      <c:pt idx="2241">
                        <c:v>8.6999999999999993</c:v>
                      </c:pt>
                      <c:pt idx="2242">
                        <c:v>8.33</c:v>
                      </c:pt>
                      <c:pt idx="2243">
                        <c:v>7.33</c:v>
                      </c:pt>
                      <c:pt idx="2244">
                        <c:v>5.92</c:v>
                      </c:pt>
                      <c:pt idx="2245">
                        <c:v>0.47</c:v>
                      </c:pt>
                      <c:pt idx="2246">
                        <c:v>0.9</c:v>
                      </c:pt>
                      <c:pt idx="2247">
                        <c:v>1.99</c:v>
                      </c:pt>
                      <c:pt idx="2248">
                        <c:v>3.53</c:v>
                      </c:pt>
                      <c:pt idx="2249">
                        <c:v>4.32</c:v>
                      </c:pt>
                      <c:pt idx="2250">
                        <c:v>4.08</c:v>
                      </c:pt>
                      <c:pt idx="2251">
                        <c:v>3.46</c:v>
                      </c:pt>
                      <c:pt idx="2252">
                        <c:v>2.64</c:v>
                      </c:pt>
                      <c:pt idx="2253">
                        <c:v>1.85</c:v>
                      </c:pt>
                      <c:pt idx="2254">
                        <c:v>1.22</c:v>
                      </c:pt>
                      <c:pt idx="2255">
                        <c:v>0.8</c:v>
                      </c:pt>
                      <c:pt idx="2256">
                        <c:v>0.36</c:v>
                      </c:pt>
                      <c:pt idx="2257">
                        <c:v>0.36</c:v>
                      </c:pt>
                      <c:pt idx="2258">
                        <c:v>0.36</c:v>
                      </c:pt>
                      <c:pt idx="2259">
                        <c:v>0.37</c:v>
                      </c:pt>
                      <c:pt idx="2260">
                        <c:v>0.4</c:v>
                      </c:pt>
                      <c:pt idx="2261">
                        <c:v>0.56000000000000005</c:v>
                      </c:pt>
                      <c:pt idx="2262">
                        <c:v>1.07</c:v>
                      </c:pt>
                      <c:pt idx="2263">
                        <c:v>2.15</c:v>
                      </c:pt>
                      <c:pt idx="2264">
                        <c:v>3.46</c:v>
                      </c:pt>
                      <c:pt idx="2265">
                        <c:v>4.09</c:v>
                      </c:pt>
                      <c:pt idx="2266">
                        <c:v>3.93</c:v>
                      </c:pt>
                      <c:pt idx="2267">
                        <c:v>3.48</c:v>
                      </c:pt>
                      <c:pt idx="2268">
                        <c:v>2.85</c:v>
                      </c:pt>
                      <c:pt idx="2269">
                        <c:v>0.47</c:v>
                      </c:pt>
                      <c:pt idx="2270">
                        <c:v>0.89</c:v>
                      </c:pt>
                      <c:pt idx="2271">
                        <c:v>1.98</c:v>
                      </c:pt>
                      <c:pt idx="2272">
                        <c:v>3.51</c:v>
                      </c:pt>
                      <c:pt idx="2273">
                        <c:v>4.29</c:v>
                      </c:pt>
                      <c:pt idx="2274">
                        <c:v>4.0599999999999996</c:v>
                      </c:pt>
                      <c:pt idx="2275">
                        <c:v>3.44</c:v>
                      </c:pt>
                      <c:pt idx="2276">
                        <c:v>2.63</c:v>
                      </c:pt>
                      <c:pt idx="2277">
                        <c:v>1.84</c:v>
                      </c:pt>
                      <c:pt idx="2278">
                        <c:v>1.21</c:v>
                      </c:pt>
                      <c:pt idx="2279">
                        <c:v>0.79</c:v>
                      </c:pt>
                      <c:pt idx="2280">
                        <c:v>0.36</c:v>
                      </c:pt>
                      <c:pt idx="2281">
                        <c:v>0.36</c:v>
                      </c:pt>
                      <c:pt idx="2282">
                        <c:v>0.36</c:v>
                      </c:pt>
                      <c:pt idx="2283">
                        <c:v>0.36</c:v>
                      </c:pt>
                      <c:pt idx="2284">
                        <c:v>0.39</c:v>
                      </c:pt>
                      <c:pt idx="2285">
                        <c:v>0.51</c:v>
                      </c:pt>
                      <c:pt idx="2286">
                        <c:v>0.9</c:v>
                      </c:pt>
                      <c:pt idx="2287">
                        <c:v>1.71</c:v>
                      </c:pt>
                      <c:pt idx="2288">
                        <c:v>2.71</c:v>
                      </c:pt>
                      <c:pt idx="2289">
                        <c:v>3.18</c:v>
                      </c:pt>
                      <c:pt idx="2290">
                        <c:v>3.06</c:v>
                      </c:pt>
                      <c:pt idx="2291">
                        <c:v>2.72</c:v>
                      </c:pt>
                      <c:pt idx="2292">
                        <c:v>2.2400000000000002</c:v>
                      </c:pt>
                      <c:pt idx="2293">
                        <c:v>0.48</c:v>
                      </c:pt>
                      <c:pt idx="2294">
                        <c:v>0.9</c:v>
                      </c:pt>
                      <c:pt idx="2295">
                        <c:v>2.0099999999999998</c:v>
                      </c:pt>
                      <c:pt idx="2296">
                        <c:v>3.56</c:v>
                      </c:pt>
                      <c:pt idx="2297">
                        <c:v>4.3600000000000003</c:v>
                      </c:pt>
                      <c:pt idx="2298">
                        <c:v>4.12</c:v>
                      </c:pt>
                      <c:pt idx="2299">
                        <c:v>3.49</c:v>
                      </c:pt>
                      <c:pt idx="2300">
                        <c:v>2.67</c:v>
                      </c:pt>
                      <c:pt idx="2301">
                        <c:v>1.86</c:v>
                      </c:pt>
                      <c:pt idx="2302">
                        <c:v>1.23</c:v>
                      </c:pt>
                      <c:pt idx="2303">
                        <c:v>0.8</c:v>
                      </c:pt>
                      <c:pt idx="2304">
                        <c:v>0.36</c:v>
                      </c:pt>
                      <c:pt idx="2305">
                        <c:v>0.36</c:v>
                      </c:pt>
                      <c:pt idx="2306">
                        <c:v>0.36</c:v>
                      </c:pt>
                      <c:pt idx="2307">
                        <c:v>0.36</c:v>
                      </c:pt>
                      <c:pt idx="2308">
                        <c:v>0.39</c:v>
                      </c:pt>
                      <c:pt idx="2309">
                        <c:v>0.52</c:v>
                      </c:pt>
                      <c:pt idx="2310">
                        <c:v>0.94</c:v>
                      </c:pt>
                      <c:pt idx="2311">
                        <c:v>1.82</c:v>
                      </c:pt>
                      <c:pt idx="2312">
                        <c:v>2.9</c:v>
                      </c:pt>
                      <c:pt idx="2313">
                        <c:v>3.42</c:v>
                      </c:pt>
                      <c:pt idx="2314">
                        <c:v>3.28</c:v>
                      </c:pt>
                      <c:pt idx="2315">
                        <c:v>2.91</c:v>
                      </c:pt>
                      <c:pt idx="2316">
                        <c:v>2.4</c:v>
                      </c:pt>
                      <c:pt idx="2317">
                        <c:v>0.47</c:v>
                      </c:pt>
                      <c:pt idx="2318">
                        <c:v>0.89</c:v>
                      </c:pt>
                      <c:pt idx="2319">
                        <c:v>1.97</c:v>
                      </c:pt>
                      <c:pt idx="2320">
                        <c:v>3.5</c:v>
                      </c:pt>
                      <c:pt idx="2321">
                        <c:v>4.28</c:v>
                      </c:pt>
                      <c:pt idx="2322">
                        <c:v>4.05</c:v>
                      </c:pt>
                      <c:pt idx="2323">
                        <c:v>3.43</c:v>
                      </c:pt>
                      <c:pt idx="2324">
                        <c:v>2.62</c:v>
                      </c:pt>
                      <c:pt idx="2325">
                        <c:v>1.83</c:v>
                      </c:pt>
                      <c:pt idx="2326">
                        <c:v>1.21</c:v>
                      </c:pt>
                      <c:pt idx="2327">
                        <c:v>0.79</c:v>
                      </c:pt>
                      <c:pt idx="2328">
                        <c:v>0.36</c:v>
                      </c:pt>
                      <c:pt idx="2329">
                        <c:v>0.36</c:v>
                      </c:pt>
                      <c:pt idx="2330">
                        <c:v>0.36</c:v>
                      </c:pt>
                      <c:pt idx="2331">
                        <c:v>0.36</c:v>
                      </c:pt>
                      <c:pt idx="2332">
                        <c:v>0.39</c:v>
                      </c:pt>
                      <c:pt idx="2333">
                        <c:v>0.53</c:v>
                      </c:pt>
                      <c:pt idx="2334">
                        <c:v>0.97</c:v>
                      </c:pt>
                      <c:pt idx="2335">
                        <c:v>1.88</c:v>
                      </c:pt>
                      <c:pt idx="2336">
                        <c:v>3.01</c:v>
                      </c:pt>
                      <c:pt idx="2337">
                        <c:v>3.55</c:v>
                      </c:pt>
                      <c:pt idx="2338">
                        <c:v>3.41</c:v>
                      </c:pt>
                      <c:pt idx="2339">
                        <c:v>3.02</c:v>
                      </c:pt>
                      <c:pt idx="2340">
                        <c:v>2.48</c:v>
                      </c:pt>
                      <c:pt idx="2341">
                        <c:v>0.47</c:v>
                      </c:pt>
                      <c:pt idx="2342">
                        <c:v>0.89</c:v>
                      </c:pt>
                      <c:pt idx="2343">
                        <c:v>1.97</c:v>
                      </c:pt>
                      <c:pt idx="2344">
                        <c:v>3.49</c:v>
                      </c:pt>
                      <c:pt idx="2345">
                        <c:v>4.2699999999999996</c:v>
                      </c:pt>
                      <c:pt idx="2346">
                        <c:v>4.04</c:v>
                      </c:pt>
                      <c:pt idx="2347">
                        <c:v>3.42</c:v>
                      </c:pt>
                      <c:pt idx="2348">
                        <c:v>2.61</c:v>
                      </c:pt>
                      <c:pt idx="2349">
                        <c:v>1.83</c:v>
                      </c:pt>
                      <c:pt idx="2350">
                        <c:v>1.21</c:v>
                      </c:pt>
                      <c:pt idx="2351">
                        <c:v>0.79</c:v>
                      </c:pt>
                      <c:pt idx="2352">
                        <c:v>0.36</c:v>
                      </c:pt>
                      <c:pt idx="2353">
                        <c:v>0.36</c:v>
                      </c:pt>
                      <c:pt idx="2354">
                        <c:v>0.37</c:v>
                      </c:pt>
                      <c:pt idx="2355">
                        <c:v>0.37</c:v>
                      </c:pt>
                      <c:pt idx="2356">
                        <c:v>0.41</c:v>
                      </c:pt>
                      <c:pt idx="2357">
                        <c:v>0.52</c:v>
                      </c:pt>
                      <c:pt idx="2358">
                        <c:v>0.8</c:v>
                      </c:pt>
                      <c:pt idx="2359">
                        <c:v>1.27</c:v>
                      </c:pt>
                      <c:pt idx="2360">
                        <c:v>1.78</c:v>
                      </c:pt>
                      <c:pt idx="2361">
                        <c:v>2</c:v>
                      </c:pt>
                      <c:pt idx="2362">
                        <c:v>1.83</c:v>
                      </c:pt>
                      <c:pt idx="2363">
                        <c:v>1.41</c:v>
                      </c:pt>
                      <c:pt idx="2364">
                        <c:v>0.96</c:v>
                      </c:pt>
                      <c:pt idx="2365">
                        <c:v>0.42</c:v>
                      </c:pt>
                      <c:pt idx="2366">
                        <c:v>0.69</c:v>
                      </c:pt>
                      <c:pt idx="2367">
                        <c:v>1.57</c:v>
                      </c:pt>
                      <c:pt idx="2368">
                        <c:v>3.02</c:v>
                      </c:pt>
                      <c:pt idx="2369">
                        <c:v>3.82</c:v>
                      </c:pt>
                      <c:pt idx="2370">
                        <c:v>3.33</c:v>
                      </c:pt>
                      <c:pt idx="2371">
                        <c:v>2.25</c:v>
                      </c:pt>
                      <c:pt idx="2372">
                        <c:v>1.25</c:v>
                      </c:pt>
                      <c:pt idx="2373">
                        <c:v>0.67</c:v>
                      </c:pt>
                      <c:pt idx="2374">
                        <c:v>0.44</c:v>
                      </c:pt>
                      <c:pt idx="2375">
                        <c:v>0.38</c:v>
                      </c:pt>
                      <c:pt idx="2376">
                        <c:v>0.36</c:v>
                      </c:pt>
                      <c:pt idx="2377">
                        <c:v>0.36</c:v>
                      </c:pt>
                      <c:pt idx="2378">
                        <c:v>0.37</c:v>
                      </c:pt>
                      <c:pt idx="2379">
                        <c:v>0.38</c:v>
                      </c:pt>
                      <c:pt idx="2380">
                        <c:v>0.47</c:v>
                      </c:pt>
                      <c:pt idx="2381">
                        <c:v>0.75</c:v>
                      </c:pt>
                      <c:pt idx="2382">
                        <c:v>1.44</c:v>
                      </c:pt>
                      <c:pt idx="2383">
                        <c:v>2.61</c:v>
                      </c:pt>
                      <c:pt idx="2384">
                        <c:v>3.86</c:v>
                      </c:pt>
                      <c:pt idx="2385">
                        <c:v>4.41</c:v>
                      </c:pt>
                      <c:pt idx="2386">
                        <c:v>3.98</c:v>
                      </c:pt>
                      <c:pt idx="2387">
                        <c:v>2.94</c:v>
                      </c:pt>
                      <c:pt idx="2388">
                        <c:v>1.83</c:v>
                      </c:pt>
                      <c:pt idx="2389">
                        <c:v>0.42</c:v>
                      </c:pt>
                      <c:pt idx="2390">
                        <c:v>0.69</c:v>
                      </c:pt>
                      <c:pt idx="2391">
                        <c:v>1.57</c:v>
                      </c:pt>
                      <c:pt idx="2392">
                        <c:v>3.02</c:v>
                      </c:pt>
                      <c:pt idx="2393">
                        <c:v>3.82</c:v>
                      </c:pt>
                      <c:pt idx="2394">
                        <c:v>3.33</c:v>
                      </c:pt>
                      <c:pt idx="2395">
                        <c:v>2.25</c:v>
                      </c:pt>
                      <c:pt idx="2396">
                        <c:v>1.25</c:v>
                      </c:pt>
                      <c:pt idx="2397">
                        <c:v>0.67</c:v>
                      </c:pt>
                      <c:pt idx="2398">
                        <c:v>0.44</c:v>
                      </c:pt>
                      <c:pt idx="2399">
                        <c:v>0.38</c:v>
                      </c:pt>
                      <c:pt idx="2400">
                        <c:v>0.36</c:v>
                      </c:pt>
                      <c:pt idx="2401">
                        <c:v>0.36</c:v>
                      </c:pt>
                      <c:pt idx="2402">
                        <c:v>0.36</c:v>
                      </c:pt>
                      <c:pt idx="2403">
                        <c:v>0.37</c:v>
                      </c:pt>
                      <c:pt idx="2404">
                        <c:v>0.4</c:v>
                      </c:pt>
                      <c:pt idx="2405">
                        <c:v>0.54</c:v>
                      </c:pt>
                      <c:pt idx="2406">
                        <c:v>1.03</c:v>
                      </c:pt>
                      <c:pt idx="2407">
                        <c:v>2.0299999999999998</c:v>
                      </c:pt>
                      <c:pt idx="2408">
                        <c:v>3.26</c:v>
                      </c:pt>
                      <c:pt idx="2409">
                        <c:v>3.85</c:v>
                      </c:pt>
                      <c:pt idx="2410">
                        <c:v>3.7</c:v>
                      </c:pt>
                      <c:pt idx="2411">
                        <c:v>3.28</c:v>
                      </c:pt>
                      <c:pt idx="2412">
                        <c:v>2.69</c:v>
                      </c:pt>
                      <c:pt idx="2413">
                        <c:v>0.47</c:v>
                      </c:pt>
                      <c:pt idx="2414">
                        <c:v>0.9</c:v>
                      </c:pt>
                      <c:pt idx="2415">
                        <c:v>2</c:v>
                      </c:pt>
                      <c:pt idx="2416">
                        <c:v>3.56</c:v>
                      </c:pt>
                      <c:pt idx="2417">
                        <c:v>4.3499999999999996</c:v>
                      </c:pt>
                      <c:pt idx="2418">
                        <c:v>4.12</c:v>
                      </c:pt>
                      <c:pt idx="2419">
                        <c:v>3.49</c:v>
                      </c:pt>
                      <c:pt idx="2420">
                        <c:v>2.66</c:v>
                      </c:pt>
                      <c:pt idx="2421">
                        <c:v>1.86</c:v>
                      </c:pt>
                      <c:pt idx="2422">
                        <c:v>1.22</c:v>
                      </c:pt>
                      <c:pt idx="2423">
                        <c:v>0.8</c:v>
                      </c:pt>
                      <c:pt idx="2424">
                        <c:v>0.36</c:v>
                      </c:pt>
                      <c:pt idx="2425">
                        <c:v>0.36</c:v>
                      </c:pt>
                      <c:pt idx="2426">
                        <c:v>0.36</c:v>
                      </c:pt>
                      <c:pt idx="2427">
                        <c:v>0.36</c:v>
                      </c:pt>
                      <c:pt idx="2428">
                        <c:v>0.39</c:v>
                      </c:pt>
                      <c:pt idx="2429">
                        <c:v>0.51</c:v>
                      </c:pt>
                      <c:pt idx="2430">
                        <c:v>0.9</c:v>
                      </c:pt>
                      <c:pt idx="2431">
                        <c:v>1.73</c:v>
                      </c:pt>
                      <c:pt idx="2432">
                        <c:v>2.74</c:v>
                      </c:pt>
                      <c:pt idx="2433">
                        <c:v>3.22</c:v>
                      </c:pt>
                      <c:pt idx="2434">
                        <c:v>3.09</c:v>
                      </c:pt>
                      <c:pt idx="2435">
                        <c:v>2.75</c:v>
                      </c:pt>
                      <c:pt idx="2436">
                        <c:v>2.27</c:v>
                      </c:pt>
                      <c:pt idx="2437">
                        <c:v>0.47</c:v>
                      </c:pt>
                      <c:pt idx="2438">
                        <c:v>0.89</c:v>
                      </c:pt>
                      <c:pt idx="2439">
                        <c:v>1.98</c:v>
                      </c:pt>
                      <c:pt idx="2440">
                        <c:v>3.51</c:v>
                      </c:pt>
                      <c:pt idx="2441">
                        <c:v>4.29</c:v>
                      </c:pt>
                      <c:pt idx="2442">
                        <c:v>4.0599999999999996</c:v>
                      </c:pt>
                      <c:pt idx="2443">
                        <c:v>3.44</c:v>
                      </c:pt>
                      <c:pt idx="2444">
                        <c:v>2.63</c:v>
                      </c:pt>
                      <c:pt idx="2445">
                        <c:v>1.84</c:v>
                      </c:pt>
                      <c:pt idx="2446">
                        <c:v>1.21</c:v>
                      </c:pt>
                      <c:pt idx="2447">
                        <c:v>0.79</c:v>
                      </c:pt>
                      <c:pt idx="2448">
                        <c:v>0.36</c:v>
                      </c:pt>
                      <c:pt idx="2449">
                        <c:v>0.36</c:v>
                      </c:pt>
                      <c:pt idx="2450">
                        <c:v>0.36</c:v>
                      </c:pt>
                      <c:pt idx="2451">
                        <c:v>0.36</c:v>
                      </c:pt>
                      <c:pt idx="2452">
                        <c:v>0.38</c:v>
                      </c:pt>
                      <c:pt idx="2453">
                        <c:v>0.47</c:v>
                      </c:pt>
                      <c:pt idx="2454">
                        <c:v>0.77</c:v>
                      </c:pt>
                      <c:pt idx="2455">
                        <c:v>1.39</c:v>
                      </c:pt>
                      <c:pt idx="2456">
                        <c:v>2.16</c:v>
                      </c:pt>
                      <c:pt idx="2457">
                        <c:v>2.52</c:v>
                      </c:pt>
                      <c:pt idx="2458">
                        <c:v>2.4300000000000002</c:v>
                      </c:pt>
                      <c:pt idx="2459">
                        <c:v>2.17</c:v>
                      </c:pt>
                      <c:pt idx="2460">
                        <c:v>1.8</c:v>
                      </c:pt>
                      <c:pt idx="2461">
                        <c:v>0.47</c:v>
                      </c:pt>
                      <c:pt idx="2462">
                        <c:v>0.89</c:v>
                      </c:pt>
                      <c:pt idx="2463">
                        <c:v>1.97</c:v>
                      </c:pt>
                      <c:pt idx="2464">
                        <c:v>3.49</c:v>
                      </c:pt>
                      <c:pt idx="2465">
                        <c:v>4.2699999999999996</c:v>
                      </c:pt>
                      <c:pt idx="2466">
                        <c:v>4.04</c:v>
                      </c:pt>
                      <c:pt idx="2467">
                        <c:v>3.42</c:v>
                      </c:pt>
                      <c:pt idx="2468">
                        <c:v>2.62</c:v>
                      </c:pt>
                      <c:pt idx="2469">
                        <c:v>1.83</c:v>
                      </c:pt>
                      <c:pt idx="2470">
                        <c:v>1.21</c:v>
                      </c:pt>
                      <c:pt idx="2471">
                        <c:v>0.79</c:v>
                      </c:pt>
                      <c:pt idx="2472">
                        <c:v>0.36</c:v>
                      </c:pt>
                      <c:pt idx="2473">
                        <c:v>0.36</c:v>
                      </c:pt>
                      <c:pt idx="2474">
                        <c:v>0.36</c:v>
                      </c:pt>
                      <c:pt idx="2475">
                        <c:v>0.36</c:v>
                      </c:pt>
                      <c:pt idx="2476">
                        <c:v>0.39</c:v>
                      </c:pt>
                      <c:pt idx="2477">
                        <c:v>0.51</c:v>
                      </c:pt>
                      <c:pt idx="2478">
                        <c:v>0.89</c:v>
                      </c:pt>
                      <c:pt idx="2479">
                        <c:v>1.69</c:v>
                      </c:pt>
                      <c:pt idx="2480">
                        <c:v>2.67</c:v>
                      </c:pt>
                      <c:pt idx="2481">
                        <c:v>3.14</c:v>
                      </c:pt>
                      <c:pt idx="2482">
                        <c:v>3.02</c:v>
                      </c:pt>
                      <c:pt idx="2483">
                        <c:v>2.68</c:v>
                      </c:pt>
                      <c:pt idx="2484">
                        <c:v>2.21</c:v>
                      </c:pt>
                      <c:pt idx="2485">
                        <c:v>0.47</c:v>
                      </c:pt>
                      <c:pt idx="2486">
                        <c:v>0.89</c:v>
                      </c:pt>
                      <c:pt idx="2487">
                        <c:v>1.97</c:v>
                      </c:pt>
                      <c:pt idx="2488">
                        <c:v>3.5</c:v>
                      </c:pt>
                      <c:pt idx="2489">
                        <c:v>4.29</c:v>
                      </c:pt>
                      <c:pt idx="2490">
                        <c:v>4.05</c:v>
                      </c:pt>
                      <c:pt idx="2491">
                        <c:v>3.43</c:v>
                      </c:pt>
                      <c:pt idx="2492">
                        <c:v>2.62</c:v>
                      </c:pt>
                      <c:pt idx="2493">
                        <c:v>1.83</c:v>
                      </c:pt>
                      <c:pt idx="2494">
                        <c:v>1.21</c:v>
                      </c:pt>
                      <c:pt idx="2495">
                        <c:v>0.79</c:v>
                      </c:pt>
                      <c:pt idx="2496">
                        <c:v>0.36</c:v>
                      </c:pt>
                      <c:pt idx="2497">
                        <c:v>0.36</c:v>
                      </c:pt>
                      <c:pt idx="2498">
                        <c:v>0.36</c:v>
                      </c:pt>
                      <c:pt idx="2499">
                        <c:v>0.37</c:v>
                      </c:pt>
                      <c:pt idx="2500">
                        <c:v>0.4</c:v>
                      </c:pt>
                      <c:pt idx="2501">
                        <c:v>0.55000000000000004</c:v>
                      </c:pt>
                      <c:pt idx="2502">
                        <c:v>1.06</c:v>
                      </c:pt>
                      <c:pt idx="2503">
                        <c:v>2.12</c:v>
                      </c:pt>
                      <c:pt idx="2504">
                        <c:v>3.42</c:v>
                      </c:pt>
                      <c:pt idx="2505">
                        <c:v>4.04</c:v>
                      </c:pt>
                      <c:pt idx="2506">
                        <c:v>3.88</c:v>
                      </c:pt>
                      <c:pt idx="2507">
                        <c:v>3.44</c:v>
                      </c:pt>
                      <c:pt idx="2508">
                        <c:v>2.82</c:v>
                      </c:pt>
                      <c:pt idx="2509">
                        <c:v>0.47</c:v>
                      </c:pt>
                      <c:pt idx="2510">
                        <c:v>0.89</c:v>
                      </c:pt>
                      <c:pt idx="2511">
                        <c:v>1.98</c:v>
                      </c:pt>
                      <c:pt idx="2512">
                        <c:v>3.51</c:v>
                      </c:pt>
                      <c:pt idx="2513">
                        <c:v>4.3</c:v>
                      </c:pt>
                      <c:pt idx="2514">
                        <c:v>4.0599999999999996</c:v>
                      </c:pt>
                      <c:pt idx="2515">
                        <c:v>3.44</c:v>
                      </c:pt>
                      <c:pt idx="2516">
                        <c:v>2.63</c:v>
                      </c:pt>
                      <c:pt idx="2517">
                        <c:v>1.84</c:v>
                      </c:pt>
                      <c:pt idx="2518">
                        <c:v>1.21</c:v>
                      </c:pt>
                      <c:pt idx="2519">
                        <c:v>0.79</c:v>
                      </c:pt>
                      <c:pt idx="2520">
                        <c:v>0.36</c:v>
                      </c:pt>
                      <c:pt idx="2521">
                        <c:v>0.36</c:v>
                      </c:pt>
                      <c:pt idx="2522">
                        <c:v>0.37</c:v>
                      </c:pt>
                      <c:pt idx="2523">
                        <c:v>0.39</c:v>
                      </c:pt>
                      <c:pt idx="2524">
                        <c:v>0.47</c:v>
                      </c:pt>
                      <c:pt idx="2525">
                        <c:v>0.77</c:v>
                      </c:pt>
                      <c:pt idx="2526">
                        <c:v>1.5</c:v>
                      </c:pt>
                      <c:pt idx="2527">
                        <c:v>2.73</c:v>
                      </c:pt>
                      <c:pt idx="2528">
                        <c:v>4.03</c:v>
                      </c:pt>
                      <c:pt idx="2529">
                        <c:v>4.6100000000000003</c:v>
                      </c:pt>
                      <c:pt idx="2530">
                        <c:v>4.16</c:v>
                      </c:pt>
                      <c:pt idx="2531">
                        <c:v>3.07</c:v>
                      </c:pt>
                      <c:pt idx="2532">
                        <c:v>1.9</c:v>
                      </c:pt>
                      <c:pt idx="2533">
                        <c:v>0.42</c:v>
                      </c:pt>
                      <c:pt idx="2534">
                        <c:v>0.69</c:v>
                      </c:pt>
                      <c:pt idx="2535">
                        <c:v>1.57</c:v>
                      </c:pt>
                      <c:pt idx="2536">
                        <c:v>3.02</c:v>
                      </c:pt>
                      <c:pt idx="2537">
                        <c:v>3.82</c:v>
                      </c:pt>
                      <c:pt idx="2538">
                        <c:v>3.34</c:v>
                      </c:pt>
                      <c:pt idx="2539">
                        <c:v>2.25</c:v>
                      </c:pt>
                      <c:pt idx="2540">
                        <c:v>1.25</c:v>
                      </c:pt>
                      <c:pt idx="2541">
                        <c:v>0.67</c:v>
                      </c:pt>
                      <c:pt idx="2542">
                        <c:v>0.44</c:v>
                      </c:pt>
                      <c:pt idx="2543">
                        <c:v>0.38</c:v>
                      </c:pt>
                      <c:pt idx="2544">
                        <c:v>0.36</c:v>
                      </c:pt>
                      <c:pt idx="2545">
                        <c:v>0.36</c:v>
                      </c:pt>
                      <c:pt idx="2546">
                        <c:v>0.37</c:v>
                      </c:pt>
                      <c:pt idx="2547">
                        <c:v>0.38</c:v>
                      </c:pt>
                      <c:pt idx="2548">
                        <c:v>0.42</c:v>
                      </c:pt>
                      <c:pt idx="2549">
                        <c:v>0.56999999999999995</c:v>
                      </c:pt>
                      <c:pt idx="2550">
                        <c:v>0.94</c:v>
                      </c:pt>
                      <c:pt idx="2551">
                        <c:v>1.57</c:v>
                      </c:pt>
                      <c:pt idx="2552">
                        <c:v>2.2400000000000002</c:v>
                      </c:pt>
                      <c:pt idx="2553">
                        <c:v>2.54</c:v>
                      </c:pt>
                      <c:pt idx="2554">
                        <c:v>2.31</c:v>
                      </c:pt>
                      <c:pt idx="2555">
                        <c:v>1.75</c:v>
                      </c:pt>
                      <c:pt idx="2556">
                        <c:v>1.1499999999999999</c:v>
                      </c:pt>
                      <c:pt idx="2557">
                        <c:v>0.42</c:v>
                      </c:pt>
                      <c:pt idx="2558">
                        <c:v>0.69</c:v>
                      </c:pt>
                      <c:pt idx="2559">
                        <c:v>1.57</c:v>
                      </c:pt>
                      <c:pt idx="2560">
                        <c:v>3.02</c:v>
                      </c:pt>
                      <c:pt idx="2561">
                        <c:v>3.81</c:v>
                      </c:pt>
                      <c:pt idx="2562">
                        <c:v>3.33</c:v>
                      </c:pt>
                      <c:pt idx="2563">
                        <c:v>2.25</c:v>
                      </c:pt>
                      <c:pt idx="2564">
                        <c:v>1.25</c:v>
                      </c:pt>
                      <c:pt idx="2565">
                        <c:v>0.67</c:v>
                      </c:pt>
                      <c:pt idx="2566">
                        <c:v>0.44</c:v>
                      </c:pt>
                      <c:pt idx="2567">
                        <c:v>0.38</c:v>
                      </c:pt>
                      <c:pt idx="2568">
                        <c:v>0.36</c:v>
                      </c:pt>
                      <c:pt idx="2569">
                        <c:v>0.36</c:v>
                      </c:pt>
                      <c:pt idx="2570">
                        <c:v>0.36</c:v>
                      </c:pt>
                      <c:pt idx="2571">
                        <c:v>0.36</c:v>
                      </c:pt>
                      <c:pt idx="2572">
                        <c:v>0.38</c:v>
                      </c:pt>
                      <c:pt idx="2573">
                        <c:v>0.48</c:v>
                      </c:pt>
                      <c:pt idx="2574">
                        <c:v>0.8</c:v>
                      </c:pt>
                      <c:pt idx="2575">
                        <c:v>1.46</c:v>
                      </c:pt>
                      <c:pt idx="2576">
                        <c:v>2.27</c:v>
                      </c:pt>
                      <c:pt idx="2577">
                        <c:v>2.65</c:v>
                      </c:pt>
                      <c:pt idx="2578">
                        <c:v>2.5499999999999998</c:v>
                      </c:pt>
                      <c:pt idx="2579">
                        <c:v>2.27</c:v>
                      </c:pt>
                      <c:pt idx="2580">
                        <c:v>1.89</c:v>
                      </c:pt>
                      <c:pt idx="2581">
                        <c:v>0.47</c:v>
                      </c:pt>
                      <c:pt idx="2582">
                        <c:v>0.9</c:v>
                      </c:pt>
                      <c:pt idx="2583">
                        <c:v>1.99</c:v>
                      </c:pt>
                      <c:pt idx="2584">
                        <c:v>3.54</c:v>
                      </c:pt>
                      <c:pt idx="2585">
                        <c:v>4.33</c:v>
                      </c:pt>
                      <c:pt idx="2586">
                        <c:v>4.09</c:v>
                      </c:pt>
                      <c:pt idx="2587">
                        <c:v>3.47</c:v>
                      </c:pt>
                      <c:pt idx="2588">
                        <c:v>2.65</c:v>
                      </c:pt>
                      <c:pt idx="2589">
                        <c:v>1.85</c:v>
                      </c:pt>
                      <c:pt idx="2590">
                        <c:v>1.22</c:v>
                      </c:pt>
                      <c:pt idx="2591">
                        <c:v>0.8</c:v>
                      </c:pt>
                      <c:pt idx="2592">
                        <c:v>0.36</c:v>
                      </c:pt>
                      <c:pt idx="2593">
                        <c:v>0.36</c:v>
                      </c:pt>
                      <c:pt idx="2594">
                        <c:v>0.36</c:v>
                      </c:pt>
                      <c:pt idx="2595">
                        <c:v>0.37</c:v>
                      </c:pt>
                      <c:pt idx="2596">
                        <c:v>0.43</c:v>
                      </c:pt>
                      <c:pt idx="2597">
                        <c:v>0.7</c:v>
                      </c:pt>
                      <c:pt idx="2598">
                        <c:v>1.6</c:v>
                      </c:pt>
                      <c:pt idx="2599">
                        <c:v>3.47</c:v>
                      </c:pt>
                      <c:pt idx="2600">
                        <c:v>5.77</c:v>
                      </c:pt>
                      <c:pt idx="2601">
                        <c:v>6.86</c:v>
                      </c:pt>
                      <c:pt idx="2602">
                        <c:v>6.57</c:v>
                      </c:pt>
                      <c:pt idx="2603">
                        <c:v>5.79</c:v>
                      </c:pt>
                      <c:pt idx="2604">
                        <c:v>4.7</c:v>
                      </c:pt>
                      <c:pt idx="2605">
                        <c:v>0.47</c:v>
                      </c:pt>
                      <c:pt idx="2606">
                        <c:v>0.9</c:v>
                      </c:pt>
                      <c:pt idx="2607">
                        <c:v>1.98</c:v>
                      </c:pt>
                      <c:pt idx="2608">
                        <c:v>3.52</c:v>
                      </c:pt>
                      <c:pt idx="2609">
                        <c:v>4.3099999999999996</c:v>
                      </c:pt>
                      <c:pt idx="2610">
                        <c:v>4.08</c:v>
                      </c:pt>
                      <c:pt idx="2611">
                        <c:v>3.45</c:v>
                      </c:pt>
                      <c:pt idx="2612">
                        <c:v>2.64</c:v>
                      </c:pt>
                      <c:pt idx="2613">
                        <c:v>1.84</c:v>
                      </c:pt>
                      <c:pt idx="2614">
                        <c:v>1.22</c:v>
                      </c:pt>
                      <c:pt idx="2615">
                        <c:v>0.8</c:v>
                      </c:pt>
                      <c:pt idx="2616">
                        <c:v>0.36</c:v>
                      </c:pt>
                      <c:pt idx="2617">
                        <c:v>0.36</c:v>
                      </c:pt>
                      <c:pt idx="2618">
                        <c:v>0.36</c:v>
                      </c:pt>
                      <c:pt idx="2619">
                        <c:v>0.36</c:v>
                      </c:pt>
                      <c:pt idx="2620">
                        <c:v>0.38</c:v>
                      </c:pt>
                      <c:pt idx="2621">
                        <c:v>0.48</c:v>
                      </c:pt>
                      <c:pt idx="2622">
                        <c:v>0.79</c:v>
                      </c:pt>
                      <c:pt idx="2623">
                        <c:v>1.45</c:v>
                      </c:pt>
                      <c:pt idx="2624">
                        <c:v>2.25</c:v>
                      </c:pt>
                      <c:pt idx="2625">
                        <c:v>2.63</c:v>
                      </c:pt>
                      <c:pt idx="2626">
                        <c:v>2.5299999999999998</c:v>
                      </c:pt>
                      <c:pt idx="2627">
                        <c:v>2.2599999999999998</c:v>
                      </c:pt>
                      <c:pt idx="2628">
                        <c:v>1.88</c:v>
                      </c:pt>
                      <c:pt idx="2629">
                        <c:v>0.47</c:v>
                      </c:pt>
                      <c:pt idx="2630">
                        <c:v>0.89</c:v>
                      </c:pt>
                      <c:pt idx="2631">
                        <c:v>1.98</c:v>
                      </c:pt>
                      <c:pt idx="2632">
                        <c:v>3.51</c:v>
                      </c:pt>
                      <c:pt idx="2633">
                        <c:v>4.29</c:v>
                      </c:pt>
                      <c:pt idx="2634">
                        <c:v>4.0599999999999996</c:v>
                      </c:pt>
                      <c:pt idx="2635">
                        <c:v>3.44</c:v>
                      </c:pt>
                      <c:pt idx="2636">
                        <c:v>2.63</c:v>
                      </c:pt>
                      <c:pt idx="2637">
                        <c:v>1.84</c:v>
                      </c:pt>
                      <c:pt idx="2638">
                        <c:v>1.21</c:v>
                      </c:pt>
                      <c:pt idx="2639">
                        <c:v>0.79</c:v>
                      </c:pt>
                      <c:pt idx="2640">
                        <c:v>0.36</c:v>
                      </c:pt>
                      <c:pt idx="2641">
                        <c:v>0.36</c:v>
                      </c:pt>
                      <c:pt idx="2642">
                        <c:v>0.36</c:v>
                      </c:pt>
                      <c:pt idx="2643">
                        <c:v>0.36</c:v>
                      </c:pt>
                      <c:pt idx="2644">
                        <c:v>0.38</c:v>
                      </c:pt>
                      <c:pt idx="2645">
                        <c:v>0.44</c:v>
                      </c:pt>
                      <c:pt idx="2646">
                        <c:v>0.63</c:v>
                      </c:pt>
                      <c:pt idx="2647">
                        <c:v>1.04</c:v>
                      </c:pt>
                      <c:pt idx="2648">
                        <c:v>1.55</c:v>
                      </c:pt>
                      <c:pt idx="2649">
                        <c:v>1.79</c:v>
                      </c:pt>
                      <c:pt idx="2650">
                        <c:v>1.73</c:v>
                      </c:pt>
                      <c:pt idx="2651">
                        <c:v>1.55</c:v>
                      </c:pt>
                      <c:pt idx="2652">
                        <c:v>1.31</c:v>
                      </c:pt>
                      <c:pt idx="2653">
                        <c:v>0.47</c:v>
                      </c:pt>
                      <c:pt idx="2654">
                        <c:v>0.9</c:v>
                      </c:pt>
                      <c:pt idx="2655">
                        <c:v>1.99</c:v>
                      </c:pt>
                      <c:pt idx="2656">
                        <c:v>3.53</c:v>
                      </c:pt>
                      <c:pt idx="2657">
                        <c:v>4.32</c:v>
                      </c:pt>
                      <c:pt idx="2658">
                        <c:v>4.08</c:v>
                      </c:pt>
                      <c:pt idx="2659">
                        <c:v>3.46</c:v>
                      </c:pt>
                      <c:pt idx="2660">
                        <c:v>2.64</c:v>
                      </c:pt>
                      <c:pt idx="2661">
                        <c:v>1.85</c:v>
                      </c:pt>
                      <c:pt idx="2662">
                        <c:v>1.22</c:v>
                      </c:pt>
                      <c:pt idx="2663">
                        <c:v>0.8</c:v>
                      </c:pt>
                      <c:pt idx="2664">
                        <c:v>0.36</c:v>
                      </c:pt>
                      <c:pt idx="2665">
                        <c:v>0.36</c:v>
                      </c:pt>
                      <c:pt idx="2666">
                        <c:v>0.36</c:v>
                      </c:pt>
                      <c:pt idx="2667">
                        <c:v>0.37</c:v>
                      </c:pt>
                      <c:pt idx="2668">
                        <c:v>0.41</c:v>
                      </c:pt>
                      <c:pt idx="2669">
                        <c:v>0.64</c:v>
                      </c:pt>
                      <c:pt idx="2670">
                        <c:v>1.39</c:v>
                      </c:pt>
                      <c:pt idx="2671">
                        <c:v>2.94</c:v>
                      </c:pt>
                      <c:pt idx="2672">
                        <c:v>4.8499999999999996</c:v>
                      </c:pt>
                      <c:pt idx="2673">
                        <c:v>5.76</c:v>
                      </c:pt>
                      <c:pt idx="2674">
                        <c:v>5.52</c:v>
                      </c:pt>
                      <c:pt idx="2675">
                        <c:v>4.87</c:v>
                      </c:pt>
                      <c:pt idx="2676">
                        <c:v>3.96</c:v>
                      </c:pt>
                      <c:pt idx="2677">
                        <c:v>0.47</c:v>
                      </c:pt>
                      <c:pt idx="2678">
                        <c:v>0.9</c:v>
                      </c:pt>
                      <c:pt idx="2679">
                        <c:v>1.99</c:v>
                      </c:pt>
                      <c:pt idx="2680">
                        <c:v>3.53</c:v>
                      </c:pt>
                      <c:pt idx="2681">
                        <c:v>4.32</c:v>
                      </c:pt>
                      <c:pt idx="2682">
                        <c:v>4.09</c:v>
                      </c:pt>
                      <c:pt idx="2683">
                        <c:v>3.46</c:v>
                      </c:pt>
                      <c:pt idx="2684">
                        <c:v>2.64</c:v>
                      </c:pt>
                      <c:pt idx="2685">
                        <c:v>1.85</c:v>
                      </c:pt>
                      <c:pt idx="2686">
                        <c:v>1.22</c:v>
                      </c:pt>
                      <c:pt idx="2687">
                        <c:v>0.8</c:v>
                      </c:pt>
                      <c:pt idx="2688">
                        <c:v>0.36</c:v>
                      </c:pt>
                      <c:pt idx="2689">
                        <c:v>0.36</c:v>
                      </c:pt>
                      <c:pt idx="2690">
                        <c:v>0.37</c:v>
                      </c:pt>
                      <c:pt idx="2691">
                        <c:v>0.37</c:v>
                      </c:pt>
                      <c:pt idx="2692">
                        <c:v>0.41</c:v>
                      </c:pt>
                      <c:pt idx="2693">
                        <c:v>0.54</c:v>
                      </c:pt>
                      <c:pt idx="2694">
                        <c:v>0.84</c:v>
                      </c:pt>
                      <c:pt idx="2695">
                        <c:v>1.36</c:v>
                      </c:pt>
                      <c:pt idx="2696">
                        <c:v>1.92</c:v>
                      </c:pt>
                      <c:pt idx="2697">
                        <c:v>2.16</c:v>
                      </c:pt>
                      <c:pt idx="2698">
                        <c:v>1.97</c:v>
                      </c:pt>
                      <c:pt idx="2699">
                        <c:v>1.51</c:v>
                      </c:pt>
                      <c:pt idx="2700">
                        <c:v>1.02</c:v>
                      </c:pt>
                      <c:pt idx="2701">
                        <c:v>0.42</c:v>
                      </c:pt>
                      <c:pt idx="2702">
                        <c:v>0.69</c:v>
                      </c:pt>
                      <c:pt idx="2703">
                        <c:v>1.57</c:v>
                      </c:pt>
                      <c:pt idx="2704">
                        <c:v>3.01</c:v>
                      </c:pt>
                      <c:pt idx="2705">
                        <c:v>3.81</c:v>
                      </c:pt>
                      <c:pt idx="2706">
                        <c:v>3.33</c:v>
                      </c:pt>
                      <c:pt idx="2707">
                        <c:v>2.25</c:v>
                      </c:pt>
                      <c:pt idx="2708">
                        <c:v>1.25</c:v>
                      </c:pt>
                      <c:pt idx="2709">
                        <c:v>0.67</c:v>
                      </c:pt>
                      <c:pt idx="2710">
                        <c:v>0.44</c:v>
                      </c:pt>
                      <c:pt idx="2711">
                        <c:v>0.38</c:v>
                      </c:pt>
                      <c:pt idx="2712">
                        <c:v>0.36</c:v>
                      </c:pt>
                      <c:pt idx="2713">
                        <c:v>0.36</c:v>
                      </c:pt>
                      <c:pt idx="2714">
                        <c:v>0.37</c:v>
                      </c:pt>
                      <c:pt idx="2715">
                        <c:v>0.38</c:v>
                      </c:pt>
                      <c:pt idx="2716">
                        <c:v>0.43</c:v>
                      </c:pt>
                      <c:pt idx="2717">
                        <c:v>0.62</c:v>
                      </c:pt>
                      <c:pt idx="2718">
                        <c:v>1.08</c:v>
                      </c:pt>
                      <c:pt idx="2719">
                        <c:v>1.85</c:v>
                      </c:pt>
                      <c:pt idx="2720">
                        <c:v>2.67</c:v>
                      </c:pt>
                      <c:pt idx="2721">
                        <c:v>3.04</c:v>
                      </c:pt>
                      <c:pt idx="2722">
                        <c:v>2.75</c:v>
                      </c:pt>
                      <c:pt idx="2723">
                        <c:v>2.0699999999999998</c:v>
                      </c:pt>
                      <c:pt idx="2724">
                        <c:v>1.33</c:v>
                      </c:pt>
                      <c:pt idx="2725">
                        <c:v>0.42</c:v>
                      </c:pt>
                      <c:pt idx="2726">
                        <c:v>0.69</c:v>
                      </c:pt>
                      <c:pt idx="2727">
                        <c:v>1.57</c:v>
                      </c:pt>
                      <c:pt idx="2728">
                        <c:v>3.01</c:v>
                      </c:pt>
                      <c:pt idx="2729">
                        <c:v>3.81</c:v>
                      </c:pt>
                      <c:pt idx="2730">
                        <c:v>3.33</c:v>
                      </c:pt>
                      <c:pt idx="2731">
                        <c:v>2.25</c:v>
                      </c:pt>
                      <c:pt idx="2732">
                        <c:v>1.25</c:v>
                      </c:pt>
                      <c:pt idx="2733">
                        <c:v>0.67</c:v>
                      </c:pt>
                      <c:pt idx="2734">
                        <c:v>0.44</c:v>
                      </c:pt>
                      <c:pt idx="2735">
                        <c:v>0.38</c:v>
                      </c:pt>
                      <c:pt idx="2736">
                        <c:v>0.36</c:v>
                      </c:pt>
                      <c:pt idx="2737">
                        <c:v>0.36</c:v>
                      </c:pt>
                      <c:pt idx="2738">
                        <c:v>0.36</c:v>
                      </c:pt>
                      <c:pt idx="2739">
                        <c:v>0.36</c:v>
                      </c:pt>
                      <c:pt idx="2740">
                        <c:v>0.39</c:v>
                      </c:pt>
                      <c:pt idx="2741">
                        <c:v>0.5</c:v>
                      </c:pt>
                      <c:pt idx="2742">
                        <c:v>0.88</c:v>
                      </c:pt>
                      <c:pt idx="2743">
                        <c:v>1.65</c:v>
                      </c:pt>
                      <c:pt idx="2744">
                        <c:v>2.61</c:v>
                      </c:pt>
                      <c:pt idx="2745">
                        <c:v>3.07</c:v>
                      </c:pt>
                      <c:pt idx="2746">
                        <c:v>2.95</c:v>
                      </c:pt>
                      <c:pt idx="2747">
                        <c:v>2.62</c:v>
                      </c:pt>
                      <c:pt idx="2748">
                        <c:v>2.16</c:v>
                      </c:pt>
                      <c:pt idx="2749">
                        <c:v>0.47</c:v>
                      </c:pt>
                      <c:pt idx="2750">
                        <c:v>0.89</c:v>
                      </c:pt>
                      <c:pt idx="2751">
                        <c:v>1.96</c:v>
                      </c:pt>
                      <c:pt idx="2752">
                        <c:v>3.48</c:v>
                      </c:pt>
                      <c:pt idx="2753">
                        <c:v>4.26</c:v>
                      </c:pt>
                      <c:pt idx="2754">
                        <c:v>4.03</c:v>
                      </c:pt>
                      <c:pt idx="2755">
                        <c:v>3.41</c:v>
                      </c:pt>
                      <c:pt idx="2756">
                        <c:v>2.61</c:v>
                      </c:pt>
                      <c:pt idx="2757">
                        <c:v>1.83</c:v>
                      </c:pt>
                      <c:pt idx="2758">
                        <c:v>1.2</c:v>
                      </c:pt>
                      <c:pt idx="2759">
                        <c:v>0.79</c:v>
                      </c:pt>
                      <c:pt idx="2760">
                        <c:v>0.36</c:v>
                      </c:pt>
                      <c:pt idx="2761">
                        <c:v>0.36</c:v>
                      </c:pt>
                      <c:pt idx="2762">
                        <c:v>0.36</c:v>
                      </c:pt>
                      <c:pt idx="2763">
                        <c:v>0.37</c:v>
                      </c:pt>
                      <c:pt idx="2764">
                        <c:v>0.4</c:v>
                      </c:pt>
                      <c:pt idx="2765">
                        <c:v>0.54</c:v>
                      </c:pt>
                      <c:pt idx="2766">
                        <c:v>1.03</c:v>
                      </c:pt>
                      <c:pt idx="2767">
                        <c:v>2.04</c:v>
                      </c:pt>
                      <c:pt idx="2768">
                        <c:v>3.27</c:v>
                      </c:pt>
                      <c:pt idx="2769">
                        <c:v>3.86</c:v>
                      </c:pt>
                      <c:pt idx="2770">
                        <c:v>3.71</c:v>
                      </c:pt>
                      <c:pt idx="2771">
                        <c:v>3.29</c:v>
                      </c:pt>
                      <c:pt idx="2772">
                        <c:v>2.7</c:v>
                      </c:pt>
                      <c:pt idx="2773">
                        <c:v>0.47</c:v>
                      </c:pt>
                      <c:pt idx="2774">
                        <c:v>0.89</c:v>
                      </c:pt>
                      <c:pt idx="2775">
                        <c:v>1.97</c:v>
                      </c:pt>
                      <c:pt idx="2776">
                        <c:v>3.5</c:v>
                      </c:pt>
                      <c:pt idx="2777">
                        <c:v>4.28</c:v>
                      </c:pt>
                      <c:pt idx="2778">
                        <c:v>4.05</c:v>
                      </c:pt>
                      <c:pt idx="2779">
                        <c:v>3.43</c:v>
                      </c:pt>
                      <c:pt idx="2780">
                        <c:v>2.62</c:v>
                      </c:pt>
                      <c:pt idx="2781">
                        <c:v>1.83</c:v>
                      </c:pt>
                      <c:pt idx="2782">
                        <c:v>1.21</c:v>
                      </c:pt>
                      <c:pt idx="2783">
                        <c:v>0.79</c:v>
                      </c:pt>
                      <c:pt idx="2784">
                        <c:v>0.36</c:v>
                      </c:pt>
                      <c:pt idx="2785">
                        <c:v>0.36</c:v>
                      </c:pt>
                      <c:pt idx="2786">
                        <c:v>0.36</c:v>
                      </c:pt>
                      <c:pt idx="2787">
                        <c:v>0.37</c:v>
                      </c:pt>
                      <c:pt idx="2788">
                        <c:v>0.4</c:v>
                      </c:pt>
                      <c:pt idx="2789">
                        <c:v>0.59</c:v>
                      </c:pt>
                      <c:pt idx="2790">
                        <c:v>1.19</c:v>
                      </c:pt>
                      <c:pt idx="2791">
                        <c:v>2.46</c:v>
                      </c:pt>
                      <c:pt idx="2792">
                        <c:v>4</c:v>
                      </c:pt>
                      <c:pt idx="2793">
                        <c:v>4.74</c:v>
                      </c:pt>
                      <c:pt idx="2794">
                        <c:v>4.55</c:v>
                      </c:pt>
                      <c:pt idx="2795">
                        <c:v>4.0199999999999996</c:v>
                      </c:pt>
                      <c:pt idx="2796">
                        <c:v>3.28</c:v>
                      </c:pt>
                      <c:pt idx="2797">
                        <c:v>0.47</c:v>
                      </c:pt>
                      <c:pt idx="2798">
                        <c:v>0.89</c:v>
                      </c:pt>
                      <c:pt idx="2799">
                        <c:v>1.97</c:v>
                      </c:pt>
                      <c:pt idx="2800">
                        <c:v>3.5</c:v>
                      </c:pt>
                      <c:pt idx="2801">
                        <c:v>4.28</c:v>
                      </c:pt>
                      <c:pt idx="2802">
                        <c:v>4.05</c:v>
                      </c:pt>
                      <c:pt idx="2803">
                        <c:v>3.43</c:v>
                      </c:pt>
                      <c:pt idx="2804">
                        <c:v>2.62</c:v>
                      </c:pt>
                      <c:pt idx="2805">
                        <c:v>1.83</c:v>
                      </c:pt>
                      <c:pt idx="2806">
                        <c:v>1.21</c:v>
                      </c:pt>
                      <c:pt idx="2807">
                        <c:v>0.79</c:v>
                      </c:pt>
                      <c:pt idx="2808">
                        <c:v>0.36</c:v>
                      </c:pt>
                      <c:pt idx="2809">
                        <c:v>0.36</c:v>
                      </c:pt>
                      <c:pt idx="2810">
                        <c:v>0.36</c:v>
                      </c:pt>
                      <c:pt idx="2811">
                        <c:v>0.36</c:v>
                      </c:pt>
                      <c:pt idx="2812">
                        <c:v>0.39</c:v>
                      </c:pt>
                      <c:pt idx="2813">
                        <c:v>0.51</c:v>
                      </c:pt>
                      <c:pt idx="2814">
                        <c:v>0.9</c:v>
                      </c:pt>
                      <c:pt idx="2815">
                        <c:v>1.71</c:v>
                      </c:pt>
                      <c:pt idx="2816">
                        <c:v>2.71</c:v>
                      </c:pt>
                      <c:pt idx="2817">
                        <c:v>3.18</c:v>
                      </c:pt>
                      <c:pt idx="2818">
                        <c:v>3.06</c:v>
                      </c:pt>
                      <c:pt idx="2819">
                        <c:v>2.72</c:v>
                      </c:pt>
                      <c:pt idx="2820">
                        <c:v>2.2400000000000002</c:v>
                      </c:pt>
                      <c:pt idx="2821">
                        <c:v>0.47</c:v>
                      </c:pt>
                      <c:pt idx="2822">
                        <c:v>0.89</c:v>
                      </c:pt>
                      <c:pt idx="2823">
                        <c:v>1.98</c:v>
                      </c:pt>
                      <c:pt idx="2824">
                        <c:v>3.51</c:v>
                      </c:pt>
                      <c:pt idx="2825">
                        <c:v>4.29</c:v>
                      </c:pt>
                      <c:pt idx="2826">
                        <c:v>4.0599999999999996</c:v>
                      </c:pt>
                      <c:pt idx="2827">
                        <c:v>3.44</c:v>
                      </c:pt>
                      <c:pt idx="2828">
                        <c:v>2.63</c:v>
                      </c:pt>
                      <c:pt idx="2829">
                        <c:v>1.84</c:v>
                      </c:pt>
                      <c:pt idx="2830">
                        <c:v>1.21</c:v>
                      </c:pt>
                      <c:pt idx="2831">
                        <c:v>0.79</c:v>
                      </c:pt>
                      <c:pt idx="2832">
                        <c:v>0.36</c:v>
                      </c:pt>
                      <c:pt idx="2833">
                        <c:v>0.36</c:v>
                      </c:pt>
                      <c:pt idx="2834">
                        <c:v>0.36</c:v>
                      </c:pt>
                      <c:pt idx="2835">
                        <c:v>0.36</c:v>
                      </c:pt>
                      <c:pt idx="2836">
                        <c:v>0.39</c:v>
                      </c:pt>
                      <c:pt idx="2837">
                        <c:v>0.49</c:v>
                      </c:pt>
                      <c:pt idx="2838">
                        <c:v>0.83</c:v>
                      </c:pt>
                      <c:pt idx="2839">
                        <c:v>1.54</c:v>
                      </c:pt>
                      <c:pt idx="2840">
                        <c:v>2.4</c:v>
                      </c:pt>
                      <c:pt idx="2841">
                        <c:v>2.82</c:v>
                      </c:pt>
                      <c:pt idx="2842">
                        <c:v>2.71</c:v>
                      </c:pt>
                      <c:pt idx="2843">
                        <c:v>2.41</c:v>
                      </c:pt>
                      <c:pt idx="2844">
                        <c:v>2</c:v>
                      </c:pt>
                      <c:pt idx="2845">
                        <c:v>0.47</c:v>
                      </c:pt>
                      <c:pt idx="2846">
                        <c:v>0.89</c:v>
                      </c:pt>
                      <c:pt idx="2847">
                        <c:v>1.97</c:v>
                      </c:pt>
                      <c:pt idx="2848">
                        <c:v>3.5</c:v>
                      </c:pt>
                      <c:pt idx="2849">
                        <c:v>4.29</c:v>
                      </c:pt>
                      <c:pt idx="2850">
                        <c:v>4.05</c:v>
                      </c:pt>
                      <c:pt idx="2851">
                        <c:v>3.43</c:v>
                      </c:pt>
                      <c:pt idx="2852">
                        <c:v>2.62</c:v>
                      </c:pt>
                      <c:pt idx="2853">
                        <c:v>1.83</c:v>
                      </c:pt>
                      <c:pt idx="2854">
                        <c:v>1.21</c:v>
                      </c:pt>
                      <c:pt idx="2855">
                        <c:v>0.79</c:v>
                      </c:pt>
                      <c:pt idx="2856">
                        <c:v>0.36</c:v>
                      </c:pt>
                      <c:pt idx="2857">
                        <c:v>0.36</c:v>
                      </c:pt>
                      <c:pt idx="2858">
                        <c:v>0.37</c:v>
                      </c:pt>
                      <c:pt idx="2859">
                        <c:v>0.39</c:v>
                      </c:pt>
                      <c:pt idx="2860">
                        <c:v>0.49</c:v>
                      </c:pt>
                      <c:pt idx="2861">
                        <c:v>0.85</c:v>
                      </c:pt>
                      <c:pt idx="2862">
                        <c:v>1.72</c:v>
                      </c:pt>
                      <c:pt idx="2863">
                        <c:v>3.18</c:v>
                      </c:pt>
                      <c:pt idx="2864">
                        <c:v>4.74</c:v>
                      </c:pt>
                      <c:pt idx="2865">
                        <c:v>5.43</c:v>
                      </c:pt>
                      <c:pt idx="2866">
                        <c:v>4.8899999999999997</c:v>
                      </c:pt>
                      <c:pt idx="2867">
                        <c:v>3.59</c:v>
                      </c:pt>
                      <c:pt idx="2868">
                        <c:v>2.2000000000000002</c:v>
                      </c:pt>
                      <c:pt idx="2869">
                        <c:v>0.42</c:v>
                      </c:pt>
                      <c:pt idx="2870">
                        <c:v>0.69</c:v>
                      </c:pt>
                      <c:pt idx="2871">
                        <c:v>1.57</c:v>
                      </c:pt>
                      <c:pt idx="2872">
                        <c:v>3.02</c:v>
                      </c:pt>
                      <c:pt idx="2873">
                        <c:v>3.82</c:v>
                      </c:pt>
                      <c:pt idx="2874">
                        <c:v>3.34</c:v>
                      </c:pt>
                      <c:pt idx="2875">
                        <c:v>2.25</c:v>
                      </c:pt>
                      <c:pt idx="2876">
                        <c:v>1.25</c:v>
                      </c:pt>
                      <c:pt idx="2877">
                        <c:v>0.67</c:v>
                      </c:pt>
                      <c:pt idx="2878">
                        <c:v>0.44</c:v>
                      </c:pt>
                      <c:pt idx="2879">
                        <c:v>0.38</c:v>
                      </c:pt>
                      <c:pt idx="2880">
                        <c:v>0.36</c:v>
                      </c:pt>
                      <c:pt idx="2881">
                        <c:v>0.36</c:v>
                      </c:pt>
                      <c:pt idx="2882">
                        <c:v>0.37</c:v>
                      </c:pt>
                      <c:pt idx="2883">
                        <c:v>0.38</c:v>
                      </c:pt>
                      <c:pt idx="2884">
                        <c:v>0.46</c:v>
                      </c:pt>
                      <c:pt idx="2885">
                        <c:v>0.73</c:v>
                      </c:pt>
                      <c:pt idx="2886">
                        <c:v>1.38</c:v>
                      </c:pt>
                      <c:pt idx="2887">
                        <c:v>2.4700000000000002</c:v>
                      </c:pt>
                      <c:pt idx="2888">
                        <c:v>3.64</c:v>
                      </c:pt>
                      <c:pt idx="2889">
                        <c:v>4.1500000000000004</c:v>
                      </c:pt>
                      <c:pt idx="2890">
                        <c:v>3.75</c:v>
                      </c:pt>
                      <c:pt idx="2891">
                        <c:v>2.78</c:v>
                      </c:pt>
                      <c:pt idx="2892">
                        <c:v>1.74</c:v>
                      </c:pt>
                      <c:pt idx="2893">
                        <c:v>0.42</c:v>
                      </c:pt>
                      <c:pt idx="2894">
                        <c:v>0.69</c:v>
                      </c:pt>
                      <c:pt idx="2895">
                        <c:v>1.57</c:v>
                      </c:pt>
                      <c:pt idx="2896">
                        <c:v>3.03</c:v>
                      </c:pt>
                      <c:pt idx="2897">
                        <c:v>3.83</c:v>
                      </c:pt>
                      <c:pt idx="2898">
                        <c:v>3.34</c:v>
                      </c:pt>
                      <c:pt idx="2899">
                        <c:v>2.2599999999999998</c:v>
                      </c:pt>
                      <c:pt idx="2900">
                        <c:v>1.25</c:v>
                      </c:pt>
                      <c:pt idx="2901">
                        <c:v>0.67</c:v>
                      </c:pt>
                      <c:pt idx="2902">
                        <c:v>0.44</c:v>
                      </c:pt>
                      <c:pt idx="2903">
                        <c:v>0.38</c:v>
                      </c:pt>
                      <c:pt idx="2904">
                        <c:v>0.36</c:v>
                      </c:pt>
                      <c:pt idx="2905">
                        <c:v>0.36</c:v>
                      </c:pt>
                      <c:pt idx="2906">
                        <c:v>0.36</c:v>
                      </c:pt>
                      <c:pt idx="2907">
                        <c:v>0.36</c:v>
                      </c:pt>
                      <c:pt idx="2908">
                        <c:v>0.38</c:v>
                      </c:pt>
                      <c:pt idx="2909">
                        <c:v>0.49</c:v>
                      </c:pt>
                      <c:pt idx="2910">
                        <c:v>0.82</c:v>
                      </c:pt>
                      <c:pt idx="2911">
                        <c:v>1.51</c:v>
                      </c:pt>
                      <c:pt idx="2912">
                        <c:v>2.36</c:v>
                      </c:pt>
                      <c:pt idx="2913">
                        <c:v>2.76</c:v>
                      </c:pt>
                      <c:pt idx="2914">
                        <c:v>2.65</c:v>
                      </c:pt>
                      <c:pt idx="2915">
                        <c:v>2.36</c:v>
                      </c:pt>
                      <c:pt idx="2916">
                        <c:v>1.96</c:v>
                      </c:pt>
                      <c:pt idx="2917">
                        <c:v>0.47</c:v>
                      </c:pt>
                      <c:pt idx="2918">
                        <c:v>0.9</c:v>
                      </c:pt>
                      <c:pt idx="2919">
                        <c:v>1.99</c:v>
                      </c:pt>
                      <c:pt idx="2920">
                        <c:v>3.53</c:v>
                      </c:pt>
                      <c:pt idx="2921">
                        <c:v>4.32</c:v>
                      </c:pt>
                      <c:pt idx="2922">
                        <c:v>4.09</c:v>
                      </c:pt>
                      <c:pt idx="2923">
                        <c:v>3.46</c:v>
                      </c:pt>
                      <c:pt idx="2924">
                        <c:v>2.64</c:v>
                      </c:pt>
                      <c:pt idx="2925">
                        <c:v>1.85</c:v>
                      </c:pt>
                      <c:pt idx="2926">
                        <c:v>1.22</c:v>
                      </c:pt>
                      <c:pt idx="2927">
                        <c:v>0.8</c:v>
                      </c:pt>
                      <c:pt idx="2928">
                        <c:v>0.36</c:v>
                      </c:pt>
                      <c:pt idx="2929">
                        <c:v>0.36</c:v>
                      </c:pt>
                      <c:pt idx="2930">
                        <c:v>0.36</c:v>
                      </c:pt>
                      <c:pt idx="2931">
                        <c:v>0.37</c:v>
                      </c:pt>
                      <c:pt idx="2932">
                        <c:v>0.4</c:v>
                      </c:pt>
                      <c:pt idx="2933">
                        <c:v>0.54</c:v>
                      </c:pt>
                      <c:pt idx="2934">
                        <c:v>1.02</c:v>
                      </c:pt>
                      <c:pt idx="2935">
                        <c:v>2.02</c:v>
                      </c:pt>
                      <c:pt idx="2936">
                        <c:v>3.25</c:v>
                      </c:pt>
                      <c:pt idx="2937">
                        <c:v>3.84</c:v>
                      </c:pt>
                      <c:pt idx="2938">
                        <c:v>3.68</c:v>
                      </c:pt>
                      <c:pt idx="2939">
                        <c:v>3.26</c:v>
                      </c:pt>
                      <c:pt idx="2940">
                        <c:v>2.68</c:v>
                      </c:pt>
                      <c:pt idx="2941">
                        <c:v>0.47</c:v>
                      </c:pt>
                      <c:pt idx="2942">
                        <c:v>0.89</c:v>
                      </c:pt>
                      <c:pt idx="2943">
                        <c:v>1.98</c:v>
                      </c:pt>
                      <c:pt idx="2944">
                        <c:v>3.52</c:v>
                      </c:pt>
                      <c:pt idx="2945">
                        <c:v>4.3</c:v>
                      </c:pt>
                      <c:pt idx="2946">
                        <c:v>4.07</c:v>
                      </c:pt>
                      <c:pt idx="2947">
                        <c:v>3.45</c:v>
                      </c:pt>
                      <c:pt idx="2948">
                        <c:v>2.63</c:v>
                      </c:pt>
                      <c:pt idx="2949">
                        <c:v>1.84</c:v>
                      </c:pt>
                      <c:pt idx="2950">
                        <c:v>1.21</c:v>
                      </c:pt>
                      <c:pt idx="2951">
                        <c:v>0.8</c:v>
                      </c:pt>
                      <c:pt idx="2952">
                        <c:v>0.36</c:v>
                      </c:pt>
                      <c:pt idx="2953">
                        <c:v>0.36</c:v>
                      </c:pt>
                      <c:pt idx="2954">
                        <c:v>0.36</c:v>
                      </c:pt>
                      <c:pt idx="2955">
                        <c:v>0.37</c:v>
                      </c:pt>
                      <c:pt idx="2956">
                        <c:v>0.41</c:v>
                      </c:pt>
                      <c:pt idx="2957">
                        <c:v>0.59</c:v>
                      </c:pt>
                      <c:pt idx="2958">
                        <c:v>1.21</c:v>
                      </c:pt>
                      <c:pt idx="2959">
                        <c:v>2.4900000000000002</c:v>
                      </c:pt>
                      <c:pt idx="2960">
                        <c:v>4.0599999999999996</c:v>
                      </c:pt>
                      <c:pt idx="2961">
                        <c:v>4.8099999999999996</c:v>
                      </c:pt>
                      <c:pt idx="2962">
                        <c:v>4.62</c:v>
                      </c:pt>
                      <c:pt idx="2963">
                        <c:v>4.08</c:v>
                      </c:pt>
                      <c:pt idx="2964">
                        <c:v>3.33</c:v>
                      </c:pt>
                      <c:pt idx="2965">
                        <c:v>0.47</c:v>
                      </c:pt>
                      <c:pt idx="2966">
                        <c:v>0.9</c:v>
                      </c:pt>
                      <c:pt idx="2967">
                        <c:v>1.98</c:v>
                      </c:pt>
                      <c:pt idx="2968">
                        <c:v>3.52</c:v>
                      </c:pt>
                      <c:pt idx="2969">
                        <c:v>4.3099999999999996</c:v>
                      </c:pt>
                      <c:pt idx="2970">
                        <c:v>4.07</c:v>
                      </c:pt>
                      <c:pt idx="2971">
                        <c:v>3.45</c:v>
                      </c:pt>
                      <c:pt idx="2972">
                        <c:v>2.64</c:v>
                      </c:pt>
                      <c:pt idx="2973">
                        <c:v>1.84</c:v>
                      </c:pt>
                      <c:pt idx="2974">
                        <c:v>1.21</c:v>
                      </c:pt>
                      <c:pt idx="2975">
                        <c:v>0.8</c:v>
                      </c:pt>
                      <c:pt idx="2976">
                        <c:v>0.36</c:v>
                      </c:pt>
                      <c:pt idx="2977">
                        <c:v>0.36</c:v>
                      </c:pt>
                      <c:pt idx="2978">
                        <c:v>0.36</c:v>
                      </c:pt>
                      <c:pt idx="2979">
                        <c:v>0.37</c:v>
                      </c:pt>
                      <c:pt idx="2980">
                        <c:v>0.4</c:v>
                      </c:pt>
                      <c:pt idx="2981">
                        <c:v>0.56999999999999995</c:v>
                      </c:pt>
                      <c:pt idx="2982">
                        <c:v>1.1100000000000001</c:v>
                      </c:pt>
                      <c:pt idx="2983">
                        <c:v>2.25</c:v>
                      </c:pt>
                      <c:pt idx="2984">
                        <c:v>3.64</c:v>
                      </c:pt>
                      <c:pt idx="2985">
                        <c:v>4.3</c:v>
                      </c:pt>
                      <c:pt idx="2986">
                        <c:v>4.13</c:v>
                      </c:pt>
                      <c:pt idx="2987">
                        <c:v>3.65</c:v>
                      </c:pt>
                      <c:pt idx="2988">
                        <c:v>2.99</c:v>
                      </c:pt>
                      <c:pt idx="2989">
                        <c:v>0.47</c:v>
                      </c:pt>
                      <c:pt idx="2990">
                        <c:v>0.9</c:v>
                      </c:pt>
                      <c:pt idx="2991">
                        <c:v>1.99</c:v>
                      </c:pt>
                      <c:pt idx="2992">
                        <c:v>3.54</c:v>
                      </c:pt>
                      <c:pt idx="2993">
                        <c:v>4.33</c:v>
                      </c:pt>
                      <c:pt idx="2994">
                        <c:v>4.09</c:v>
                      </c:pt>
                      <c:pt idx="2995">
                        <c:v>3.47</c:v>
                      </c:pt>
                      <c:pt idx="2996">
                        <c:v>2.65</c:v>
                      </c:pt>
                      <c:pt idx="2997">
                        <c:v>1.85</c:v>
                      </c:pt>
                      <c:pt idx="2998">
                        <c:v>1.22</c:v>
                      </c:pt>
                      <c:pt idx="2999">
                        <c:v>0.8</c:v>
                      </c:pt>
                      <c:pt idx="3000">
                        <c:v>0.36</c:v>
                      </c:pt>
                      <c:pt idx="3001">
                        <c:v>0.36</c:v>
                      </c:pt>
                      <c:pt idx="3002">
                        <c:v>0.36</c:v>
                      </c:pt>
                      <c:pt idx="3003">
                        <c:v>0.36</c:v>
                      </c:pt>
                      <c:pt idx="3004">
                        <c:v>0.37</c:v>
                      </c:pt>
                      <c:pt idx="3005">
                        <c:v>0.43</c:v>
                      </c:pt>
                      <c:pt idx="3006">
                        <c:v>0.63</c:v>
                      </c:pt>
                      <c:pt idx="3007">
                        <c:v>1.03</c:v>
                      </c:pt>
                      <c:pt idx="3008">
                        <c:v>1.52</c:v>
                      </c:pt>
                      <c:pt idx="3009">
                        <c:v>1.76</c:v>
                      </c:pt>
                      <c:pt idx="3010">
                        <c:v>1.7</c:v>
                      </c:pt>
                      <c:pt idx="3011">
                        <c:v>1.53</c:v>
                      </c:pt>
                      <c:pt idx="3012">
                        <c:v>1.29</c:v>
                      </c:pt>
                      <c:pt idx="3013">
                        <c:v>0.47</c:v>
                      </c:pt>
                      <c:pt idx="3014">
                        <c:v>0.89</c:v>
                      </c:pt>
                      <c:pt idx="3015">
                        <c:v>1.98</c:v>
                      </c:pt>
                      <c:pt idx="3016">
                        <c:v>3.5</c:v>
                      </c:pt>
                      <c:pt idx="3017">
                        <c:v>4.29</c:v>
                      </c:pt>
                      <c:pt idx="3018">
                        <c:v>4.05</c:v>
                      </c:pt>
                      <c:pt idx="3019">
                        <c:v>3.43</c:v>
                      </c:pt>
                      <c:pt idx="3020">
                        <c:v>2.62</c:v>
                      </c:pt>
                      <c:pt idx="3021">
                        <c:v>1.83</c:v>
                      </c:pt>
                      <c:pt idx="3022">
                        <c:v>1.21</c:v>
                      </c:pt>
                      <c:pt idx="3023">
                        <c:v>0.79</c:v>
                      </c:pt>
                      <c:pt idx="3024">
                        <c:v>0.36</c:v>
                      </c:pt>
                      <c:pt idx="3025">
                        <c:v>0.36</c:v>
                      </c:pt>
                      <c:pt idx="3026">
                        <c:v>0.37</c:v>
                      </c:pt>
                      <c:pt idx="3027">
                        <c:v>0.39</c:v>
                      </c:pt>
                      <c:pt idx="3028">
                        <c:v>0.5</c:v>
                      </c:pt>
                      <c:pt idx="3029">
                        <c:v>0.89</c:v>
                      </c:pt>
                      <c:pt idx="3030">
                        <c:v>1.82</c:v>
                      </c:pt>
                      <c:pt idx="3031">
                        <c:v>3.4</c:v>
                      </c:pt>
                      <c:pt idx="3032">
                        <c:v>5.08</c:v>
                      </c:pt>
                      <c:pt idx="3033">
                        <c:v>5.83</c:v>
                      </c:pt>
                      <c:pt idx="3034">
                        <c:v>5.24</c:v>
                      </c:pt>
                      <c:pt idx="3035">
                        <c:v>3.84</c:v>
                      </c:pt>
                      <c:pt idx="3036">
                        <c:v>2.34</c:v>
                      </c:pt>
                      <c:pt idx="3037">
                        <c:v>0.42</c:v>
                      </c:pt>
                      <c:pt idx="3038">
                        <c:v>0.69</c:v>
                      </c:pt>
                      <c:pt idx="3039">
                        <c:v>1.57</c:v>
                      </c:pt>
                      <c:pt idx="3040">
                        <c:v>3.02</c:v>
                      </c:pt>
                      <c:pt idx="3041">
                        <c:v>3.81</c:v>
                      </c:pt>
                      <c:pt idx="3042">
                        <c:v>3.33</c:v>
                      </c:pt>
                      <c:pt idx="3043">
                        <c:v>2.25</c:v>
                      </c:pt>
                      <c:pt idx="3044">
                        <c:v>1.25</c:v>
                      </c:pt>
                      <c:pt idx="3045">
                        <c:v>0.67</c:v>
                      </c:pt>
                      <c:pt idx="3046">
                        <c:v>0.44</c:v>
                      </c:pt>
                      <c:pt idx="3047">
                        <c:v>0.38</c:v>
                      </c:pt>
                      <c:pt idx="3048">
                        <c:v>0.36</c:v>
                      </c:pt>
                      <c:pt idx="3049">
                        <c:v>0.36</c:v>
                      </c:pt>
                      <c:pt idx="3050">
                        <c:v>0.37</c:v>
                      </c:pt>
                      <c:pt idx="3051">
                        <c:v>0.38</c:v>
                      </c:pt>
                      <c:pt idx="3052">
                        <c:v>0.43</c:v>
                      </c:pt>
                      <c:pt idx="3053">
                        <c:v>0.61</c:v>
                      </c:pt>
                      <c:pt idx="3054">
                        <c:v>1.06</c:v>
                      </c:pt>
                      <c:pt idx="3055">
                        <c:v>1.82</c:v>
                      </c:pt>
                      <c:pt idx="3056">
                        <c:v>2.63</c:v>
                      </c:pt>
                      <c:pt idx="3057">
                        <c:v>2.98</c:v>
                      </c:pt>
                      <c:pt idx="3058">
                        <c:v>2.7</c:v>
                      </c:pt>
                      <c:pt idx="3059">
                        <c:v>2.0299999999999998</c:v>
                      </c:pt>
                      <c:pt idx="3060">
                        <c:v>1.31</c:v>
                      </c:pt>
                      <c:pt idx="3061">
                        <c:v>0.42</c:v>
                      </c:pt>
                      <c:pt idx="3062">
                        <c:v>0.69</c:v>
                      </c:pt>
                      <c:pt idx="3063">
                        <c:v>1.57</c:v>
                      </c:pt>
                      <c:pt idx="3064">
                        <c:v>3.02</c:v>
                      </c:pt>
                      <c:pt idx="3065">
                        <c:v>3.82</c:v>
                      </c:pt>
                      <c:pt idx="3066">
                        <c:v>3.33</c:v>
                      </c:pt>
                      <c:pt idx="3067">
                        <c:v>2.25</c:v>
                      </c:pt>
                      <c:pt idx="3068">
                        <c:v>1.25</c:v>
                      </c:pt>
                      <c:pt idx="3069">
                        <c:v>0.67</c:v>
                      </c:pt>
                      <c:pt idx="3070">
                        <c:v>0.44</c:v>
                      </c:pt>
                      <c:pt idx="3071">
                        <c:v>0.38</c:v>
                      </c:pt>
                      <c:pt idx="3072">
                        <c:v>0.36</c:v>
                      </c:pt>
                      <c:pt idx="3073">
                        <c:v>0.36</c:v>
                      </c:pt>
                      <c:pt idx="3074">
                        <c:v>0.36</c:v>
                      </c:pt>
                      <c:pt idx="3075">
                        <c:v>0.37</c:v>
                      </c:pt>
                      <c:pt idx="3076">
                        <c:v>0.42</c:v>
                      </c:pt>
                      <c:pt idx="3077">
                        <c:v>0.68</c:v>
                      </c:pt>
                      <c:pt idx="3078">
                        <c:v>1.52</c:v>
                      </c:pt>
                      <c:pt idx="3079">
                        <c:v>3.26</c:v>
                      </c:pt>
                      <c:pt idx="3080">
                        <c:v>5.41</c:v>
                      </c:pt>
                      <c:pt idx="3081">
                        <c:v>6.43</c:v>
                      </c:pt>
                      <c:pt idx="3082">
                        <c:v>6.16</c:v>
                      </c:pt>
                      <c:pt idx="3083">
                        <c:v>5.43</c:v>
                      </c:pt>
                      <c:pt idx="3084">
                        <c:v>4.41</c:v>
                      </c:pt>
                      <c:pt idx="3085">
                        <c:v>0.47</c:v>
                      </c:pt>
                      <c:pt idx="3086">
                        <c:v>0.9</c:v>
                      </c:pt>
                      <c:pt idx="3087">
                        <c:v>2</c:v>
                      </c:pt>
                      <c:pt idx="3088">
                        <c:v>3.55</c:v>
                      </c:pt>
                      <c:pt idx="3089">
                        <c:v>4.34</c:v>
                      </c:pt>
                      <c:pt idx="3090">
                        <c:v>4.0999999999999996</c:v>
                      </c:pt>
                      <c:pt idx="3091">
                        <c:v>3.48</c:v>
                      </c:pt>
                      <c:pt idx="3092">
                        <c:v>2.65</c:v>
                      </c:pt>
                      <c:pt idx="3093">
                        <c:v>1.85</c:v>
                      </c:pt>
                      <c:pt idx="3094">
                        <c:v>1.22</c:v>
                      </c:pt>
                      <c:pt idx="3095">
                        <c:v>0.8</c:v>
                      </c:pt>
                      <c:pt idx="3096">
                        <c:v>0.36</c:v>
                      </c:pt>
                      <c:pt idx="3097">
                        <c:v>0.36</c:v>
                      </c:pt>
                      <c:pt idx="3098">
                        <c:v>0.36</c:v>
                      </c:pt>
                      <c:pt idx="3099">
                        <c:v>0.36</c:v>
                      </c:pt>
                      <c:pt idx="3100">
                        <c:v>0.38</c:v>
                      </c:pt>
                      <c:pt idx="3101">
                        <c:v>0.45</c:v>
                      </c:pt>
                      <c:pt idx="3102">
                        <c:v>0.68</c:v>
                      </c:pt>
                      <c:pt idx="3103">
                        <c:v>1.1499999999999999</c:v>
                      </c:pt>
                      <c:pt idx="3104">
                        <c:v>1.73</c:v>
                      </c:pt>
                      <c:pt idx="3105">
                        <c:v>2.0099999999999998</c:v>
                      </c:pt>
                      <c:pt idx="3106">
                        <c:v>1.94</c:v>
                      </c:pt>
                      <c:pt idx="3107">
                        <c:v>1.74</c:v>
                      </c:pt>
                      <c:pt idx="3108">
                        <c:v>1.46</c:v>
                      </c:pt>
                      <c:pt idx="3109">
                        <c:v>0.47</c:v>
                      </c:pt>
                      <c:pt idx="3110">
                        <c:v>0.9</c:v>
                      </c:pt>
                      <c:pt idx="3111">
                        <c:v>1.98</c:v>
                      </c:pt>
                      <c:pt idx="3112">
                        <c:v>3.52</c:v>
                      </c:pt>
                      <c:pt idx="3113">
                        <c:v>4.3099999999999996</c:v>
                      </c:pt>
                      <c:pt idx="3114">
                        <c:v>4.07</c:v>
                      </c:pt>
                      <c:pt idx="3115">
                        <c:v>3.45</c:v>
                      </c:pt>
                      <c:pt idx="3116">
                        <c:v>2.64</c:v>
                      </c:pt>
                      <c:pt idx="3117">
                        <c:v>1.84</c:v>
                      </c:pt>
                      <c:pt idx="3118">
                        <c:v>1.21</c:v>
                      </c:pt>
                      <c:pt idx="3119">
                        <c:v>0.8</c:v>
                      </c:pt>
                      <c:pt idx="3120">
                        <c:v>0.36</c:v>
                      </c:pt>
                      <c:pt idx="3121">
                        <c:v>0.36</c:v>
                      </c:pt>
                      <c:pt idx="3122">
                        <c:v>0.36</c:v>
                      </c:pt>
                      <c:pt idx="3123">
                        <c:v>0.36</c:v>
                      </c:pt>
                      <c:pt idx="3124">
                        <c:v>0.38</c:v>
                      </c:pt>
                      <c:pt idx="3125">
                        <c:v>0.44</c:v>
                      </c:pt>
                      <c:pt idx="3126">
                        <c:v>0.66</c:v>
                      </c:pt>
                      <c:pt idx="3127">
                        <c:v>1.1200000000000001</c:v>
                      </c:pt>
                      <c:pt idx="3128">
                        <c:v>1.68</c:v>
                      </c:pt>
                      <c:pt idx="3129">
                        <c:v>1.95</c:v>
                      </c:pt>
                      <c:pt idx="3130">
                        <c:v>1.88</c:v>
                      </c:pt>
                      <c:pt idx="3131">
                        <c:v>1.69</c:v>
                      </c:pt>
                      <c:pt idx="3132">
                        <c:v>1.42</c:v>
                      </c:pt>
                      <c:pt idx="3133">
                        <c:v>0.47</c:v>
                      </c:pt>
                      <c:pt idx="3134">
                        <c:v>0.89</c:v>
                      </c:pt>
                      <c:pt idx="3135">
                        <c:v>1.98</c:v>
                      </c:pt>
                      <c:pt idx="3136">
                        <c:v>3.51</c:v>
                      </c:pt>
                      <c:pt idx="3137">
                        <c:v>4.3</c:v>
                      </c:pt>
                      <c:pt idx="3138">
                        <c:v>4.0599999999999996</c:v>
                      </c:pt>
                      <c:pt idx="3139">
                        <c:v>3.44</c:v>
                      </c:pt>
                      <c:pt idx="3140">
                        <c:v>2.63</c:v>
                      </c:pt>
                      <c:pt idx="3141">
                        <c:v>1.84</c:v>
                      </c:pt>
                      <c:pt idx="3142">
                        <c:v>1.21</c:v>
                      </c:pt>
                      <c:pt idx="3143">
                        <c:v>0.79</c:v>
                      </c:pt>
                      <c:pt idx="3144">
                        <c:v>0.36</c:v>
                      </c:pt>
                      <c:pt idx="3145">
                        <c:v>0.36</c:v>
                      </c:pt>
                      <c:pt idx="3146">
                        <c:v>0.36</c:v>
                      </c:pt>
                      <c:pt idx="3147">
                        <c:v>0.36</c:v>
                      </c:pt>
                      <c:pt idx="3148">
                        <c:v>0.38</c:v>
                      </c:pt>
                      <c:pt idx="3149">
                        <c:v>0.44</c:v>
                      </c:pt>
                      <c:pt idx="3150">
                        <c:v>0.63</c:v>
                      </c:pt>
                      <c:pt idx="3151">
                        <c:v>1.05</c:v>
                      </c:pt>
                      <c:pt idx="3152">
                        <c:v>1.56</c:v>
                      </c:pt>
                      <c:pt idx="3153">
                        <c:v>1.8</c:v>
                      </c:pt>
                      <c:pt idx="3154">
                        <c:v>1.74</c:v>
                      </c:pt>
                      <c:pt idx="3155">
                        <c:v>1.56</c:v>
                      </c:pt>
                      <c:pt idx="3156">
                        <c:v>1.32</c:v>
                      </c:pt>
                      <c:pt idx="3157">
                        <c:v>0.47</c:v>
                      </c:pt>
                      <c:pt idx="3158">
                        <c:v>0.9</c:v>
                      </c:pt>
                      <c:pt idx="3159">
                        <c:v>1.99</c:v>
                      </c:pt>
                      <c:pt idx="3160">
                        <c:v>3.54</c:v>
                      </c:pt>
                      <c:pt idx="3161">
                        <c:v>4.33</c:v>
                      </c:pt>
                      <c:pt idx="3162">
                        <c:v>4.0999999999999996</c:v>
                      </c:pt>
                      <c:pt idx="3163">
                        <c:v>3.47</c:v>
                      </c:pt>
                      <c:pt idx="3164">
                        <c:v>2.65</c:v>
                      </c:pt>
                      <c:pt idx="3165">
                        <c:v>1.85</c:v>
                      </c:pt>
                      <c:pt idx="3166">
                        <c:v>1.22</c:v>
                      </c:pt>
                      <c:pt idx="3167">
                        <c:v>0.8</c:v>
                      </c:pt>
                      <c:pt idx="3168">
                        <c:v>0.36</c:v>
                      </c:pt>
                      <c:pt idx="3169">
                        <c:v>0.36</c:v>
                      </c:pt>
                      <c:pt idx="3170">
                        <c:v>0.36</c:v>
                      </c:pt>
                      <c:pt idx="3171">
                        <c:v>0.37</c:v>
                      </c:pt>
                      <c:pt idx="3172">
                        <c:v>0.4</c:v>
                      </c:pt>
                      <c:pt idx="3173">
                        <c:v>0.56000000000000005</c:v>
                      </c:pt>
                      <c:pt idx="3174">
                        <c:v>1.07</c:v>
                      </c:pt>
                      <c:pt idx="3175">
                        <c:v>2.15</c:v>
                      </c:pt>
                      <c:pt idx="3176">
                        <c:v>3.47</c:v>
                      </c:pt>
                      <c:pt idx="3177">
                        <c:v>4.09</c:v>
                      </c:pt>
                      <c:pt idx="3178">
                        <c:v>3.93</c:v>
                      </c:pt>
                      <c:pt idx="3179">
                        <c:v>3.48</c:v>
                      </c:pt>
                      <c:pt idx="3180">
                        <c:v>2.85</c:v>
                      </c:pt>
                      <c:pt idx="3181">
                        <c:v>0.47</c:v>
                      </c:pt>
                      <c:pt idx="3182">
                        <c:v>0.9</c:v>
                      </c:pt>
                      <c:pt idx="3183">
                        <c:v>1.99</c:v>
                      </c:pt>
                      <c:pt idx="3184">
                        <c:v>3.54</c:v>
                      </c:pt>
                      <c:pt idx="3185">
                        <c:v>4.33</c:v>
                      </c:pt>
                      <c:pt idx="3186">
                        <c:v>4.09</c:v>
                      </c:pt>
                      <c:pt idx="3187">
                        <c:v>3.47</c:v>
                      </c:pt>
                      <c:pt idx="3188">
                        <c:v>2.65</c:v>
                      </c:pt>
                      <c:pt idx="3189">
                        <c:v>1.85</c:v>
                      </c:pt>
                      <c:pt idx="3190">
                        <c:v>1.22</c:v>
                      </c:pt>
                      <c:pt idx="3191">
                        <c:v>0.8</c:v>
                      </c:pt>
                      <c:pt idx="3192">
                        <c:v>0.36</c:v>
                      </c:pt>
                      <c:pt idx="3193">
                        <c:v>0.36</c:v>
                      </c:pt>
                      <c:pt idx="3194">
                        <c:v>0.37</c:v>
                      </c:pt>
                      <c:pt idx="3195">
                        <c:v>0.38</c:v>
                      </c:pt>
                      <c:pt idx="3196">
                        <c:v>0.42</c:v>
                      </c:pt>
                      <c:pt idx="3197">
                        <c:v>0.57999999999999996</c:v>
                      </c:pt>
                      <c:pt idx="3198">
                        <c:v>0.97</c:v>
                      </c:pt>
                      <c:pt idx="3199">
                        <c:v>1.64</c:v>
                      </c:pt>
                      <c:pt idx="3200">
                        <c:v>2.34</c:v>
                      </c:pt>
                      <c:pt idx="3201">
                        <c:v>2.65</c:v>
                      </c:pt>
                      <c:pt idx="3202">
                        <c:v>2.41</c:v>
                      </c:pt>
                      <c:pt idx="3203">
                        <c:v>1.82</c:v>
                      </c:pt>
                      <c:pt idx="3204">
                        <c:v>1.19</c:v>
                      </c:pt>
                      <c:pt idx="3205">
                        <c:v>0.42</c:v>
                      </c:pt>
                      <c:pt idx="3206">
                        <c:v>0.69</c:v>
                      </c:pt>
                      <c:pt idx="3207">
                        <c:v>1.57</c:v>
                      </c:pt>
                      <c:pt idx="3208">
                        <c:v>3.01</c:v>
                      </c:pt>
                      <c:pt idx="3209">
                        <c:v>3.81</c:v>
                      </c:pt>
                      <c:pt idx="3210">
                        <c:v>3.33</c:v>
                      </c:pt>
                      <c:pt idx="3211">
                        <c:v>2.25</c:v>
                      </c:pt>
                      <c:pt idx="3212">
                        <c:v>1.25</c:v>
                      </c:pt>
                      <c:pt idx="3213">
                        <c:v>0.67</c:v>
                      </c:pt>
                      <c:pt idx="3214">
                        <c:v>0.44</c:v>
                      </c:pt>
                      <c:pt idx="3215">
                        <c:v>0.38</c:v>
                      </c:pt>
                      <c:pt idx="3216">
                        <c:v>0.36</c:v>
                      </c:pt>
                      <c:pt idx="3217">
                        <c:v>0.36</c:v>
                      </c:pt>
                      <c:pt idx="3218">
                        <c:v>0.37</c:v>
                      </c:pt>
                      <c:pt idx="3219">
                        <c:v>0.37</c:v>
                      </c:pt>
                      <c:pt idx="3220">
                        <c:v>0.42</c:v>
                      </c:pt>
                      <c:pt idx="3221">
                        <c:v>0.56000000000000005</c:v>
                      </c:pt>
                      <c:pt idx="3222">
                        <c:v>0.9</c:v>
                      </c:pt>
                      <c:pt idx="3223">
                        <c:v>1.49</c:v>
                      </c:pt>
                      <c:pt idx="3224">
                        <c:v>2.11</c:v>
                      </c:pt>
                      <c:pt idx="3225">
                        <c:v>2.38</c:v>
                      </c:pt>
                      <c:pt idx="3226">
                        <c:v>2.17</c:v>
                      </c:pt>
                      <c:pt idx="3227">
                        <c:v>1.65</c:v>
                      </c:pt>
                      <c:pt idx="3228">
                        <c:v>1.0900000000000001</c:v>
                      </c:pt>
                      <c:pt idx="3229">
                        <c:v>0.42</c:v>
                      </c:pt>
                      <c:pt idx="3230">
                        <c:v>0.69</c:v>
                      </c:pt>
                      <c:pt idx="3231">
                        <c:v>1.57</c:v>
                      </c:pt>
                      <c:pt idx="3232">
                        <c:v>3.01</c:v>
                      </c:pt>
                      <c:pt idx="3233">
                        <c:v>3.81</c:v>
                      </c:pt>
                      <c:pt idx="3234">
                        <c:v>3.32</c:v>
                      </c:pt>
                      <c:pt idx="3235">
                        <c:v>2.2400000000000002</c:v>
                      </c:pt>
                      <c:pt idx="3236">
                        <c:v>1.25</c:v>
                      </c:pt>
                      <c:pt idx="3237">
                        <c:v>0.67</c:v>
                      </c:pt>
                      <c:pt idx="3238">
                        <c:v>0.44</c:v>
                      </c:pt>
                      <c:pt idx="3239">
                        <c:v>0.38</c:v>
                      </c:pt>
                      <c:pt idx="3240">
                        <c:v>0.36</c:v>
                      </c:pt>
                      <c:pt idx="3241">
                        <c:v>0.36</c:v>
                      </c:pt>
                      <c:pt idx="3242">
                        <c:v>0.36</c:v>
                      </c:pt>
                      <c:pt idx="3243">
                        <c:v>0.37</c:v>
                      </c:pt>
                      <c:pt idx="3244">
                        <c:v>0.42</c:v>
                      </c:pt>
                      <c:pt idx="3245">
                        <c:v>0.67</c:v>
                      </c:pt>
                      <c:pt idx="3246">
                        <c:v>1.48</c:v>
                      </c:pt>
                      <c:pt idx="3247">
                        <c:v>3.17</c:v>
                      </c:pt>
                      <c:pt idx="3248">
                        <c:v>5.25</c:v>
                      </c:pt>
                      <c:pt idx="3249">
                        <c:v>6.23</c:v>
                      </c:pt>
                      <c:pt idx="3250">
                        <c:v>5.98</c:v>
                      </c:pt>
                      <c:pt idx="3251">
                        <c:v>5.27</c:v>
                      </c:pt>
                      <c:pt idx="3252">
                        <c:v>4.28</c:v>
                      </c:pt>
                      <c:pt idx="3253">
                        <c:v>0.47</c:v>
                      </c:pt>
                      <c:pt idx="3254">
                        <c:v>0.89</c:v>
                      </c:pt>
                      <c:pt idx="3255">
                        <c:v>1.98</c:v>
                      </c:pt>
                      <c:pt idx="3256">
                        <c:v>3.52</c:v>
                      </c:pt>
                      <c:pt idx="3257">
                        <c:v>4.3</c:v>
                      </c:pt>
                      <c:pt idx="3258">
                        <c:v>4.07</c:v>
                      </c:pt>
                      <c:pt idx="3259">
                        <c:v>3.45</c:v>
                      </c:pt>
                      <c:pt idx="3260">
                        <c:v>2.63</c:v>
                      </c:pt>
                      <c:pt idx="3261">
                        <c:v>1.84</c:v>
                      </c:pt>
                      <c:pt idx="3262">
                        <c:v>1.21</c:v>
                      </c:pt>
                      <c:pt idx="3263">
                        <c:v>0.8</c:v>
                      </c:pt>
                      <c:pt idx="3264">
                        <c:v>0.36</c:v>
                      </c:pt>
                      <c:pt idx="3265">
                        <c:v>0.36</c:v>
                      </c:pt>
                      <c:pt idx="3266">
                        <c:v>0.36</c:v>
                      </c:pt>
                      <c:pt idx="3267">
                        <c:v>0.36</c:v>
                      </c:pt>
                      <c:pt idx="3268">
                        <c:v>0.38</c:v>
                      </c:pt>
                      <c:pt idx="3269">
                        <c:v>0.46</c:v>
                      </c:pt>
                      <c:pt idx="3270">
                        <c:v>0.7</c:v>
                      </c:pt>
                      <c:pt idx="3271">
                        <c:v>1.22</c:v>
                      </c:pt>
                      <c:pt idx="3272">
                        <c:v>1.86</c:v>
                      </c:pt>
                      <c:pt idx="3273">
                        <c:v>2.17</c:v>
                      </c:pt>
                      <c:pt idx="3274">
                        <c:v>2.09</c:v>
                      </c:pt>
                      <c:pt idx="3275">
                        <c:v>1.87</c:v>
                      </c:pt>
                      <c:pt idx="3276">
                        <c:v>1.56</c:v>
                      </c:pt>
                      <c:pt idx="3277">
                        <c:v>0.47</c:v>
                      </c:pt>
                      <c:pt idx="3278">
                        <c:v>0.89</c:v>
                      </c:pt>
                      <c:pt idx="3279">
                        <c:v>1.98</c:v>
                      </c:pt>
                      <c:pt idx="3280">
                        <c:v>3.52</c:v>
                      </c:pt>
                      <c:pt idx="3281">
                        <c:v>4.3099999999999996</c:v>
                      </c:pt>
                      <c:pt idx="3282">
                        <c:v>4.07</c:v>
                      </c:pt>
                      <c:pt idx="3283">
                        <c:v>3.45</c:v>
                      </c:pt>
                      <c:pt idx="3284">
                        <c:v>2.63</c:v>
                      </c:pt>
                      <c:pt idx="3285">
                        <c:v>1.84</c:v>
                      </c:pt>
                      <c:pt idx="3286">
                        <c:v>1.21</c:v>
                      </c:pt>
                      <c:pt idx="3287">
                        <c:v>0.8</c:v>
                      </c:pt>
                      <c:pt idx="3288">
                        <c:v>0.36</c:v>
                      </c:pt>
                      <c:pt idx="3289">
                        <c:v>0.36</c:v>
                      </c:pt>
                      <c:pt idx="3290">
                        <c:v>0.36</c:v>
                      </c:pt>
                      <c:pt idx="3291">
                        <c:v>0.36</c:v>
                      </c:pt>
                      <c:pt idx="3292">
                        <c:v>0.38</c:v>
                      </c:pt>
                      <c:pt idx="3293">
                        <c:v>0.47</c:v>
                      </c:pt>
                      <c:pt idx="3294">
                        <c:v>0.77</c:v>
                      </c:pt>
                      <c:pt idx="3295">
                        <c:v>1.39</c:v>
                      </c:pt>
                      <c:pt idx="3296">
                        <c:v>2.14</c:v>
                      </c:pt>
                      <c:pt idx="3297">
                        <c:v>2.5</c:v>
                      </c:pt>
                      <c:pt idx="3298">
                        <c:v>2.41</c:v>
                      </c:pt>
                      <c:pt idx="3299">
                        <c:v>2.15</c:v>
                      </c:pt>
                      <c:pt idx="3300">
                        <c:v>1.79</c:v>
                      </c:pt>
                      <c:pt idx="3301">
                        <c:v>0.47</c:v>
                      </c:pt>
                      <c:pt idx="3302">
                        <c:v>0.89</c:v>
                      </c:pt>
                      <c:pt idx="3303">
                        <c:v>1.98</c:v>
                      </c:pt>
                      <c:pt idx="3304">
                        <c:v>3.52</c:v>
                      </c:pt>
                      <c:pt idx="3305">
                        <c:v>4.3099999999999996</c:v>
                      </c:pt>
                      <c:pt idx="3306">
                        <c:v>4.07</c:v>
                      </c:pt>
                      <c:pt idx="3307">
                        <c:v>3.45</c:v>
                      </c:pt>
                      <c:pt idx="3308">
                        <c:v>2.63</c:v>
                      </c:pt>
                      <c:pt idx="3309">
                        <c:v>1.84</c:v>
                      </c:pt>
                      <c:pt idx="3310">
                        <c:v>1.21</c:v>
                      </c:pt>
                      <c:pt idx="3311">
                        <c:v>0.8</c:v>
                      </c:pt>
                      <c:pt idx="3312">
                        <c:v>0.36</c:v>
                      </c:pt>
                      <c:pt idx="3313">
                        <c:v>0.36</c:v>
                      </c:pt>
                      <c:pt idx="3314">
                        <c:v>0.36</c:v>
                      </c:pt>
                      <c:pt idx="3315">
                        <c:v>0.37</c:v>
                      </c:pt>
                      <c:pt idx="3316">
                        <c:v>0.4</c:v>
                      </c:pt>
                      <c:pt idx="3317">
                        <c:v>0.56000000000000005</c:v>
                      </c:pt>
                      <c:pt idx="3318">
                        <c:v>1.0900000000000001</c:v>
                      </c:pt>
                      <c:pt idx="3319">
                        <c:v>2.19</c:v>
                      </c:pt>
                      <c:pt idx="3320">
                        <c:v>3.54</c:v>
                      </c:pt>
                      <c:pt idx="3321">
                        <c:v>4.18</c:v>
                      </c:pt>
                      <c:pt idx="3322">
                        <c:v>4.01</c:v>
                      </c:pt>
                      <c:pt idx="3323">
                        <c:v>3.55</c:v>
                      </c:pt>
                      <c:pt idx="3324">
                        <c:v>2.91</c:v>
                      </c:pt>
                      <c:pt idx="3325">
                        <c:v>0.47</c:v>
                      </c:pt>
                      <c:pt idx="3326">
                        <c:v>0.9</c:v>
                      </c:pt>
                      <c:pt idx="3327">
                        <c:v>1.99</c:v>
                      </c:pt>
                      <c:pt idx="3328">
                        <c:v>3.53</c:v>
                      </c:pt>
                      <c:pt idx="3329">
                        <c:v>4.3099999999999996</c:v>
                      </c:pt>
                      <c:pt idx="3330">
                        <c:v>4.08</c:v>
                      </c:pt>
                      <c:pt idx="3331">
                        <c:v>3.46</c:v>
                      </c:pt>
                      <c:pt idx="3332">
                        <c:v>2.64</c:v>
                      </c:pt>
                      <c:pt idx="3333">
                        <c:v>1.84</c:v>
                      </c:pt>
                      <c:pt idx="3334">
                        <c:v>1.22</c:v>
                      </c:pt>
                      <c:pt idx="3335">
                        <c:v>0.8</c:v>
                      </c:pt>
                      <c:pt idx="3336">
                        <c:v>0.36</c:v>
                      </c:pt>
                      <c:pt idx="3337">
                        <c:v>0.36</c:v>
                      </c:pt>
                      <c:pt idx="3338">
                        <c:v>0.36</c:v>
                      </c:pt>
                      <c:pt idx="3339">
                        <c:v>0.36</c:v>
                      </c:pt>
                      <c:pt idx="3340">
                        <c:v>0.38</c:v>
                      </c:pt>
                      <c:pt idx="3341">
                        <c:v>0.46</c:v>
                      </c:pt>
                      <c:pt idx="3342">
                        <c:v>0.72</c:v>
                      </c:pt>
                      <c:pt idx="3343">
                        <c:v>1.27</c:v>
                      </c:pt>
                      <c:pt idx="3344">
                        <c:v>1.95</c:v>
                      </c:pt>
                      <c:pt idx="3345">
                        <c:v>2.27</c:v>
                      </c:pt>
                      <c:pt idx="3346">
                        <c:v>2.1800000000000002</c:v>
                      </c:pt>
                      <c:pt idx="3347">
                        <c:v>1.95</c:v>
                      </c:pt>
                      <c:pt idx="3348">
                        <c:v>1.63</c:v>
                      </c:pt>
                      <c:pt idx="3349">
                        <c:v>0.47</c:v>
                      </c:pt>
                      <c:pt idx="3350">
                        <c:v>0.9</c:v>
                      </c:pt>
                      <c:pt idx="3351">
                        <c:v>1.99</c:v>
                      </c:pt>
                      <c:pt idx="3352">
                        <c:v>3.53</c:v>
                      </c:pt>
                      <c:pt idx="3353">
                        <c:v>4.32</c:v>
                      </c:pt>
                      <c:pt idx="3354">
                        <c:v>4.08</c:v>
                      </c:pt>
                      <c:pt idx="3355">
                        <c:v>3.46</c:v>
                      </c:pt>
                      <c:pt idx="3356">
                        <c:v>2.64</c:v>
                      </c:pt>
                      <c:pt idx="3357">
                        <c:v>1.85</c:v>
                      </c:pt>
                      <c:pt idx="3358">
                        <c:v>1.22</c:v>
                      </c:pt>
                      <c:pt idx="3359">
                        <c:v>0.8</c:v>
                      </c:pt>
                      <c:pt idx="3360">
                        <c:v>0.36</c:v>
                      </c:pt>
                      <c:pt idx="3361">
                        <c:v>0.36</c:v>
                      </c:pt>
                      <c:pt idx="3362">
                        <c:v>0.37</c:v>
                      </c:pt>
                      <c:pt idx="3363">
                        <c:v>0.38</c:v>
                      </c:pt>
                      <c:pt idx="3364">
                        <c:v>0.42</c:v>
                      </c:pt>
                      <c:pt idx="3365">
                        <c:v>0.59</c:v>
                      </c:pt>
                      <c:pt idx="3366">
                        <c:v>0.98</c:v>
                      </c:pt>
                      <c:pt idx="3367">
                        <c:v>1.65</c:v>
                      </c:pt>
                      <c:pt idx="3368">
                        <c:v>2.36</c:v>
                      </c:pt>
                      <c:pt idx="3369">
                        <c:v>2.68</c:v>
                      </c:pt>
                      <c:pt idx="3370">
                        <c:v>2.4300000000000002</c:v>
                      </c:pt>
                      <c:pt idx="3371">
                        <c:v>1.84</c:v>
                      </c:pt>
                      <c:pt idx="3372">
                        <c:v>1.2</c:v>
                      </c:pt>
                      <c:pt idx="3373">
                        <c:v>0.42</c:v>
                      </c:pt>
                      <c:pt idx="3374">
                        <c:v>0.69</c:v>
                      </c:pt>
                      <c:pt idx="3375">
                        <c:v>1.57</c:v>
                      </c:pt>
                      <c:pt idx="3376">
                        <c:v>3.01</c:v>
                      </c:pt>
                      <c:pt idx="3377">
                        <c:v>3.81</c:v>
                      </c:pt>
                      <c:pt idx="3378">
                        <c:v>3.32</c:v>
                      </c:pt>
                      <c:pt idx="3379">
                        <c:v>2.2400000000000002</c:v>
                      </c:pt>
                      <c:pt idx="3380">
                        <c:v>1.25</c:v>
                      </c:pt>
                      <c:pt idx="3381">
                        <c:v>0.67</c:v>
                      </c:pt>
                      <c:pt idx="3382">
                        <c:v>0.44</c:v>
                      </c:pt>
                      <c:pt idx="3383">
                        <c:v>0.38</c:v>
                      </c:pt>
                      <c:pt idx="3384">
                        <c:v>0.36</c:v>
                      </c:pt>
                      <c:pt idx="3385">
                        <c:v>0.36</c:v>
                      </c:pt>
                      <c:pt idx="3386">
                        <c:v>0.37</c:v>
                      </c:pt>
                      <c:pt idx="3387">
                        <c:v>0.38</c:v>
                      </c:pt>
                      <c:pt idx="3388">
                        <c:v>0.42</c:v>
                      </c:pt>
                      <c:pt idx="3389">
                        <c:v>0.56999999999999995</c:v>
                      </c:pt>
                      <c:pt idx="3390">
                        <c:v>0.95</c:v>
                      </c:pt>
                      <c:pt idx="3391">
                        <c:v>1.58</c:v>
                      </c:pt>
                      <c:pt idx="3392">
                        <c:v>2.25</c:v>
                      </c:pt>
                      <c:pt idx="3393">
                        <c:v>2.5499999999999998</c:v>
                      </c:pt>
                      <c:pt idx="3394">
                        <c:v>2.31</c:v>
                      </c:pt>
                      <c:pt idx="3395">
                        <c:v>1.75</c:v>
                      </c:pt>
                      <c:pt idx="3396">
                        <c:v>1.1599999999999999</c:v>
                      </c:pt>
                      <c:pt idx="3397">
                        <c:v>0.42</c:v>
                      </c:pt>
                      <c:pt idx="3398">
                        <c:v>0.69</c:v>
                      </c:pt>
                      <c:pt idx="3399">
                        <c:v>1.57</c:v>
                      </c:pt>
                      <c:pt idx="3400">
                        <c:v>3.01</c:v>
                      </c:pt>
                      <c:pt idx="3401">
                        <c:v>3.81</c:v>
                      </c:pt>
                      <c:pt idx="3402">
                        <c:v>3.33</c:v>
                      </c:pt>
                      <c:pt idx="3403">
                        <c:v>2.25</c:v>
                      </c:pt>
                      <c:pt idx="3404">
                        <c:v>1.25</c:v>
                      </c:pt>
                      <c:pt idx="3405">
                        <c:v>0.67</c:v>
                      </c:pt>
                      <c:pt idx="3406">
                        <c:v>0.44</c:v>
                      </c:pt>
                      <c:pt idx="3407">
                        <c:v>0.38</c:v>
                      </c:pt>
                      <c:pt idx="3408">
                        <c:v>0.36</c:v>
                      </c:pt>
                      <c:pt idx="3409">
                        <c:v>0.36</c:v>
                      </c:pt>
                      <c:pt idx="3410">
                        <c:v>0.36</c:v>
                      </c:pt>
                      <c:pt idx="3411">
                        <c:v>0.37</c:v>
                      </c:pt>
                      <c:pt idx="3412">
                        <c:v>0.41</c:v>
                      </c:pt>
                      <c:pt idx="3413">
                        <c:v>0.64</c:v>
                      </c:pt>
                      <c:pt idx="3414">
                        <c:v>1.37</c:v>
                      </c:pt>
                      <c:pt idx="3415">
                        <c:v>2.9</c:v>
                      </c:pt>
                      <c:pt idx="3416">
                        <c:v>4.7699999999999996</c:v>
                      </c:pt>
                      <c:pt idx="3417">
                        <c:v>5.67</c:v>
                      </c:pt>
                      <c:pt idx="3418">
                        <c:v>5.43</c:v>
                      </c:pt>
                      <c:pt idx="3419">
                        <c:v>4.79</c:v>
                      </c:pt>
                      <c:pt idx="3420">
                        <c:v>3.9</c:v>
                      </c:pt>
                      <c:pt idx="3421">
                        <c:v>0.47</c:v>
                      </c:pt>
                      <c:pt idx="3422">
                        <c:v>0.89</c:v>
                      </c:pt>
                      <c:pt idx="3423">
                        <c:v>1.97</c:v>
                      </c:pt>
                      <c:pt idx="3424">
                        <c:v>3.49</c:v>
                      </c:pt>
                      <c:pt idx="3425">
                        <c:v>4.26</c:v>
                      </c:pt>
                      <c:pt idx="3426">
                        <c:v>4.03</c:v>
                      </c:pt>
                      <c:pt idx="3427">
                        <c:v>3.42</c:v>
                      </c:pt>
                      <c:pt idx="3428">
                        <c:v>2.61</c:v>
                      </c:pt>
                      <c:pt idx="3429">
                        <c:v>1.83</c:v>
                      </c:pt>
                      <c:pt idx="3430">
                        <c:v>1.2</c:v>
                      </c:pt>
                      <c:pt idx="3431">
                        <c:v>0.79</c:v>
                      </c:pt>
                      <c:pt idx="3432">
                        <c:v>0.36</c:v>
                      </c:pt>
                      <c:pt idx="3433">
                        <c:v>0.36</c:v>
                      </c:pt>
                      <c:pt idx="3434">
                        <c:v>0.36</c:v>
                      </c:pt>
                      <c:pt idx="3435">
                        <c:v>0.36</c:v>
                      </c:pt>
                      <c:pt idx="3436">
                        <c:v>0.38</c:v>
                      </c:pt>
                      <c:pt idx="3437">
                        <c:v>0.47</c:v>
                      </c:pt>
                      <c:pt idx="3438">
                        <c:v>0.76</c:v>
                      </c:pt>
                      <c:pt idx="3439">
                        <c:v>1.36</c:v>
                      </c:pt>
                      <c:pt idx="3440">
                        <c:v>2.1</c:v>
                      </c:pt>
                      <c:pt idx="3441">
                        <c:v>2.4500000000000002</c:v>
                      </c:pt>
                      <c:pt idx="3442">
                        <c:v>2.36</c:v>
                      </c:pt>
                      <c:pt idx="3443">
                        <c:v>2.11</c:v>
                      </c:pt>
                      <c:pt idx="3444">
                        <c:v>1.75</c:v>
                      </c:pt>
                      <c:pt idx="3445">
                        <c:v>0.47</c:v>
                      </c:pt>
                      <c:pt idx="3446">
                        <c:v>0.89</c:v>
                      </c:pt>
                      <c:pt idx="3447">
                        <c:v>1.98</c:v>
                      </c:pt>
                      <c:pt idx="3448">
                        <c:v>3.51</c:v>
                      </c:pt>
                      <c:pt idx="3449">
                        <c:v>4.3</c:v>
                      </c:pt>
                      <c:pt idx="3450">
                        <c:v>4.0599999999999996</c:v>
                      </c:pt>
                      <c:pt idx="3451">
                        <c:v>3.44</c:v>
                      </c:pt>
                      <c:pt idx="3452">
                        <c:v>2.63</c:v>
                      </c:pt>
                      <c:pt idx="3453">
                        <c:v>1.84</c:v>
                      </c:pt>
                      <c:pt idx="3454">
                        <c:v>1.21</c:v>
                      </c:pt>
                      <c:pt idx="3455">
                        <c:v>0.79</c:v>
                      </c:pt>
                      <c:pt idx="3456">
                        <c:v>0.36</c:v>
                      </c:pt>
                      <c:pt idx="3457">
                        <c:v>0.36</c:v>
                      </c:pt>
                      <c:pt idx="3458">
                        <c:v>0.36</c:v>
                      </c:pt>
                      <c:pt idx="3459">
                        <c:v>0.36</c:v>
                      </c:pt>
                      <c:pt idx="3460">
                        <c:v>0.37</c:v>
                      </c:pt>
                      <c:pt idx="3461">
                        <c:v>0.43</c:v>
                      </c:pt>
                      <c:pt idx="3462">
                        <c:v>0.62</c:v>
                      </c:pt>
                      <c:pt idx="3463">
                        <c:v>1.02</c:v>
                      </c:pt>
                      <c:pt idx="3464">
                        <c:v>1.51</c:v>
                      </c:pt>
                      <c:pt idx="3465">
                        <c:v>1.74</c:v>
                      </c:pt>
                      <c:pt idx="3466">
                        <c:v>1.68</c:v>
                      </c:pt>
                      <c:pt idx="3467">
                        <c:v>1.52</c:v>
                      </c:pt>
                      <c:pt idx="3468">
                        <c:v>1.28</c:v>
                      </c:pt>
                      <c:pt idx="3469">
                        <c:v>0.47</c:v>
                      </c:pt>
                      <c:pt idx="3470">
                        <c:v>0.9</c:v>
                      </c:pt>
                      <c:pt idx="3471">
                        <c:v>1.99</c:v>
                      </c:pt>
                      <c:pt idx="3472">
                        <c:v>3.53</c:v>
                      </c:pt>
                      <c:pt idx="3473">
                        <c:v>4.32</c:v>
                      </c:pt>
                      <c:pt idx="3474">
                        <c:v>4.08</c:v>
                      </c:pt>
                      <c:pt idx="3475">
                        <c:v>3.46</c:v>
                      </c:pt>
                      <c:pt idx="3476">
                        <c:v>2.64</c:v>
                      </c:pt>
                      <c:pt idx="3477">
                        <c:v>1.85</c:v>
                      </c:pt>
                      <c:pt idx="3478">
                        <c:v>1.22</c:v>
                      </c:pt>
                      <c:pt idx="3479">
                        <c:v>0.8</c:v>
                      </c:pt>
                      <c:pt idx="3480">
                        <c:v>0.36</c:v>
                      </c:pt>
                      <c:pt idx="3481">
                        <c:v>0.36</c:v>
                      </c:pt>
                      <c:pt idx="3482">
                        <c:v>0.36</c:v>
                      </c:pt>
                      <c:pt idx="3483">
                        <c:v>0.36</c:v>
                      </c:pt>
                      <c:pt idx="3484">
                        <c:v>0.38</c:v>
                      </c:pt>
                      <c:pt idx="3485">
                        <c:v>0.46</c:v>
                      </c:pt>
                      <c:pt idx="3486">
                        <c:v>0.71</c:v>
                      </c:pt>
                      <c:pt idx="3487">
                        <c:v>1.24</c:v>
                      </c:pt>
                      <c:pt idx="3488">
                        <c:v>1.89</c:v>
                      </c:pt>
                      <c:pt idx="3489">
                        <c:v>2.2000000000000002</c:v>
                      </c:pt>
                      <c:pt idx="3490">
                        <c:v>2.12</c:v>
                      </c:pt>
                      <c:pt idx="3491">
                        <c:v>1.9</c:v>
                      </c:pt>
                      <c:pt idx="3492">
                        <c:v>1.59</c:v>
                      </c:pt>
                      <c:pt idx="3493">
                        <c:v>0.47</c:v>
                      </c:pt>
                      <c:pt idx="3494">
                        <c:v>0.89</c:v>
                      </c:pt>
                      <c:pt idx="3495">
                        <c:v>1.98</c:v>
                      </c:pt>
                      <c:pt idx="3496">
                        <c:v>3.52</c:v>
                      </c:pt>
                      <c:pt idx="3497">
                        <c:v>4.3099999999999996</c:v>
                      </c:pt>
                      <c:pt idx="3498">
                        <c:v>4.07</c:v>
                      </c:pt>
                      <c:pt idx="3499">
                        <c:v>3.45</c:v>
                      </c:pt>
                      <c:pt idx="3500">
                        <c:v>2.63</c:v>
                      </c:pt>
                      <c:pt idx="3501">
                        <c:v>1.84</c:v>
                      </c:pt>
                      <c:pt idx="3502">
                        <c:v>1.21</c:v>
                      </c:pt>
                      <c:pt idx="3503">
                        <c:v>0.8</c:v>
                      </c:pt>
                      <c:pt idx="3504">
                        <c:v>0.36</c:v>
                      </c:pt>
                      <c:pt idx="3505">
                        <c:v>0.36</c:v>
                      </c:pt>
                      <c:pt idx="3506">
                        <c:v>0.36</c:v>
                      </c:pt>
                      <c:pt idx="3507">
                        <c:v>0.36</c:v>
                      </c:pt>
                      <c:pt idx="3508">
                        <c:v>0.38</c:v>
                      </c:pt>
                      <c:pt idx="3509">
                        <c:v>0.46</c:v>
                      </c:pt>
                      <c:pt idx="3510">
                        <c:v>0.72</c:v>
                      </c:pt>
                      <c:pt idx="3511">
                        <c:v>1.27</c:v>
                      </c:pt>
                      <c:pt idx="3512">
                        <c:v>1.94</c:v>
                      </c:pt>
                      <c:pt idx="3513">
                        <c:v>2.2599999999999998</c:v>
                      </c:pt>
                      <c:pt idx="3514">
                        <c:v>2.1800000000000002</c:v>
                      </c:pt>
                      <c:pt idx="3515">
                        <c:v>1.95</c:v>
                      </c:pt>
                      <c:pt idx="3516">
                        <c:v>1.63</c:v>
                      </c:pt>
                      <c:pt idx="3517">
                        <c:v>0.47</c:v>
                      </c:pt>
                      <c:pt idx="3518">
                        <c:v>0.89</c:v>
                      </c:pt>
                      <c:pt idx="3519">
                        <c:v>1.98</c:v>
                      </c:pt>
                      <c:pt idx="3520">
                        <c:v>3.52</c:v>
                      </c:pt>
                      <c:pt idx="3521">
                        <c:v>4.3</c:v>
                      </c:pt>
                      <c:pt idx="3522">
                        <c:v>4.07</c:v>
                      </c:pt>
                      <c:pt idx="3523">
                        <c:v>3.45</c:v>
                      </c:pt>
                      <c:pt idx="3524">
                        <c:v>2.63</c:v>
                      </c:pt>
                      <c:pt idx="3525">
                        <c:v>1.84</c:v>
                      </c:pt>
                      <c:pt idx="3526">
                        <c:v>1.21</c:v>
                      </c:pt>
                      <c:pt idx="3527">
                        <c:v>0.8</c:v>
                      </c:pt>
                      <c:pt idx="3528">
                        <c:v>0.36</c:v>
                      </c:pt>
                      <c:pt idx="3529">
                        <c:v>0.36</c:v>
                      </c:pt>
                      <c:pt idx="3530">
                        <c:v>0.37</c:v>
                      </c:pt>
                      <c:pt idx="3531">
                        <c:v>0.38</c:v>
                      </c:pt>
                      <c:pt idx="3532">
                        <c:v>0.44</c:v>
                      </c:pt>
                      <c:pt idx="3533">
                        <c:v>0.65</c:v>
                      </c:pt>
                      <c:pt idx="3534">
                        <c:v>1.1599999999999999</c:v>
                      </c:pt>
                      <c:pt idx="3535">
                        <c:v>2.02</c:v>
                      </c:pt>
                      <c:pt idx="3536">
                        <c:v>2.94</c:v>
                      </c:pt>
                      <c:pt idx="3537">
                        <c:v>3.35</c:v>
                      </c:pt>
                      <c:pt idx="3538">
                        <c:v>3.03</c:v>
                      </c:pt>
                      <c:pt idx="3539">
                        <c:v>2.27</c:v>
                      </c:pt>
                      <c:pt idx="3540">
                        <c:v>1.45</c:v>
                      </c:pt>
                      <c:pt idx="3541">
                        <c:v>0.42</c:v>
                      </c:pt>
                      <c:pt idx="3542">
                        <c:v>0.69</c:v>
                      </c:pt>
                      <c:pt idx="3543">
                        <c:v>1.57</c:v>
                      </c:pt>
                      <c:pt idx="3544">
                        <c:v>3.02</c:v>
                      </c:pt>
                      <c:pt idx="3545">
                        <c:v>3.81</c:v>
                      </c:pt>
                      <c:pt idx="3546">
                        <c:v>3.33</c:v>
                      </c:pt>
                      <c:pt idx="3547">
                        <c:v>2.25</c:v>
                      </c:pt>
                      <c:pt idx="3548">
                        <c:v>1.25</c:v>
                      </c:pt>
                      <c:pt idx="3549">
                        <c:v>0.67</c:v>
                      </c:pt>
                      <c:pt idx="3550">
                        <c:v>0.44</c:v>
                      </c:pt>
                      <c:pt idx="3551">
                        <c:v>0.38</c:v>
                      </c:pt>
                      <c:pt idx="3552">
                        <c:v>0.36</c:v>
                      </c:pt>
                      <c:pt idx="3553">
                        <c:v>0.36</c:v>
                      </c:pt>
                      <c:pt idx="3554">
                        <c:v>0.37</c:v>
                      </c:pt>
                      <c:pt idx="3555">
                        <c:v>0.38</c:v>
                      </c:pt>
                      <c:pt idx="3556">
                        <c:v>0.43</c:v>
                      </c:pt>
                      <c:pt idx="3557">
                        <c:v>0.6</c:v>
                      </c:pt>
                      <c:pt idx="3558">
                        <c:v>1.01</c:v>
                      </c:pt>
                      <c:pt idx="3559">
                        <c:v>1.71</c:v>
                      </c:pt>
                      <c:pt idx="3560">
                        <c:v>2.46</c:v>
                      </c:pt>
                      <c:pt idx="3561">
                        <c:v>2.79</c:v>
                      </c:pt>
                      <c:pt idx="3562">
                        <c:v>2.5299999999999998</c:v>
                      </c:pt>
                      <c:pt idx="3563">
                        <c:v>1.91</c:v>
                      </c:pt>
                      <c:pt idx="3564">
                        <c:v>1.24</c:v>
                      </c:pt>
                      <c:pt idx="3565">
                        <c:v>0.42</c:v>
                      </c:pt>
                      <c:pt idx="3566">
                        <c:v>0.69</c:v>
                      </c:pt>
                      <c:pt idx="3567">
                        <c:v>1.57</c:v>
                      </c:pt>
                      <c:pt idx="3568">
                        <c:v>3.02</c:v>
                      </c:pt>
                      <c:pt idx="3569">
                        <c:v>3.81</c:v>
                      </c:pt>
                      <c:pt idx="3570">
                        <c:v>3.33</c:v>
                      </c:pt>
                      <c:pt idx="3571">
                        <c:v>2.25</c:v>
                      </c:pt>
                      <c:pt idx="3572">
                        <c:v>1.25</c:v>
                      </c:pt>
                      <c:pt idx="3573">
                        <c:v>0.67</c:v>
                      </c:pt>
                      <c:pt idx="3574">
                        <c:v>0.44</c:v>
                      </c:pt>
                      <c:pt idx="3575">
                        <c:v>0.38</c:v>
                      </c:pt>
                      <c:pt idx="3576">
                        <c:v>0.36</c:v>
                      </c:pt>
                      <c:pt idx="3577">
                        <c:v>0.36</c:v>
                      </c:pt>
                      <c:pt idx="3578">
                        <c:v>0.36</c:v>
                      </c:pt>
                      <c:pt idx="3579">
                        <c:v>0.36</c:v>
                      </c:pt>
                      <c:pt idx="3580">
                        <c:v>0.38</c:v>
                      </c:pt>
                      <c:pt idx="3581">
                        <c:v>0.44</c:v>
                      </c:pt>
                      <c:pt idx="3582">
                        <c:v>0.66</c:v>
                      </c:pt>
                      <c:pt idx="3583">
                        <c:v>1.1000000000000001</c:v>
                      </c:pt>
                      <c:pt idx="3584">
                        <c:v>1.65</c:v>
                      </c:pt>
                      <c:pt idx="3585">
                        <c:v>1.91</c:v>
                      </c:pt>
                      <c:pt idx="3586">
                        <c:v>1.84</c:v>
                      </c:pt>
                      <c:pt idx="3587">
                        <c:v>1.65</c:v>
                      </c:pt>
                      <c:pt idx="3588">
                        <c:v>1.39</c:v>
                      </c:pt>
                      <c:pt idx="3589">
                        <c:v>0.47</c:v>
                      </c:pt>
                      <c:pt idx="3590">
                        <c:v>0.89</c:v>
                      </c:pt>
                      <c:pt idx="3591">
                        <c:v>1.97</c:v>
                      </c:pt>
                      <c:pt idx="3592">
                        <c:v>3.5</c:v>
                      </c:pt>
                      <c:pt idx="3593">
                        <c:v>4.28</c:v>
                      </c:pt>
                      <c:pt idx="3594">
                        <c:v>4.05</c:v>
                      </c:pt>
                      <c:pt idx="3595">
                        <c:v>3.43</c:v>
                      </c:pt>
                      <c:pt idx="3596">
                        <c:v>2.62</c:v>
                      </c:pt>
                      <c:pt idx="3597">
                        <c:v>1.83</c:v>
                      </c:pt>
                      <c:pt idx="3598">
                        <c:v>1.21</c:v>
                      </c:pt>
                      <c:pt idx="3599">
                        <c:v>0.79</c:v>
                      </c:pt>
                      <c:pt idx="3600">
                        <c:v>0.36</c:v>
                      </c:pt>
                      <c:pt idx="3601">
                        <c:v>0.36</c:v>
                      </c:pt>
                      <c:pt idx="3602">
                        <c:v>0.36</c:v>
                      </c:pt>
                      <c:pt idx="3603">
                        <c:v>0.36</c:v>
                      </c:pt>
                      <c:pt idx="3604">
                        <c:v>0.38</c:v>
                      </c:pt>
                      <c:pt idx="3605">
                        <c:v>0.47</c:v>
                      </c:pt>
                      <c:pt idx="3606">
                        <c:v>0.75</c:v>
                      </c:pt>
                      <c:pt idx="3607">
                        <c:v>1.34</c:v>
                      </c:pt>
                      <c:pt idx="3608">
                        <c:v>2.06</c:v>
                      </c:pt>
                      <c:pt idx="3609">
                        <c:v>2.41</c:v>
                      </c:pt>
                      <c:pt idx="3610">
                        <c:v>2.3199999999999998</c:v>
                      </c:pt>
                      <c:pt idx="3611">
                        <c:v>2.0699999999999998</c:v>
                      </c:pt>
                      <c:pt idx="3612">
                        <c:v>1.72</c:v>
                      </c:pt>
                      <c:pt idx="3613">
                        <c:v>0.47</c:v>
                      </c:pt>
                      <c:pt idx="3614">
                        <c:v>0.89</c:v>
                      </c:pt>
                      <c:pt idx="3615">
                        <c:v>1.98</c:v>
                      </c:pt>
                      <c:pt idx="3616">
                        <c:v>3.52</c:v>
                      </c:pt>
                      <c:pt idx="3617">
                        <c:v>4.3099999999999996</c:v>
                      </c:pt>
                      <c:pt idx="3618">
                        <c:v>4.07</c:v>
                      </c:pt>
                      <c:pt idx="3619">
                        <c:v>3.45</c:v>
                      </c:pt>
                      <c:pt idx="3620">
                        <c:v>2.63</c:v>
                      </c:pt>
                      <c:pt idx="3621">
                        <c:v>1.84</c:v>
                      </c:pt>
                      <c:pt idx="3622">
                        <c:v>1.21</c:v>
                      </c:pt>
                      <c:pt idx="3623">
                        <c:v>0.8</c:v>
                      </c:pt>
                      <c:pt idx="3624">
                        <c:v>0.27</c:v>
                      </c:pt>
                      <c:pt idx="3625">
                        <c:v>0.27</c:v>
                      </c:pt>
                      <c:pt idx="3626">
                        <c:v>0.27</c:v>
                      </c:pt>
                      <c:pt idx="3627">
                        <c:v>0.27</c:v>
                      </c:pt>
                      <c:pt idx="3628">
                        <c:v>0.27</c:v>
                      </c:pt>
                      <c:pt idx="3629">
                        <c:v>0.28000000000000003</c:v>
                      </c:pt>
                      <c:pt idx="3630">
                        <c:v>0.94</c:v>
                      </c:pt>
                      <c:pt idx="3631">
                        <c:v>3.28</c:v>
                      </c:pt>
                      <c:pt idx="3632">
                        <c:v>2.93</c:v>
                      </c:pt>
                      <c:pt idx="3633">
                        <c:v>2.1</c:v>
                      </c:pt>
                      <c:pt idx="3634">
                        <c:v>1.25</c:v>
                      </c:pt>
                      <c:pt idx="3635">
                        <c:v>0.97</c:v>
                      </c:pt>
                      <c:pt idx="3636">
                        <c:v>0.7</c:v>
                      </c:pt>
                      <c:pt idx="3637">
                        <c:v>0.42</c:v>
                      </c:pt>
                      <c:pt idx="3638">
                        <c:v>0.92</c:v>
                      </c:pt>
                      <c:pt idx="3639">
                        <c:v>2.13</c:v>
                      </c:pt>
                      <c:pt idx="3640">
                        <c:v>3.77</c:v>
                      </c:pt>
                      <c:pt idx="3641">
                        <c:v>4.59</c:v>
                      </c:pt>
                      <c:pt idx="3642">
                        <c:v>4.28</c:v>
                      </c:pt>
                      <c:pt idx="3643">
                        <c:v>3.48</c:v>
                      </c:pt>
                      <c:pt idx="3644">
                        <c:v>2.48</c:v>
                      </c:pt>
                      <c:pt idx="3645">
                        <c:v>1.59</c:v>
                      </c:pt>
                      <c:pt idx="3646">
                        <c:v>0.95</c:v>
                      </c:pt>
                      <c:pt idx="3647">
                        <c:v>0.56999999999999995</c:v>
                      </c:pt>
                      <c:pt idx="3648">
                        <c:v>0.27</c:v>
                      </c:pt>
                      <c:pt idx="3649">
                        <c:v>0.27</c:v>
                      </c:pt>
                      <c:pt idx="3650">
                        <c:v>0.27</c:v>
                      </c:pt>
                      <c:pt idx="3651">
                        <c:v>0.27</c:v>
                      </c:pt>
                      <c:pt idx="3652">
                        <c:v>0.27</c:v>
                      </c:pt>
                      <c:pt idx="3653">
                        <c:v>0.28000000000000003</c:v>
                      </c:pt>
                      <c:pt idx="3654">
                        <c:v>0.67</c:v>
                      </c:pt>
                      <c:pt idx="3655">
                        <c:v>2.06</c:v>
                      </c:pt>
                      <c:pt idx="3656">
                        <c:v>1.85</c:v>
                      </c:pt>
                      <c:pt idx="3657">
                        <c:v>1.36</c:v>
                      </c:pt>
                      <c:pt idx="3658">
                        <c:v>0.85</c:v>
                      </c:pt>
                      <c:pt idx="3659">
                        <c:v>0.71</c:v>
                      </c:pt>
                      <c:pt idx="3660">
                        <c:v>0.56000000000000005</c:v>
                      </c:pt>
                      <c:pt idx="3661">
                        <c:v>0.42</c:v>
                      </c:pt>
                      <c:pt idx="3662">
                        <c:v>0.92</c:v>
                      </c:pt>
                      <c:pt idx="3663">
                        <c:v>2.13</c:v>
                      </c:pt>
                      <c:pt idx="3664">
                        <c:v>3.77</c:v>
                      </c:pt>
                      <c:pt idx="3665">
                        <c:v>4.59</c:v>
                      </c:pt>
                      <c:pt idx="3666">
                        <c:v>4.28</c:v>
                      </c:pt>
                      <c:pt idx="3667">
                        <c:v>3.48</c:v>
                      </c:pt>
                      <c:pt idx="3668">
                        <c:v>2.48</c:v>
                      </c:pt>
                      <c:pt idx="3669">
                        <c:v>1.59</c:v>
                      </c:pt>
                      <c:pt idx="3670">
                        <c:v>0.95</c:v>
                      </c:pt>
                      <c:pt idx="3671">
                        <c:v>0.56999999999999995</c:v>
                      </c:pt>
                      <c:pt idx="3672">
                        <c:v>0.27</c:v>
                      </c:pt>
                      <c:pt idx="3673">
                        <c:v>0.27</c:v>
                      </c:pt>
                      <c:pt idx="3674">
                        <c:v>0.27</c:v>
                      </c:pt>
                      <c:pt idx="3675">
                        <c:v>0.27</c:v>
                      </c:pt>
                      <c:pt idx="3676">
                        <c:v>0.27</c:v>
                      </c:pt>
                      <c:pt idx="3677">
                        <c:v>0.28000000000000003</c:v>
                      </c:pt>
                      <c:pt idx="3678">
                        <c:v>0.69</c:v>
                      </c:pt>
                      <c:pt idx="3679">
                        <c:v>2.17</c:v>
                      </c:pt>
                      <c:pt idx="3680">
                        <c:v>1.94</c:v>
                      </c:pt>
                      <c:pt idx="3681">
                        <c:v>1.42</c:v>
                      </c:pt>
                      <c:pt idx="3682">
                        <c:v>0.89</c:v>
                      </c:pt>
                      <c:pt idx="3683">
                        <c:v>0.73</c:v>
                      </c:pt>
                      <c:pt idx="3684">
                        <c:v>0.57999999999999996</c:v>
                      </c:pt>
                      <c:pt idx="3685">
                        <c:v>0.42</c:v>
                      </c:pt>
                      <c:pt idx="3686">
                        <c:v>0.92</c:v>
                      </c:pt>
                      <c:pt idx="3687">
                        <c:v>2.13</c:v>
                      </c:pt>
                      <c:pt idx="3688">
                        <c:v>3.77</c:v>
                      </c:pt>
                      <c:pt idx="3689">
                        <c:v>4.59</c:v>
                      </c:pt>
                      <c:pt idx="3690">
                        <c:v>4.28</c:v>
                      </c:pt>
                      <c:pt idx="3691">
                        <c:v>3.48</c:v>
                      </c:pt>
                      <c:pt idx="3692">
                        <c:v>2.48</c:v>
                      </c:pt>
                      <c:pt idx="3693">
                        <c:v>1.59</c:v>
                      </c:pt>
                      <c:pt idx="3694">
                        <c:v>0.95</c:v>
                      </c:pt>
                      <c:pt idx="3695">
                        <c:v>0.56999999999999995</c:v>
                      </c:pt>
                      <c:pt idx="3696">
                        <c:v>0.26</c:v>
                      </c:pt>
                      <c:pt idx="3697">
                        <c:v>0.26</c:v>
                      </c:pt>
                      <c:pt idx="3698">
                        <c:v>0.26</c:v>
                      </c:pt>
                      <c:pt idx="3699">
                        <c:v>0.26</c:v>
                      </c:pt>
                      <c:pt idx="3700">
                        <c:v>0.26</c:v>
                      </c:pt>
                      <c:pt idx="3701">
                        <c:v>0.28999999999999998</c:v>
                      </c:pt>
                      <c:pt idx="3702">
                        <c:v>0.48</c:v>
                      </c:pt>
                      <c:pt idx="3703">
                        <c:v>1.1599999999999999</c:v>
                      </c:pt>
                      <c:pt idx="3704">
                        <c:v>2.39</c:v>
                      </c:pt>
                      <c:pt idx="3705">
                        <c:v>3.1</c:v>
                      </c:pt>
                      <c:pt idx="3706">
                        <c:v>1.94</c:v>
                      </c:pt>
                      <c:pt idx="3707">
                        <c:v>0.61</c:v>
                      </c:pt>
                      <c:pt idx="3708">
                        <c:v>0.28999999999999998</c:v>
                      </c:pt>
                      <c:pt idx="3709">
                        <c:v>0.62</c:v>
                      </c:pt>
                      <c:pt idx="3710">
                        <c:v>0.96</c:v>
                      </c:pt>
                      <c:pt idx="3711">
                        <c:v>1.58</c:v>
                      </c:pt>
                      <c:pt idx="3712">
                        <c:v>2.33</c:v>
                      </c:pt>
                      <c:pt idx="3713">
                        <c:v>2.98</c:v>
                      </c:pt>
                      <c:pt idx="3714">
                        <c:v>3.23</c:v>
                      </c:pt>
                      <c:pt idx="3715">
                        <c:v>2.67</c:v>
                      </c:pt>
                      <c:pt idx="3716">
                        <c:v>1.54</c:v>
                      </c:pt>
                      <c:pt idx="3717">
                        <c:v>0.71</c:v>
                      </c:pt>
                      <c:pt idx="3718">
                        <c:v>0.36</c:v>
                      </c:pt>
                      <c:pt idx="3719">
                        <c:v>0.28000000000000003</c:v>
                      </c:pt>
                      <c:pt idx="3720">
                        <c:v>0.26</c:v>
                      </c:pt>
                      <c:pt idx="3721">
                        <c:v>0.26</c:v>
                      </c:pt>
                      <c:pt idx="3722">
                        <c:v>0.26</c:v>
                      </c:pt>
                      <c:pt idx="3723">
                        <c:v>0.26</c:v>
                      </c:pt>
                      <c:pt idx="3724">
                        <c:v>0.26</c:v>
                      </c:pt>
                      <c:pt idx="3725">
                        <c:v>0.28999999999999998</c:v>
                      </c:pt>
                      <c:pt idx="3726">
                        <c:v>0.48</c:v>
                      </c:pt>
                      <c:pt idx="3727">
                        <c:v>1.1599999999999999</c:v>
                      </c:pt>
                      <c:pt idx="3728">
                        <c:v>2.39</c:v>
                      </c:pt>
                      <c:pt idx="3729">
                        <c:v>3.1</c:v>
                      </c:pt>
                      <c:pt idx="3730">
                        <c:v>1.94</c:v>
                      </c:pt>
                      <c:pt idx="3731">
                        <c:v>0.61</c:v>
                      </c:pt>
                      <c:pt idx="3732">
                        <c:v>0.28999999999999998</c:v>
                      </c:pt>
                      <c:pt idx="3733">
                        <c:v>0.63</c:v>
                      </c:pt>
                      <c:pt idx="3734">
                        <c:v>0.96</c:v>
                      </c:pt>
                      <c:pt idx="3735">
                        <c:v>1.58</c:v>
                      </c:pt>
                      <c:pt idx="3736">
                        <c:v>2.34</c:v>
                      </c:pt>
                      <c:pt idx="3737">
                        <c:v>2.99</c:v>
                      </c:pt>
                      <c:pt idx="3738">
                        <c:v>3.24</c:v>
                      </c:pt>
                      <c:pt idx="3739">
                        <c:v>2.68</c:v>
                      </c:pt>
                      <c:pt idx="3740">
                        <c:v>1.54</c:v>
                      </c:pt>
                      <c:pt idx="3741">
                        <c:v>0.71</c:v>
                      </c:pt>
                      <c:pt idx="3742">
                        <c:v>0.36</c:v>
                      </c:pt>
                      <c:pt idx="3743">
                        <c:v>0.28000000000000003</c:v>
                      </c:pt>
                      <c:pt idx="3744">
                        <c:v>0.27</c:v>
                      </c:pt>
                      <c:pt idx="3745">
                        <c:v>0.27</c:v>
                      </c:pt>
                      <c:pt idx="3746">
                        <c:v>0.27</c:v>
                      </c:pt>
                      <c:pt idx="3747">
                        <c:v>0.27</c:v>
                      </c:pt>
                      <c:pt idx="3748">
                        <c:v>0.27</c:v>
                      </c:pt>
                      <c:pt idx="3749">
                        <c:v>0.28000000000000003</c:v>
                      </c:pt>
                      <c:pt idx="3750">
                        <c:v>0.71</c:v>
                      </c:pt>
                      <c:pt idx="3751">
                        <c:v>2.27</c:v>
                      </c:pt>
                      <c:pt idx="3752">
                        <c:v>2.04</c:v>
                      </c:pt>
                      <c:pt idx="3753">
                        <c:v>1.48</c:v>
                      </c:pt>
                      <c:pt idx="3754">
                        <c:v>0.92</c:v>
                      </c:pt>
                      <c:pt idx="3755">
                        <c:v>0.75</c:v>
                      </c:pt>
                      <c:pt idx="3756">
                        <c:v>0.59</c:v>
                      </c:pt>
                      <c:pt idx="3757">
                        <c:v>0.42</c:v>
                      </c:pt>
                      <c:pt idx="3758">
                        <c:v>0.92</c:v>
                      </c:pt>
                      <c:pt idx="3759">
                        <c:v>2.13</c:v>
                      </c:pt>
                      <c:pt idx="3760">
                        <c:v>3.78</c:v>
                      </c:pt>
                      <c:pt idx="3761">
                        <c:v>4.5999999999999996</c:v>
                      </c:pt>
                      <c:pt idx="3762">
                        <c:v>4.29</c:v>
                      </c:pt>
                      <c:pt idx="3763">
                        <c:v>3.49</c:v>
                      </c:pt>
                      <c:pt idx="3764">
                        <c:v>2.4900000000000002</c:v>
                      </c:pt>
                      <c:pt idx="3765">
                        <c:v>1.59</c:v>
                      </c:pt>
                      <c:pt idx="3766">
                        <c:v>0.95</c:v>
                      </c:pt>
                      <c:pt idx="3767">
                        <c:v>0.56999999999999995</c:v>
                      </c:pt>
                      <c:pt idx="3768">
                        <c:v>0.27</c:v>
                      </c:pt>
                      <c:pt idx="3769">
                        <c:v>0.27</c:v>
                      </c:pt>
                      <c:pt idx="3770">
                        <c:v>0.27</c:v>
                      </c:pt>
                      <c:pt idx="3771">
                        <c:v>0.27</c:v>
                      </c:pt>
                      <c:pt idx="3772">
                        <c:v>0.27</c:v>
                      </c:pt>
                      <c:pt idx="3773">
                        <c:v>0.28999999999999998</c:v>
                      </c:pt>
                      <c:pt idx="3774">
                        <c:v>2</c:v>
                      </c:pt>
                      <c:pt idx="3775">
                        <c:v>8.07</c:v>
                      </c:pt>
                      <c:pt idx="3776">
                        <c:v>7.16</c:v>
                      </c:pt>
                      <c:pt idx="3777">
                        <c:v>5</c:v>
                      </c:pt>
                      <c:pt idx="3778">
                        <c:v>2.81</c:v>
                      </c:pt>
                      <c:pt idx="3779">
                        <c:v>2.0099999999999998</c:v>
                      </c:pt>
                      <c:pt idx="3780">
                        <c:v>1.22</c:v>
                      </c:pt>
                      <c:pt idx="3781">
                        <c:v>0.42</c:v>
                      </c:pt>
                      <c:pt idx="3782">
                        <c:v>0.92</c:v>
                      </c:pt>
                      <c:pt idx="3783">
                        <c:v>2.13</c:v>
                      </c:pt>
                      <c:pt idx="3784">
                        <c:v>3.77</c:v>
                      </c:pt>
                      <c:pt idx="3785">
                        <c:v>4.59</c:v>
                      </c:pt>
                      <c:pt idx="3786">
                        <c:v>4.28</c:v>
                      </c:pt>
                      <c:pt idx="3787">
                        <c:v>3.48</c:v>
                      </c:pt>
                      <c:pt idx="3788">
                        <c:v>2.4900000000000002</c:v>
                      </c:pt>
                      <c:pt idx="3789">
                        <c:v>1.59</c:v>
                      </c:pt>
                      <c:pt idx="3790">
                        <c:v>0.95</c:v>
                      </c:pt>
                      <c:pt idx="3791">
                        <c:v>0.56999999999999995</c:v>
                      </c:pt>
                      <c:pt idx="3792">
                        <c:v>0.27</c:v>
                      </c:pt>
                      <c:pt idx="3793">
                        <c:v>0.27</c:v>
                      </c:pt>
                      <c:pt idx="3794">
                        <c:v>0.27</c:v>
                      </c:pt>
                      <c:pt idx="3795">
                        <c:v>0.27</c:v>
                      </c:pt>
                      <c:pt idx="3796">
                        <c:v>0.27</c:v>
                      </c:pt>
                      <c:pt idx="3797">
                        <c:v>0.28000000000000003</c:v>
                      </c:pt>
                      <c:pt idx="3798">
                        <c:v>1.35</c:v>
                      </c:pt>
                      <c:pt idx="3799">
                        <c:v>5.12</c:v>
                      </c:pt>
                      <c:pt idx="3800">
                        <c:v>4.55</c:v>
                      </c:pt>
                      <c:pt idx="3801">
                        <c:v>3.22</c:v>
                      </c:pt>
                      <c:pt idx="3802">
                        <c:v>1.85</c:v>
                      </c:pt>
                      <c:pt idx="3803">
                        <c:v>1.37</c:v>
                      </c:pt>
                      <c:pt idx="3804">
                        <c:v>0.9</c:v>
                      </c:pt>
                      <c:pt idx="3805">
                        <c:v>0.42</c:v>
                      </c:pt>
                      <c:pt idx="3806">
                        <c:v>0.92</c:v>
                      </c:pt>
                      <c:pt idx="3807">
                        <c:v>2.12</c:v>
                      </c:pt>
                      <c:pt idx="3808">
                        <c:v>3.76</c:v>
                      </c:pt>
                      <c:pt idx="3809">
                        <c:v>4.58</c:v>
                      </c:pt>
                      <c:pt idx="3810">
                        <c:v>4.2699999999999996</c:v>
                      </c:pt>
                      <c:pt idx="3811">
                        <c:v>3.47</c:v>
                      </c:pt>
                      <c:pt idx="3812">
                        <c:v>2.48</c:v>
                      </c:pt>
                      <c:pt idx="3813">
                        <c:v>1.58</c:v>
                      </c:pt>
                      <c:pt idx="3814">
                        <c:v>0.94</c:v>
                      </c:pt>
                      <c:pt idx="3815">
                        <c:v>0.56999999999999995</c:v>
                      </c:pt>
                      <c:pt idx="3816">
                        <c:v>0.27</c:v>
                      </c:pt>
                      <c:pt idx="3817">
                        <c:v>0.27</c:v>
                      </c:pt>
                      <c:pt idx="3818">
                        <c:v>0.27</c:v>
                      </c:pt>
                      <c:pt idx="3819">
                        <c:v>0.27</c:v>
                      </c:pt>
                      <c:pt idx="3820">
                        <c:v>0.27</c:v>
                      </c:pt>
                      <c:pt idx="3821">
                        <c:v>0.28000000000000003</c:v>
                      </c:pt>
                      <c:pt idx="3822">
                        <c:v>0.79</c:v>
                      </c:pt>
                      <c:pt idx="3823">
                        <c:v>2.62</c:v>
                      </c:pt>
                      <c:pt idx="3824">
                        <c:v>2.34</c:v>
                      </c:pt>
                      <c:pt idx="3825">
                        <c:v>1.7</c:v>
                      </c:pt>
                      <c:pt idx="3826">
                        <c:v>1.04</c:v>
                      </c:pt>
                      <c:pt idx="3827">
                        <c:v>0.83</c:v>
                      </c:pt>
                      <c:pt idx="3828">
                        <c:v>0.63</c:v>
                      </c:pt>
                      <c:pt idx="3829">
                        <c:v>0.42</c:v>
                      </c:pt>
                      <c:pt idx="3830">
                        <c:v>0.92</c:v>
                      </c:pt>
                      <c:pt idx="3831">
                        <c:v>2.13</c:v>
                      </c:pt>
                      <c:pt idx="3832">
                        <c:v>3.77</c:v>
                      </c:pt>
                      <c:pt idx="3833">
                        <c:v>4.59</c:v>
                      </c:pt>
                      <c:pt idx="3834">
                        <c:v>4.28</c:v>
                      </c:pt>
                      <c:pt idx="3835">
                        <c:v>3.48</c:v>
                      </c:pt>
                      <c:pt idx="3836">
                        <c:v>2.48</c:v>
                      </c:pt>
                      <c:pt idx="3837">
                        <c:v>1.59</c:v>
                      </c:pt>
                      <c:pt idx="3838">
                        <c:v>0.95</c:v>
                      </c:pt>
                      <c:pt idx="3839">
                        <c:v>0.56999999999999995</c:v>
                      </c:pt>
                      <c:pt idx="3840">
                        <c:v>0.27</c:v>
                      </c:pt>
                      <c:pt idx="3841">
                        <c:v>0.27</c:v>
                      </c:pt>
                      <c:pt idx="3842">
                        <c:v>0.27</c:v>
                      </c:pt>
                      <c:pt idx="3843">
                        <c:v>0.27</c:v>
                      </c:pt>
                      <c:pt idx="3844">
                        <c:v>0.27</c:v>
                      </c:pt>
                      <c:pt idx="3845">
                        <c:v>0.28000000000000003</c:v>
                      </c:pt>
                      <c:pt idx="3846">
                        <c:v>1.1100000000000001</c:v>
                      </c:pt>
                      <c:pt idx="3847">
                        <c:v>4.05</c:v>
                      </c:pt>
                      <c:pt idx="3848">
                        <c:v>3.61</c:v>
                      </c:pt>
                      <c:pt idx="3849">
                        <c:v>2.57</c:v>
                      </c:pt>
                      <c:pt idx="3850">
                        <c:v>1.5</c:v>
                      </c:pt>
                      <c:pt idx="3851">
                        <c:v>1.1399999999999999</c:v>
                      </c:pt>
                      <c:pt idx="3852">
                        <c:v>0.78</c:v>
                      </c:pt>
                      <c:pt idx="3853">
                        <c:v>0.42</c:v>
                      </c:pt>
                      <c:pt idx="3854">
                        <c:v>0.92</c:v>
                      </c:pt>
                      <c:pt idx="3855">
                        <c:v>2.12</c:v>
                      </c:pt>
                      <c:pt idx="3856">
                        <c:v>3.76</c:v>
                      </c:pt>
                      <c:pt idx="3857">
                        <c:v>4.58</c:v>
                      </c:pt>
                      <c:pt idx="3858">
                        <c:v>4.28</c:v>
                      </c:pt>
                      <c:pt idx="3859">
                        <c:v>3.47</c:v>
                      </c:pt>
                      <c:pt idx="3860">
                        <c:v>2.48</c:v>
                      </c:pt>
                      <c:pt idx="3861">
                        <c:v>1.58</c:v>
                      </c:pt>
                      <c:pt idx="3862">
                        <c:v>0.94</c:v>
                      </c:pt>
                      <c:pt idx="3863">
                        <c:v>0.56999999999999995</c:v>
                      </c:pt>
                      <c:pt idx="3864">
                        <c:v>0.26</c:v>
                      </c:pt>
                      <c:pt idx="3865">
                        <c:v>0.26</c:v>
                      </c:pt>
                      <c:pt idx="3866">
                        <c:v>0.26</c:v>
                      </c:pt>
                      <c:pt idx="3867">
                        <c:v>0.26</c:v>
                      </c:pt>
                      <c:pt idx="3868">
                        <c:v>0.26</c:v>
                      </c:pt>
                      <c:pt idx="3869">
                        <c:v>0.28999999999999998</c:v>
                      </c:pt>
                      <c:pt idx="3870">
                        <c:v>0.48</c:v>
                      </c:pt>
                      <c:pt idx="3871">
                        <c:v>1.1599999999999999</c:v>
                      </c:pt>
                      <c:pt idx="3872">
                        <c:v>2.39</c:v>
                      </c:pt>
                      <c:pt idx="3873">
                        <c:v>3.1</c:v>
                      </c:pt>
                      <c:pt idx="3874">
                        <c:v>1.94</c:v>
                      </c:pt>
                      <c:pt idx="3875">
                        <c:v>0.61</c:v>
                      </c:pt>
                      <c:pt idx="3876">
                        <c:v>0.28999999999999998</c:v>
                      </c:pt>
                      <c:pt idx="3877">
                        <c:v>0.63</c:v>
                      </c:pt>
                      <c:pt idx="3878">
                        <c:v>0.96</c:v>
                      </c:pt>
                      <c:pt idx="3879">
                        <c:v>1.58</c:v>
                      </c:pt>
                      <c:pt idx="3880">
                        <c:v>2.34</c:v>
                      </c:pt>
                      <c:pt idx="3881">
                        <c:v>2.98</c:v>
                      </c:pt>
                      <c:pt idx="3882">
                        <c:v>3.24</c:v>
                      </c:pt>
                      <c:pt idx="3883">
                        <c:v>2.67</c:v>
                      </c:pt>
                      <c:pt idx="3884">
                        <c:v>1.54</c:v>
                      </c:pt>
                      <c:pt idx="3885">
                        <c:v>0.71</c:v>
                      </c:pt>
                      <c:pt idx="3886">
                        <c:v>0.36</c:v>
                      </c:pt>
                      <c:pt idx="3887">
                        <c:v>0.28000000000000003</c:v>
                      </c:pt>
                      <c:pt idx="3888">
                        <c:v>0.26</c:v>
                      </c:pt>
                      <c:pt idx="3889">
                        <c:v>0.26</c:v>
                      </c:pt>
                      <c:pt idx="3890">
                        <c:v>0.26</c:v>
                      </c:pt>
                      <c:pt idx="3891">
                        <c:v>0.26</c:v>
                      </c:pt>
                      <c:pt idx="3892">
                        <c:v>0.26</c:v>
                      </c:pt>
                      <c:pt idx="3893">
                        <c:v>0.28999999999999998</c:v>
                      </c:pt>
                      <c:pt idx="3894">
                        <c:v>0.48</c:v>
                      </c:pt>
                      <c:pt idx="3895">
                        <c:v>1.1599999999999999</c:v>
                      </c:pt>
                      <c:pt idx="3896">
                        <c:v>2.39</c:v>
                      </c:pt>
                      <c:pt idx="3897">
                        <c:v>3.1</c:v>
                      </c:pt>
                      <c:pt idx="3898">
                        <c:v>1.94</c:v>
                      </c:pt>
                      <c:pt idx="3899">
                        <c:v>0.61</c:v>
                      </c:pt>
                      <c:pt idx="3900">
                        <c:v>0.28999999999999998</c:v>
                      </c:pt>
                      <c:pt idx="3901">
                        <c:v>0.63</c:v>
                      </c:pt>
                      <c:pt idx="3902">
                        <c:v>0.96</c:v>
                      </c:pt>
                      <c:pt idx="3903">
                        <c:v>1.58</c:v>
                      </c:pt>
                      <c:pt idx="3904">
                        <c:v>2.34</c:v>
                      </c:pt>
                      <c:pt idx="3905">
                        <c:v>2.98</c:v>
                      </c:pt>
                      <c:pt idx="3906">
                        <c:v>3.24</c:v>
                      </c:pt>
                      <c:pt idx="3907">
                        <c:v>2.67</c:v>
                      </c:pt>
                      <c:pt idx="3908">
                        <c:v>1.54</c:v>
                      </c:pt>
                      <c:pt idx="3909">
                        <c:v>0.71</c:v>
                      </c:pt>
                      <c:pt idx="3910">
                        <c:v>0.36</c:v>
                      </c:pt>
                      <c:pt idx="3911">
                        <c:v>0.28000000000000003</c:v>
                      </c:pt>
                      <c:pt idx="3912">
                        <c:v>0.27</c:v>
                      </c:pt>
                      <c:pt idx="3913">
                        <c:v>0.27</c:v>
                      </c:pt>
                      <c:pt idx="3914">
                        <c:v>0.27</c:v>
                      </c:pt>
                      <c:pt idx="3915">
                        <c:v>0.27</c:v>
                      </c:pt>
                      <c:pt idx="3916">
                        <c:v>0.27</c:v>
                      </c:pt>
                      <c:pt idx="3917">
                        <c:v>0.28000000000000003</c:v>
                      </c:pt>
                      <c:pt idx="3918">
                        <c:v>0.64</c:v>
                      </c:pt>
                      <c:pt idx="3919">
                        <c:v>1.94</c:v>
                      </c:pt>
                      <c:pt idx="3920">
                        <c:v>1.74</c:v>
                      </c:pt>
                      <c:pt idx="3921">
                        <c:v>1.28</c:v>
                      </c:pt>
                      <c:pt idx="3922">
                        <c:v>0.81</c:v>
                      </c:pt>
                      <c:pt idx="3923">
                        <c:v>0.68</c:v>
                      </c:pt>
                      <c:pt idx="3924">
                        <c:v>0.55000000000000004</c:v>
                      </c:pt>
                      <c:pt idx="3925">
                        <c:v>0.42</c:v>
                      </c:pt>
                      <c:pt idx="3926">
                        <c:v>0.92</c:v>
                      </c:pt>
                      <c:pt idx="3927">
                        <c:v>2.13</c:v>
                      </c:pt>
                      <c:pt idx="3928">
                        <c:v>3.77</c:v>
                      </c:pt>
                      <c:pt idx="3929">
                        <c:v>4.59</c:v>
                      </c:pt>
                      <c:pt idx="3930">
                        <c:v>4.28</c:v>
                      </c:pt>
                      <c:pt idx="3931">
                        <c:v>3.48</c:v>
                      </c:pt>
                      <c:pt idx="3932">
                        <c:v>2.48</c:v>
                      </c:pt>
                      <c:pt idx="3933">
                        <c:v>1.59</c:v>
                      </c:pt>
                      <c:pt idx="3934">
                        <c:v>0.95</c:v>
                      </c:pt>
                      <c:pt idx="3935">
                        <c:v>0.56999999999999995</c:v>
                      </c:pt>
                      <c:pt idx="3936">
                        <c:v>0.27</c:v>
                      </c:pt>
                      <c:pt idx="3937">
                        <c:v>0.27</c:v>
                      </c:pt>
                      <c:pt idx="3938">
                        <c:v>0.27</c:v>
                      </c:pt>
                      <c:pt idx="3939">
                        <c:v>0.27</c:v>
                      </c:pt>
                      <c:pt idx="3940">
                        <c:v>0.27</c:v>
                      </c:pt>
                      <c:pt idx="3941">
                        <c:v>0.28000000000000003</c:v>
                      </c:pt>
                      <c:pt idx="3942">
                        <c:v>0.87</c:v>
                      </c:pt>
                      <c:pt idx="3943">
                        <c:v>2.97</c:v>
                      </c:pt>
                      <c:pt idx="3944">
                        <c:v>2.65</c:v>
                      </c:pt>
                      <c:pt idx="3945">
                        <c:v>1.91</c:v>
                      </c:pt>
                      <c:pt idx="3946">
                        <c:v>1.1499999999999999</c:v>
                      </c:pt>
                      <c:pt idx="3947">
                        <c:v>0.91</c:v>
                      </c:pt>
                      <c:pt idx="3948">
                        <c:v>0.66</c:v>
                      </c:pt>
                      <c:pt idx="3949">
                        <c:v>0.42</c:v>
                      </c:pt>
                      <c:pt idx="3950">
                        <c:v>0.92</c:v>
                      </c:pt>
                      <c:pt idx="3951">
                        <c:v>2.13</c:v>
                      </c:pt>
                      <c:pt idx="3952">
                        <c:v>3.77</c:v>
                      </c:pt>
                      <c:pt idx="3953">
                        <c:v>4.59</c:v>
                      </c:pt>
                      <c:pt idx="3954">
                        <c:v>4.28</c:v>
                      </c:pt>
                      <c:pt idx="3955">
                        <c:v>3.48</c:v>
                      </c:pt>
                      <c:pt idx="3956">
                        <c:v>2.48</c:v>
                      </c:pt>
                      <c:pt idx="3957">
                        <c:v>1.59</c:v>
                      </c:pt>
                      <c:pt idx="3958">
                        <c:v>0.95</c:v>
                      </c:pt>
                      <c:pt idx="3959">
                        <c:v>0.56999999999999995</c:v>
                      </c:pt>
                      <c:pt idx="3960">
                        <c:v>0.27</c:v>
                      </c:pt>
                      <c:pt idx="3961">
                        <c:v>0.27</c:v>
                      </c:pt>
                      <c:pt idx="3962">
                        <c:v>0.27</c:v>
                      </c:pt>
                      <c:pt idx="3963">
                        <c:v>0.27</c:v>
                      </c:pt>
                      <c:pt idx="3964">
                        <c:v>0.27</c:v>
                      </c:pt>
                      <c:pt idx="3965">
                        <c:v>0.28999999999999998</c:v>
                      </c:pt>
                      <c:pt idx="3966">
                        <c:v>1.46</c:v>
                      </c:pt>
                      <c:pt idx="3967">
                        <c:v>5.65</c:v>
                      </c:pt>
                      <c:pt idx="3968">
                        <c:v>5.0199999999999996</c:v>
                      </c:pt>
                      <c:pt idx="3969">
                        <c:v>3.54</c:v>
                      </c:pt>
                      <c:pt idx="3970">
                        <c:v>2.02</c:v>
                      </c:pt>
                      <c:pt idx="3971">
                        <c:v>1.49</c:v>
                      </c:pt>
                      <c:pt idx="3972">
                        <c:v>0.95</c:v>
                      </c:pt>
                      <c:pt idx="3973">
                        <c:v>0.42</c:v>
                      </c:pt>
                      <c:pt idx="3974">
                        <c:v>0.92</c:v>
                      </c:pt>
                      <c:pt idx="3975">
                        <c:v>2.12</c:v>
                      </c:pt>
                      <c:pt idx="3976">
                        <c:v>3.76</c:v>
                      </c:pt>
                      <c:pt idx="3977">
                        <c:v>4.58</c:v>
                      </c:pt>
                      <c:pt idx="3978">
                        <c:v>4.2699999999999996</c:v>
                      </c:pt>
                      <c:pt idx="3979">
                        <c:v>3.47</c:v>
                      </c:pt>
                      <c:pt idx="3980">
                        <c:v>2.48</c:v>
                      </c:pt>
                      <c:pt idx="3981">
                        <c:v>1.58</c:v>
                      </c:pt>
                      <c:pt idx="3982">
                        <c:v>0.94</c:v>
                      </c:pt>
                      <c:pt idx="3983">
                        <c:v>0.56999999999999995</c:v>
                      </c:pt>
                      <c:pt idx="3984">
                        <c:v>0.27</c:v>
                      </c:pt>
                      <c:pt idx="3985">
                        <c:v>0.27</c:v>
                      </c:pt>
                      <c:pt idx="3986">
                        <c:v>0.27</c:v>
                      </c:pt>
                      <c:pt idx="3987">
                        <c:v>0.27</c:v>
                      </c:pt>
                      <c:pt idx="3988">
                        <c:v>0.27</c:v>
                      </c:pt>
                      <c:pt idx="3989">
                        <c:v>0.28000000000000003</c:v>
                      </c:pt>
                      <c:pt idx="3990">
                        <c:v>0.69</c:v>
                      </c:pt>
                      <c:pt idx="3991">
                        <c:v>2.14</c:v>
                      </c:pt>
                      <c:pt idx="3992">
                        <c:v>1.92</c:v>
                      </c:pt>
                      <c:pt idx="3993">
                        <c:v>1.4</c:v>
                      </c:pt>
                      <c:pt idx="3994">
                        <c:v>0.88</c:v>
                      </c:pt>
                      <c:pt idx="3995">
                        <c:v>0.73</c:v>
                      </c:pt>
                      <c:pt idx="3996">
                        <c:v>0.56999999999999995</c:v>
                      </c:pt>
                      <c:pt idx="3997">
                        <c:v>0.42</c:v>
                      </c:pt>
                      <c:pt idx="3998">
                        <c:v>0.92</c:v>
                      </c:pt>
                      <c:pt idx="3999">
                        <c:v>2.13</c:v>
                      </c:pt>
                      <c:pt idx="4000">
                        <c:v>3.77</c:v>
                      </c:pt>
                      <c:pt idx="4001">
                        <c:v>4.59</c:v>
                      </c:pt>
                      <c:pt idx="4002">
                        <c:v>4.28</c:v>
                      </c:pt>
                      <c:pt idx="4003">
                        <c:v>3.48</c:v>
                      </c:pt>
                      <c:pt idx="4004">
                        <c:v>2.4900000000000002</c:v>
                      </c:pt>
                      <c:pt idx="4005">
                        <c:v>1.59</c:v>
                      </c:pt>
                      <c:pt idx="4006">
                        <c:v>0.95</c:v>
                      </c:pt>
                      <c:pt idx="4007">
                        <c:v>0.56999999999999995</c:v>
                      </c:pt>
                      <c:pt idx="4008">
                        <c:v>0.27</c:v>
                      </c:pt>
                      <c:pt idx="4009">
                        <c:v>0.27</c:v>
                      </c:pt>
                      <c:pt idx="4010">
                        <c:v>0.27</c:v>
                      </c:pt>
                      <c:pt idx="4011">
                        <c:v>0.27</c:v>
                      </c:pt>
                      <c:pt idx="4012">
                        <c:v>0.27</c:v>
                      </c:pt>
                      <c:pt idx="4013">
                        <c:v>0.28000000000000003</c:v>
                      </c:pt>
                      <c:pt idx="4014">
                        <c:v>0.65</c:v>
                      </c:pt>
                      <c:pt idx="4015">
                        <c:v>1.97</c:v>
                      </c:pt>
                      <c:pt idx="4016">
                        <c:v>1.77</c:v>
                      </c:pt>
                      <c:pt idx="4017">
                        <c:v>1.3</c:v>
                      </c:pt>
                      <c:pt idx="4018">
                        <c:v>0.82</c:v>
                      </c:pt>
                      <c:pt idx="4019">
                        <c:v>0.69</c:v>
                      </c:pt>
                      <c:pt idx="4020">
                        <c:v>0.55000000000000004</c:v>
                      </c:pt>
                      <c:pt idx="4021">
                        <c:v>0.42</c:v>
                      </c:pt>
                      <c:pt idx="4022">
                        <c:v>0.92</c:v>
                      </c:pt>
                      <c:pt idx="4023">
                        <c:v>2.13</c:v>
                      </c:pt>
                      <c:pt idx="4024">
                        <c:v>3.77</c:v>
                      </c:pt>
                      <c:pt idx="4025">
                        <c:v>4.59</c:v>
                      </c:pt>
                      <c:pt idx="4026">
                        <c:v>4.28</c:v>
                      </c:pt>
                      <c:pt idx="4027">
                        <c:v>3.48</c:v>
                      </c:pt>
                      <c:pt idx="4028">
                        <c:v>2.48</c:v>
                      </c:pt>
                      <c:pt idx="4029">
                        <c:v>1.59</c:v>
                      </c:pt>
                      <c:pt idx="4030">
                        <c:v>0.94</c:v>
                      </c:pt>
                      <c:pt idx="4031">
                        <c:v>0.56999999999999995</c:v>
                      </c:pt>
                      <c:pt idx="4032">
                        <c:v>0.26</c:v>
                      </c:pt>
                      <c:pt idx="4033">
                        <c:v>0.26</c:v>
                      </c:pt>
                      <c:pt idx="4034">
                        <c:v>0.26</c:v>
                      </c:pt>
                      <c:pt idx="4035">
                        <c:v>0.26</c:v>
                      </c:pt>
                      <c:pt idx="4036">
                        <c:v>0.26</c:v>
                      </c:pt>
                      <c:pt idx="4037">
                        <c:v>0.28999999999999998</c:v>
                      </c:pt>
                      <c:pt idx="4038">
                        <c:v>0.47</c:v>
                      </c:pt>
                      <c:pt idx="4039">
                        <c:v>1.1599999999999999</c:v>
                      </c:pt>
                      <c:pt idx="4040">
                        <c:v>2.39</c:v>
                      </c:pt>
                      <c:pt idx="4041">
                        <c:v>3.1</c:v>
                      </c:pt>
                      <c:pt idx="4042">
                        <c:v>1.94</c:v>
                      </c:pt>
                      <c:pt idx="4043">
                        <c:v>0.61</c:v>
                      </c:pt>
                      <c:pt idx="4044">
                        <c:v>0.28999999999999998</c:v>
                      </c:pt>
                      <c:pt idx="4045">
                        <c:v>0.63</c:v>
                      </c:pt>
                      <c:pt idx="4046">
                        <c:v>0.96</c:v>
                      </c:pt>
                      <c:pt idx="4047">
                        <c:v>1.58</c:v>
                      </c:pt>
                      <c:pt idx="4048">
                        <c:v>2.34</c:v>
                      </c:pt>
                      <c:pt idx="4049">
                        <c:v>2.98</c:v>
                      </c:pt>
                      <c:pt idx="4050">
                        <c:v>3.24</c:v>
                      </c:pt>
                      <c:pt idx="4051">
                        <c:v>2.67</c:v>
                      </c:pt>
                      <c:pt idx="4052">
                        <c:v>1.54</c:v>
                      </c:pt>
                      <c:pt idx="4053">
                        <c:v>0.71</c:v>
                      </c:pt>
                      <c:pt idx="4054">
                        <c:v>0.36</c:v>
                      </c:pt>
                      <c:pt idx="4055">
                        <c:v>0.28000000000000003</c:v>
                      </c:pt>
                      <c:pt idx="4056">
                        <c:v>0.26</c:v>
                      </c:pt>
                      <c:pt idx="4057">
                        <c:v>0.26</c:v>
                      </c:pt>
                      <c:pt idx="4058">
                        <c:v>0.26</c:v>
                      </c:pt>
                      <c:pt idx="4059">
                        <c:v>0.26</c:v>
                      </c:pt>
                      <c:pt idx="4060">
                        <c:v>0.26</c:v>
                      </c:pt>
                      <c:pt idx="4061">
                        <c:v>0.28999999999999998</c:v>
                      </c:pt>
                      <c:pt idx="4062">
                        <c:v>0.47</c:v>
                      </c:pt>
                      <c:pt idx="4063">
                        <c:v>1.1599999999999999</c:v>
                      </c:pt>
                      <c:pt idx="4064">
                        <c:v>2.39</c:v>
                      </c:pt>
                      <c:pt idx="4065">
                        <c:v>3.1</c:v>
                      </c:pt>
                      <c:pt idx="4066">
                        <c:v>1.94</c:v>
                      </c:pt>
                      <c:pt idx="4067">
                        <c:v>0.61</c:v>
                      </c:pt>
                      <c:pt idx="4068">
                        <c:v>0.28999999999999998</c:v>
                      </c:pt>
                      <c:pt idx="4069">
                        <c:v>0.63</c:v>
                      </c:pt>
                      <c:pt idx="4070">
                        <c:v>0.96</c:v>
                      </c:pt>
                      <c:pt idx="4071">
                        <c:v>1.59</c:v>
                      </c:pt>
                      <c:pt idx="4072">
                        <c:v>2.34</c:v>
                      </c:pt>
                      <c:pt idx="4073">
                        <c:v>2.99</c:v>
                      </c:pt>
                      <c:pt idx="4074">
                        <c:v>3.24</c:v>
                      </c:pt>
                      <c:pt idx="4075">
                        <c:v>2.68</c:v>
                      </c:pt>
                      <c:pt idx="4076">
                        <c:v>1.54</c:v>
                      </c:pt>
                      <c:pt idx="4077">
                        <c:v>0.71</c:v>
                      </c:pt>
                      <c:pt idx="4078">
                        <c:v>0.36</c:v>
                      </c:pt>
                      <c:pt idx="4079">
                        <c:v>0.28000000000000003</c:v>
                      </c:pt>
                      <c:pt idx="4080">
                        <c:v>0.27</c:v>
                      </c:pt>
                      <c:pt idx="4081">
                        <c:v>0.27</c:v>
                      </c:pt>
                      <c:pt idx="4082">
                        <c:v>0.27</c:v>
                      </c:pt>
                      <c:pt idx="4083">
                        <c:v>0.27</c:v>
                      </c:pt>
                      <c:pt idx="4084">
                        <c:v>0.27</c:v>
                      </c:pt>
                      <c:pt idx="4085">
                        <c:v>0.28000000000000003</c:v>
                      </c:pt>
                      <c:pt idx="4086">
                        <c:v>0.81</c:v>
                      </c:pt>
                      <c:pt idx="4087">
                        <c:v>2.69</c:v>
                      </c:pt>
                      <c:pt idx="4088">
                        <c:v>2.41</c:v>
                      </c:pt>
                      <c:pt idx="4089">
                        <c:v>1.74</c:v>
                      </c:pt>
                      <c:pt idx="4090">
                        <c:v>1.06</c:v>
                      </c:pt>
                      <c:pt idx="4091">
                        <c:v>0.85</c:v>
                      </c:pt>
                      <c:pt idx="4092">
                        <c:v>0.63</c:v>
                      </c:pt>
                      <c:pt idx="4093">
                        <c:v>0.42</c:v>
                      </c:pt>
                      <c:pt idx="4094">
                        <c:v>0.92</c:v>
                      </c:pt>
                      <c:pt idx="4095">
                        <c:v>2.12</c:v>
                      </c:pt>
                      <c:pt idx="4096">
                        <c:v>3.75</c:v>
                      </c:pt>
                      <c:pt idx="4097">
                        <c:v>4.57</c:v>
                      </c:pt>
                      <c:pt idx="4098">
                        <c:v>4.2699999999999996</c:v>
                      </c:pt>
                      <c:pt idx="4099">
                        <c:v>3.47</c:v>
                      </c:pt>
                      <c:pt idx="4100">
                        <c:v>2.4700000000000002</c:v>
                      </c:pt>
                      <c:pt idx="4101">
                        <c:v>1.58</c:v>
                      </c:pt>
                      <c:pt idx="4102">
                        <c:v>0.94</c:v>
                      </c:pt>
                      <c:pt idx="4103">
                        <c:v>0.56999999999999995</c:v>
                      </c:pt>
                      <c:pt idx="4104">
                        <c:v>0.27</c:v>
                      </c:pt>
                      <c:pt idx="4105">
                        <c:v>0.27</c:v>
                      </c:pt>
                      <c:pt idx="4106">
                        <c:v>0.27</c:v>
                      </c:pt>
                      <c:pt idx="4107">
                        <c:v>0.27</c:v>
                      </c:pt>
                      <c:pt idx="4108">
                        <c:v>0.27</c:v>
                      </c:pt>
                      <c:pt idx="4109">
                        <c:v>0.28999999999999998</c:v>
                      </c:pt>
                      <c:pt idx="4110">
                        <c:v>1.9</c:v>
                      </c:pt>
                      <c:pt idx="4111">
                        <c:v>7.63</c:v>
                      </c:pt>
                      <c:pt idx="4112">
                        <c:v>6.76</c:v>
                      </c:pt>
                      <c:pt idx="4113">
                        <c:v>4.7300000000000004</c:v>
                      </c:pt>
                      <c:pt idx="4114">
                        <c:v>2.66</c:v>
                      </c:pt>
                      <c:pt idx="4115">
                        <c:v>1.91</c:v>
                      </c:pt>
                      <c:pt idx="4116">
                        <c:v>1.17</c:v>
                      </c:pt>
                      <c:pt idx="4117">
                        <c:v>0.42</c:v>
                      </c:pt>
                      <c:pt idx="4118">
                        <c:v>0.92</c:v>
                      </c:pt>
                      <c:pt idx="4119">
                        <c:v>2.12</c:v>
                      </c:pt>
                      <c:pt idx="4120">
                        <c:v>3.76</c:v>
                      </c:pt>
                      <c:pt idx="4121">
                        <c:v>4.58</c:v>
                      </c:pt>
                      <c:pt idx="4122">
                        <c:v>4.2699999999999996</c:v>
                      </c:pt>
                      <c:pt idx="4123">
                        <c:v>3.47</c:v>
                      </c:pt>
                      <c:pt idx="4124">
                        <c:v>2.48</c:v>
                      </c:pt>
                      <c:pt idx="4125">
                        <c:v>1.58</c:v>
                      </c:pt>
                      <c:pt idx="4126">
                        <c:v>0.94</c:v>
                      </c:pt>
                      <c:pt idx="4127">
                        <c:v>0.56999999999999995</c:v>
                      </c:pt>
                      <c:pt idx="4128">
                        <c:v>0.27</c:v>
                      </c:pt>
                      <c:pt idx="4129">
                        <c:v>0.27</c:v>
                      </c:pt>
                      <c:pt idx="4130">
                        <c:v>0.27</c:v>
                      </c:pt>
                      <c:pt idx="4131">
                        <c:v>0.27</c:v>
                      </c:pt>
                      <c:pt idx="4132">
                        <c:v>0.27</c:v>
                      </c:pt>
                      <c:pt idx="4133">
                        <c:v>0.28000000000000003</c:v>
                      </c:pt>
                      <c:pt idx="4134">
                        <c:v>1.26</c:v>
                      </c:pt>
                      <c:pt idx="4135">
                        <c:v>4.72</c:v>
                      </c:pt>
                      <c:pt idx="4136">
                        <c:v>4.2</c:v>
                      </c:pt>
                      <c:pt idx="4137">
                        <c:v>2.97</c:v>
                      </c:pt>
                      <c:pt idx="4138">
                        <c:v>1.72</c:v>
                      </c:pt>
                      <c:pt idx="4139">
                        <c:v>1.28</c:v>
                      </c:pt>
                      <c:pt idx="4140">
                        <c:v>0.85</c:v>
                      </c:pt>
                      <c:pt idx="4141">
                        <c:v>0.42</c:v>
                      </c:pt>
                      <c:pt idx="4142">
                        <c:v>0.92</c:v>
                      </c:pt>
                      <c:pt idx="4143">
                        <c:v>2.13</c:v>
                      </c:pt>
                      <c:pt idx="4144">
                        <c:v>3.77</c:v>
                      </c:pt>
                      <c:pt idx="4145">
                        <c:v>4.59</c:v>
                      </c:pt>
                      <c:pt idx="4146">
                        <c:v>4.28</c:v>
                      </c:pt>
                      <c:pt idx="4147">
                        <c:v>3.48</c:v>
                      </c:pt>
                      <c:pt idx="4148">
                        <c:v>2.48</c:v>
                      </c:pt>
                      <c:pt idx="4149">
                        <c:v>1.59</c:v>
                      </c:pt>
                      <c:pt idx="4150">
                        <c:v>0.95</c:v>
                      </c:pt>
                      <c:pt idx="4151">
                        <c:v>0.56999999999999995</c:v>
                      </c:pt>
                      <c:pt idx="4152">
                        <c:v>0.27</c:v>
                      </c:pt>
                      <c:pt idx="4153">
                        <c:v>0.27</c:v>
                      </c:pt>
                      <c:pt idx="4154">
                        <c:v>0.27</c:v>
                      </c:pt>
                      <c:pt idx="4155">
                        <c:v>0.27</c:v>
                      </c:pt>
                      <c:pt idx="4156">
                        <c:v>0.27</c:v>
                      </c:pt>
                      <c:pt idx="4157">
                        <c:v>0.28000000000000003</c:v>
                      </c:pt>
                      <c:pt idx="4158">
                        <c:v>0.65</c:v>
                      </c:pt>
                      <c:pt idx="4159">
                        <c:v>2</c:v>
                      </c:pt>
                      <c:pt idx="4160">
                        <c:v>1.8</c:v>
                      </c:pt>
                      <c:pt idx="4161">
                        <c:v>1.32</c:v>
                      </c:pt>
                      <c:pt idx="4162">
                        <c:v>0.83</c:v>
                      </c:pt>
                      <c:pt idx="4163">
                        <c:v>0.7</c:v>
                      </c:pt>
                      <c:pt idx="4164">
                        <c:v>0.56000000000000005</c:v>
                      </c:pt>
                      <c:pt idx="4165">
                        <c:v>0.42</c:v>
                      </c:pt>
                      <c:pt idx="4166">
                        <c:v>0.92</c:v>
                      </c:pt>
                      <c:pt idx="4167">
                        <c:v>2.13</c:v>
                      </c:pt>
                      <c:pt idx="4168">
                        <c:v>3.78</c:v>
                      </c:pt>
                      <c:pt idx="4169">
                        <c:v>4.5999999999999996</c:v>
                      </c:pt>
                      <c:pt idx="4170">
                        <c:v>4.29</c:v>
                      </c:pt>
                      <c:pt idx="4171">
                        <c:v>3.49</c:v>
                      </c:pt>
                      <c:pt idx="4172">
                        <c:v>2.4900000000000002</c:v>
                      </c:pt>
                      <c:pt idx="4173">
                        <c:v>1.59</c:v>
                      </c:pt>
                      <c:pt idx="4174">
                        <c:v>0.95</c:v>
                      </c:pt>
                      <c:pt idx="4175">
                        <c:v>0.56999999999999995</c:v>
                      </c:pt>
                      <c:pt idx="4176">
                        <c:v>0.27</c:v>
                      </c:pt>
                      <c:pt idx="4177">
                        <c:v>0.27</c:v>
                      </c:pt>
                      <c:pt idx="4178">
                        <c:v>0.27</c:v>
                      </c:pt>
                      <c:pt idx="4179">
                        <c:v>0.27</c:v>
                      </c:pt>
                      <c:pt idx="4180">
                        <c:v>0.27</c:v>
                      </c:pt>
                      <c:pt idx="4181">
                        <c:v>0.28000000000000003</c:v>
                      </c:pt>
                      <c:pt idx="4182">
                        <c:v>0.73</c:v>
                      </c:pt>
                      <c:pt idx="4183">
                        <c:v>2.33</c:v>
                      </c:pt>
                      <c:pt idx="4184">
                        <c:v>2.09</c:v>
                      </c:pt>
                      <c:pt idx="4185">
                        <c:v>1.52</c:v>
                      </c:pt>
                      <c:pt idx="4186">
                        <c:v>0.94</c:v>
                      </c:pt>
                      <c:pt idx="4187">
                        <c:v>0.77</c:v>
                      </c:pt>
                      <c:pt idx="4188">
                        <c:v>0.59</c:v>
                      </c:pt>
                      <c:pt idx="4189">
                        <c:v>0.42</c:v>
                      </c:pt>
                      <c:pt idx="4190">
                        <c:v>0.92</c:v>
                      </c:pt>
                      <c:pt idx="4191">
                        <c:v>2.12</c:v>
                      </c:pt>
                      <c:pt idx="4192">
                        <c:v>3.76</c:v>
                      </c:pt>
                      <c:pt idx="4193">
                        <c:v>4.58</c:v>
                      </c:pt>
                      <c:pt idx="4194">
                        <c:v>4.2699999999999996</c:v>
                      </c:pt>
                      <c:pt idx="4195">
                        <c:v>3.47</c:v>
                      </c:pt>
                      <c:pt idx="4196">
                        <c:v>2.48</c:v>
                      </c:pt>
                      <c:pt idx="4197">
                        <c:v>1.58</c:v>
                      </c:pt>
                      <c:pt idx="4198">
                        <c:v>0.94</c:v>
                      </c:pt>
                      <c:pt idx="4199">
                        <c:v>0.56999999999999995</c:v>
                      </c:pt>
                      <c:pt idx="4200">
                        <c:v>0.26</c:v>
                      </c:pt>
                      <c:pt idx="4201">
                        <c:v>0.26</c:v>
                      </c:pt>
                      <c:pt idx="4202">
                        <c:v>0.26</c:v>
                      </c:pt>
                      <c:pt idx="4203">
                        <c:v>0.26</c:v>
                      </c:pt>
                      <c:pt idx="4204">
                        <c:v>0.26</c:v>
                      </c:pt>
                      <c:pt idx="4205">
                        <c:v>0.28999999999999998</c:v>
                      </c:pt>
                      <c:pt idx="4206">
                        <c:v>0.48</c:v>
                      </c:pt>
                      <c:pt idx="4207">
                        <c:v>1.1599999999999999</c:v>
                      </c:pt>
                      <c:pt idx="4208">
                        <c:v>2.39</c:v>
                      </c:pt>
                      <c:pt idx="4209">
                        <c:v>3.1</c:v>
                      </c:pt>
                      <c:pt idx="4210">
                        <c:v>1.94</c:v>
                      </c:pt>
                      <c:pt idx="4211">
                        <c:v>0.61</c:v>
                      </c:pt>
                      <c:pt idx="4212">
                        <c:v>0.28999999999999998</c:v>
                      </c:pt>
                      <c:pt idx="4213">
                        <c:v>0.63</c:v>
                      </c:pt>
                      <c:pt idx="4214">
                        <c:v>0.97</c:v>
                      </c:pt>
                      <c:pt idx="4215">
                        <c:v>1.59</c:v>
                      </c:pt>
                      <c:pt idx="4216">
                        <c:v>2.34</c:v>
                      </c:pt>
                      <c:pt idx="4217">
                        <c:v>2.99</c:v>
                      </c:pt>
                      <c:pt idx="4218">
                        <c:v>3.25</c:v>
                      </c:pt>
                      <c:pt idx="4219">
                        <c:v>2.68</c:v>
                      </c:pt>
                      <c:pt idx="4220">
                        <c:v>1.54</c:v>
                      </c:pt>
                      <c:pt idx="4221">
                        <c:v>0.71</c:v>
                      </c:pt>
                      <c:pt idx="4222">
                        <c:v>0.36</c:v>
                      </c:pt>
                      <c:pt idx="4223">
                        <c:v>0.28000000000000003</c:v>
                      </c:pt>
                      <c:pt idx="4224">
                        <c:v>0.26</c:v>
                      </c:pt>
                      <c:pt idx="4225">
                        <c:v>0.26</c:v>
                      </c:pt>
                      <c:pt idx="4226">
                        <c:v>0.26</c:v>
                      </c:pt>
                      <c:pt idx="4227">
                        <c:v>0.26</c:v>
                      </c:pt>
                      <c:pt idx="4228">
                        <c:v>0.26</c:v>
                      </c:pt>
                      <c:pt idx="4229">
                        <c:v>0.28999999999999998</c:v>
                      </c:pt>
                      <c:pt idx="4230">
                        <c:v>0.48</c:v>
                      </c:pt>
                      <c:pt idx="4231">
                        <c:v>1.1599999999999999</c:v>
                      </c:pt>
                      <c:pt idx="4232">
                        <c:v>2.39</c:v>
                      </c:pt>
                      <c:pt idx="4233">
                        <c:v>3.1</c:v>
                      </c:pt>
                      <c:pt idx="4234">
                        <c:v>1.94</c:v>
                      </c:pt>
                      <c:pt idx="4235">
                        <c:v>0.61</c:v>
                      </c:pt>
                      <c:pt idx="4236">
                        <c:v>0.28999999999999998</c:v>
                      </c:pt>
                      <c:pt idx="4237">
                        <c:v>0.62</c:v>
                      </c:pt>
                      <c:pt idx="4238">
                        <c:v>0.96</c:v>
                      </c:pt>
                      <c:pt idx="4239">
                        <c:v>1.58</c:v>
                      </c:pt>
                      <c:pt idx="4240">
                        <c:v>2.33</c:v>
                      </c:pt>
                      <c:pt idx="4241">
                        <c:v>2.98</c:v>
                      </c:pt>
                      <c:pt idx="4242">
                        <c:v>3.23</c:v>
                      </c:pt>
                      <c:pt idx="4243">
                        <c:v>2.67</c:v>
                      </c:pt>
                      <c:pt idx="4244">
                        <c:v>1.54</c:v>
                      </c:pt>
                      <c:pt idx="4245">
                        <c:v>0.71</c:v>
                      </c:pt>
                      <c:pt idx="4246">
                        <c:v>0.36</c:v>
                      </c:pt>
                      <c:pt idx="4247">
                        <c:v>0.28000000000000003</c:v>
                      </c:pt>
                      <c:pt idx="4248">
                        <c:v>0.27</c:v>
                      </c:pt>
                      <c:pt idx="4249">
                        <c:v>0.27</c:v>
                      </c:pt>
                      <c:pt idx="4250">
                        <c:v>0.27</c:v>
                      </c:pt>
                      <c:pt idx="4251">
                        <c:v>0.27</c:v>
                      </c:pt>
                      <c:pt idx="4252">
                        <c:v>0.27</c:v>
                      </c:pt>
                      <c:pt idx="4253">
                        <c:v>0.28000000000000003</c:v>
                      </c:pt>
                      <c:pt idx="4254">
                        <c:v>0.67</c:v>
                      </c:pt>
                      <c:pt idx="4255">
                        <c:v>2.0699999999999998</c:v>
                      </c:pt>
                      <c:pt idx="4256">
                        <c:v>1.86</c:v>
                      </c:pt>
                      <c:pt idx="4257">
                        <c:v>1.36</c:v>
                      </c:pt>
                      <c:pt idx="4258">
                        <c:v>0.86</c:v>
                      </c:pt>
                      <c:pt idx="4259">
                        <c:v>0.71</c:v>
                      </c:pt>
                      <c:pt idx="4260">
                        <c:v>0.56999999999999995</c:v>
                      </c:pt>
                      <c:pt idx="4261">
                        <c:v>0.42</c:v>
                      </c:pt>
                      <c:pt idx="4262">
                        <c:v>0.92</c:v>
                      </c:pt>
                      <c:pt idx="4263">
                        <c:v>2.13</c:v>
                      </c:pt>
                      <c:pt idx="4264">
                        <c:v>3.77</c:v>
                      </c:pt>
                      <c:pt idx="4265">
                        <c:v>4.5999999999999996</c:v>
                      </c:pt>
                      <c:pt idx="4266">
                        <c:v>4.29</c:v>
                      </c:pt>
                      <c:pt idx="4267">
                        <c:v>3.49</c:v>
                      </c:pt>
                      <c:pt idx="4268">
                        <c:v>2.4900000000000002</c:v>
                      </c:pt>
                      <c:pt idx="4269">
                        <c:v>1.59</c:v>
                      </c:pt>
                      <c:pt idx="4270">
                        <c:v>0.95</c:v>
                      </c:pt>
                      <c:pt idx="4271">
                        <c:v>0.56999999999999995</c:v>
                      </c:pt>
                      <c:pt idx="4272">
                        <c:v>0.27</c:v>
                      </c:pt>
                      <c:pt idx="4273">
                        <c:v>0.27</c:v>
                      </c:pt>
                      <c:pt idx="4274">
                        <c:v>0.27</c:v>
                      </c:pt>
                      <c:pt idx="4275">
                        <c:v>0.27</c:v>
                      </c:pt>
                      <c:pt idx="4276">
                        <c:v>0.27</c:v>
                      </c:pt>
                      <c:pt idx="4277">
                        <c:v>0.28000000000000003</c:v>
                      </c:pt>
                      <c:pt idx="4278">
                        <c:v>0.74</c:v>
                      </c:pt>
                      <c:pt idx="4279">
                        <c:v>2.38</c:v>
                      </c:pt>
                      <c:pt idx="4280">
                        <c:v>2.14</c:v>
                      </c:pt>
                      <c:pt idx="4281">
                        <c:v>1.55</c:v>
                      </c:pt>
                      <c:pt idx="4282">
                        <c:v>0.96</c:v>
                      </c:pt>
                      <c:pt idx="4283">
                        <c:v>0.78</c:v>
                      </c:pt>
                      <c:pt idx="4284">
                        <c:v>0.6</c:v>
                      </c:pt>
                      <c:pt idx="4285">
                        <c:v>0.42</c:v>
                      </c:pt>
                      <c:pt idx="4286">
                        <c:v>0.92</c:v>
                      </c:pt>
                      <c:pt idx="4287">
                        <c:v>2.13</c:v>
                      </c:pt>
                      <c:pt idx="4288">
                        <c:v>3.78</c:v>
                      </c:pt>
                      <c:pt idx="4289">
                        <c:v>4.5999999999999996</c:v>
                      </c:pt>
                      <c:pt idx="4290">
                        <c:v>4.29</c:v>
                      </c:pt>
                      <c:pt idx="4291">
                        <c:v>3.49</c:v>
                      </c:pt>
                      <c:pt idx="4292">
                        <c:v>2.4900000000000002</c:v>
                      </c:pt>
                      <c:pt idx="4293">
                        <c:v>1.59</c:v>
                      </c:pt>
                      <c:pt idx="4294">
                        <c:v>0.95</c:v>
                      </c:pt>
                      <c:pt idx="4295">
                        <c:v>0.56999999999999995</c:v>
                      </c:pt>
                      <c:pt idx="4296">
                        <c:v>0.27</c:v>
                      </c:pt>
                      <c:pt idx="4297">
                        <c:v>0.27</c:v>
                      </c:pt>
                      <c:pt idx="4298">
                        <c:v>0.27</c:v>
                      </c:pt>
                      <c:pt idx="4299">
                        <c:v>0.27</c:v>
                      </c:pt>
                      <c:pt idx="4300">
                        <c:v>0.27</c:v>
                      </c:pt>
                      <c:pt idx="4301">
                        <c:v>0.28000000000000003</c:v>
                      </c:pt>
                      <c:pt idx="4302">
                        <c:v>0.63</c:v>
                      </c:pt>
                      <c:pt idx="4303">
                        <c:v>1.88</c:v>
                      </c:pt>
                      <c:pt idx="4304">
                        <c:v>1.69</c:v>
                      </c:pt>
                      <c:pt idx="4305">
                        <c:v>1.24</c:v>
                      </c:pt>
                      <c:pt idx="4306">
                        <c:v>0.79</c:v>
                      </c:pt>
                      <c:pt idx="4307">
                        <c:v>0.67</c:v>
                      </c:pt>
                      <c:pt idx="4308">
                        <c:v>0.54</c:v>
                      </c:pt>
                      <c:pt idx="4309">
                        <c:v>0.42</c:v>
                      </c:pt>
                      <c:pt idx="4310">
                        <c:v>0.92</c:v>
                      </c:pt>
                      <c:pt idx="4311">
                        <c:v>2.13</c:v>
                      </c:pt>
                      <c:pt idx="4312">
                        <c:v>3.77</c:v>
                      </c:pt>
                      <c:pt idx="4313">
                        <c:v>4.59</c:v>
                      </c:pt>
                      <c:pt idx="4314">
                        <c:v>4.28</c:v>
                      </c:pt>
                      <c:pt idx="4315">
                        <c:v>3.48</c:v>
                      </c:pt>
                      <c:pt idx="4316">
                        <c:v>2.48</c:v>
                      </c:pt>
                      <c:pt idx="4317">
                        <c:v>1.59</c:v>
                      </c:pt>
                      <c:pt idx="4318">
                        <c:v>0.95</c:v>
                      </c:pt>
                      <c:pt idx="4319">
                        <c:v>0.56999999999999995</c:v>
                      </c:pt>
                      <c:pt idx="4320">
                        <c:v>0.27</c:v>
                      </c:pt>
                      <c:pt idx="4321">
                        <c:v>0.27</c:v>
                      </c:pt>
                      <c:pt idx="4322">
                        <c:v>0.27</c:v>
                      </c:pt>
                      <c:pt idx="4323">
                        <c:v>0.27</c:v>
                      </c:pt>
                      <c:pt idx="4324">
                        <c:v>0.27</c:v>
                      </c:pt>
                      <c:pt idx="4325">
                        <c:v>0.28000000000000003</c:v>
                      </c:pt>
                      <c:pt idx="4326">
                        <c:v>0.63</c:v>
                      </c:pt>
                      <c:pt idx="4327">
                        <c:v>1.87</c:v>
                      </c:pt>
                      <c:pt idx="4328">
                        <c:v>1.68</c:v>
                      </c:pt>
                      <c:pt idx="4329">
                        <c:v>1.24</c:v>
                      </c:pt>
                      <c:pt idx="4330">
                        <c:v>0.79</c:v>
                      </c:pt>
                      <c:pt idx="4331">
                        <c:v>0.67</c:v>
                      </c:pt>
                      <c:pt idx="4332">
                        <c:v>0.54</c:v>
                      </c:pt>
                      <c:pt idx="4333">
                        <c:v>0.42</c:v>
                      </c:pt>
                      <c:pt idx="4334">
                        <c:v>0.92</c:v>
                      </c:pt>
                      <c:pt idx="4335">
                        <c:v>2.12</c:v>
                      </c:pt>
                      <c:pt idx="4336">
                        <c:v>3.76</c:v>
                      </c:pt>
                      <c:pt idx="4337">
                        <c:v>4.58</c:v>
                      </c:pt>
                      <c:pt idx="4338">
                        <c:v>4.2699999999999996</c:v>
                      </c:pt>
                      <c:pt idx="4339">
                        <c:v>3.47</c:v>
                      </c:pt>
                      <c:pt idx="4340">
                        <c:v>2.48</c:v>
                      </c:pt>
                      <c:pt idx="4341">
                        <c:v>1.58</c:v>
                      </c:pt>
                      <c:pt idx="4342">
                        <c:v>0.94</c:v>
                      </c:pt>
                      <c:pt idx="4343">
                        <c:v>0.56999999999999995</c:v>
                      </c:pt>
                      <c:pt idx="4344">
                        <c:v>0.27</c:v>
                      </c:pt>
                      <c:pt idx="4345">
                        <c:v>0.27</c:v>
                      </c:pt>
                      <c:pt idx="4346">
                        <c:v>0.27</c:v>
                      </c:pt>
                      <c:pt idx="4347">
                        <c:v>0.27</c:v>
                      </c:pt>
                      <c:pt idx="4348">
                        <c:v>0.27</c:v>
                      </c:pt>
                      <c:pt idx="4349">
                        <c:v>0.28000000000000003</c:v>
                      </c:pt>
                      <c:pt idx="4350">
                        <c:v>0.73</c:v>
                      </c:pt>
                      <c:pt idx="4351">
                        <c:v>2.35</c:v>
                      </c:pt>
                      <c:pt idx="4352">
                        <c:v>2.11</c:v>
                      </c:pt>
                      <c:pt idx="4353">
                        <c:v>1.54</c:v>
                      </c:pt>
                      <c:pt idx="4354">
                        <c:v>0.95</c:v>
                      </c:pt>
                      <c:pt idx="4355">
                        <c:v>0.77</c:v>
                      </c:pt>
                      <c:pt idx="4356">
                        <c:v>0.6</c:v>
                      </c:pt>
                      <c:pt idx="4357">
                        <c:v>0.42</c:v>
                      </c:pt>
                      <c:pt idx="4358">
                        <c:v>0.92</c:v>
                      </c:pt>
                      <c:pt idx="4359">
                        <c:v>2.13</c:v>
                      </c:pt>
                      <c:pt idx="4360">
                        <c:v>3.78</c:v>
                      </c:pt>
                      <c:pt idx="4361">
                        <c:v>4.5999999999999996</c:v>
                      </c:pt>
                      <c:pt idx="4362">
                        <c:v>4.29</c:v>
                      </c:pt>
                      <c:pt idx="4363">
                        <c:v>3.49</c:v>
                      </c:pt>
                      <c:pt idx="4364">
                        <c:v>2.4900000000000002</c:v>
                      </c:pt>
                      <c:pt idx="4365">
                        <c:v>1.59</c:v>
                      </c:pt>
                      <c:pt idx="4366">
                        <c:v>0.95</c:v>
                      </c:pt>
                      <c:pt idx="4367">
                        <c:v>0.56999999999999995</c:v>
                      </c:pt>
                      <c:pt idx="4368">
                        <c:v>0.26</c:v>
                      </c:pt>
                      <c:pt idx="4369">
                        <c:v>0.26</c:v>
                      </c:pt>
                      <c:pt idx="4370">
                        <c:v>0.26</c:v>
                      </c:pt>
                      <c:pt idx="4371">
                        <c:v>0.26</c:v>
                      </c:pt>
                      <c:pt idx="4372">
                        <c:v>0.26</c:v>
                      </c:pt>
                      <c:pt idx="4373">
                        <c:v>0.28999999999999998</c:v>
                      </c:pt>
                      <c:pt idx="4374">
                        <c:v>0.47</c:v>
                      </c:pt>
                      <c:pt idx="4375">
                        <c:v>1.1599999999999999</c:v>
                      </c:pt>
                      <c:pt idx="4376">
                        <c:v>2.39</c:v>
                      </c:pt>
                      <c:pt idx="4377">
                        <c:v>3.1</c:v>
                      </c:pt>
                      <c:pt idx="4378">
                        <c:v>1.94</c:v>
                      </c:pt>
                      <c:pt idx="4379">
                        <c:v>0.61</c:v>
                      </c:pt>
                      <c:pt idx="4380">
                        <c:v>0.28999999999999998</c:v>
                      </c:pt>
                      <c:pt idx="4381">
                        <c:v>0.63</c:v>
                      </c:pt>
                      <c:pt idx="4382">
                        <c:v>0.97</c:v>
                      </c:pt>
                      <c:pt idx="4383">
                        <c:v>1.59</c:v>
                      </c:pt>
                      <c:pt idx="4384">
                        <c:v>2.34</c:v>
                      </c:pt>
                      <c:pt idx="4385">
                        <c:v>2.99</c:v>
                      </c:pt>
                      <c:pt idx="4386">
                        <c:v>3.25</c:v>
                      </c:pt>
                      <c:pt idx="4387">
                        <c:v>2.68</c:v>
                      </c:pt>
                      <c:pt idx="4388">
                        <c:v>1.54</c:v>
                      </c:pt>
                      <c:pt idx="4389">
                        <c:v>0.71</c:v>
                      </c:pt>
                      <c:pt idx="4390">
                        <c:v>0.36</c:v>
                      </c:pt>
                      <c:pt idx="4391">
                        <c:v>0.28000000000000003</c:v>
                      </c:pt>
                      <c:pt idx="4392">
                        <c:v>0.26</c:v>
                      </c:pt>
                      <c:pt idx="4393">
                        <c:v>0.26</c:v>
                      </c:pt>
                      <c:pt idx="4394">
                        <c:v>0.26</c:v>
                      </c:pt>
                      <c:pt idx="4395">
                        <c:v>0.26</c:v>
                      </c:pt>
                      <c:pt idx="4396">
                        <c:v>0.26</c:v>
                      </c:pt>
                      <c:pt idx="4397">
                        <c:v>0.28999999999999998</c:v>
                      </c:pt>
                      <c:pt idx="4398">
                        <c:v>0.48</c:v>
                      </c:pt>
                      <c:pt idx="4399">
                        <c:v>1.1599999999999999</c:v>
                      </c:pt>
                      <c:pt idx="4400">
                        <c:v>2.39</c:v>
                      </c:pt>
                      <c:pt idx="4401">
                        <c:v>3.1</c:v>
                      </c:pt>
                      <c:pt idx="4402">
                        <c:v>1.94</c:v>
                      </c:pt>
                      <c:pt idx="4403">
                        <c:v>0.61</c:v>
                      </c:pt>
                      <c:pt idx="4404">
                        <c:v>0.28999999999999998</c:v>
                      </c:pt>
                      <c:pt idx="4405">
                        <c:v>0.63</c:v>
                      </c:pt>
                      <c:pt idx="4406">
                        <c:v>0.97</c:v>
                      </c:pt>
                      <c:pt idx="4407">
                        <c:v>1.59</c:v>
                      </c:pt>
                      <c:pt idx="4408">
                        <c:v>2.34</c:v>
                      </c:pt>
                      <c:pt idx="4409">
                        <c:v>2.99</c:v>
                      </c:pt>
                      <c:pt idx="4410">
                        <c:v>3.25</c:v>
                      </c:pt>
                      <c:pt idx="4411">
                        <c:v>2.68</c:v>
                      </c:pt>
                      <c:pt idx="4412">
                        <c:v>1.54</c:v>
                      </c:pt>
                      <c:pt idx="4413">
                        <c:v>0.71</c:v>
                      </c:pt>
                      <c:pt idx="4414">
                        <c:v>0.36</c:v>
                      </c:pt>
                      <c:pt idx="4415">
                        <c:v>0.28000000000000003</c:v>
                      </c:pt>
                      <c:pt idx="4416">
                        <c:v>0.27</c:v>
                      </c:pt>
                      <c:pt idx="4417">
                        <c:v>0.27</c:v>
                      </c:pt>
                      <c:pt idx="4418">
                        <c:v>0.27</c:v>
                      </c:pt>
                      <c:pt idx="4419">
                        <c:v>0.27</c:v>
                      </c:pt>
                      <c:pt idx="4420">
                        <c:v>0.27</c:v>
                      </c:pt>
                      <c:pt idx="4421">
                        <c:v>0.28000000000000003</c:v>
                      </c:pt>
                      <c:pt idx="4422">
                        <c:v>0.78</c:v>
                      </c:pt>
                      <c:pt idx="4423">
                        <c:v>2.57</c:v>
                      </c:pt>
                      <c:pt idx="4424">
                        <c:v>2.2999999999999998</c:v>
                      </c:pt>
                      <c:pt idx="4425">
                        <c:v>1.67</c:v>
                      </c:pt>
                      <c:pt idx="4426">
                        <c:v>1.02</c:v>
                      </c:pt>
                      <c:pt idx="4427">
                        <c:v>0.82</c:v>
                      </c:pt>
                      <c:pt idx="4428">
                        <c:v>0.62</c:v>
                      </c:pt>
                      <c:pt idx="4429">
                        <c:v>0.42</c:v>
                      </c:pt>
                      <c:pt idx="4430">
                        <c:v>0.92</c:v>
                      </c:pt>
                      <c:pt idx="4431">
                        <c:v>2.12</c:v>
                      </c:pt>
                      <c:pt idx="4432">
                        <c:v>3.75</c:v>
                      </c:pt>
                      <c:pt idx="4433">
                        <c:v>4.57</c:v>
                      </c:pt>
                      <c:pt idx="4434">
                        <c:v>4.26</c:v>
                      </c:pt>
                      <c:pt idx="4435">
                        <c:v>3.47</c:v>
                      </c:pt>
                      <c:pt idx="4436">
                        <c:v>2.4700000000000002</c:v>
                      </c:pt>
                      <c:pt idx="4437">
                        <c:v>1.58</c:v>
                      </c:pt>
                      <c:pt idx="4438">
                        <c:v>0.94</c:v>
                      </c:pt>
                      <c:pt idx="4439">
                        <c:v>0.56999999999999995</c:v>
                      </c:pt>
                      <c:pt idx="4440">
                        <c:v>0.27</c:v>
                      </c:pt>
                      <c:pt idx="4441">
                        <c:v>0.27</c:v>
                      </c:pt>
                      <c:pt idx="4442">
                        <c:v>0.27</c:v>
                      </c:pt>
                      <c:pt idx="4443">
                        <c:v>0.27</c:v>
                      </c:pt>
                      <c:pt idx="4444">
                        <c:v>0.27</c:v>
                      </c:pt>
                      <c:pt idx="4445">
                        <c:v>0.28000000000000003</c:v>
                      </c:pt>
                      <c:pt idx="4446">
                        <c:v>0.87</c:v>
                      </c:pt>
                      <c:pt idx="4447">
                        <c:v>2.95</c:v>
                      </c:pt>
                      <c:pt idx="4448">
                        <c:v>2.64</c:v>
                      </c:pt>
                      <c:pt idx="4449">
                        <c:v>1.9</c:v>
                      </c:pt>
                      <c:pt idx="4450">
                        <c:v>1.1399999999999999</c:v>
                      </c:pt>
                      <c:pt idx="4451">
                        <c:v>0.9</c:v>
                      </c:pt>
                      <c:pt idx="4452">
                        <c:v>0.66</c:v>
                      </c:pt>
                      <c:pt idx="4453">
                        <c:v>0.42</c:v>
                      </c:pt>
                      <c:pt idx="4454">
                        <c:v>0.92</c:v>
                      </c:pt>
                      <c:pt idx="4455">
                        <c:v>2.12</c:v>
                      </c:pt>
                      <c:pt idx="4456">
                        <c:v>3.76</c:v>
                      </c:pt>
                      <c:pt idx="4457">
                        <c:v>4.58</c:v>
                      </c:pt>
                      <c:pt idx="4458">
                        <c:v>4.2699999999999996</c:v>
                      </c:pt>
                      <c:pt idx="4459">
                        <c:v>3.47</c:v>
                      </c:pt>
                      <c:pt idx="4460">
                        <c:v>2.48</c:v>
                      </c:pt>
                      <c:pt idx="4461">
                        <c:v>1.58</c:v>
                      </c:pt>
                      <c:pt idx="4462">
                        <c:v>0.94</c:v>
                      </c:pt>
                      <c:pt idx="4463">
                        <c:v>0.56999999999999995</c:v>
                      </c:pt>
                      <c:pt idx="4464">
                        <c:v>0.27</c:v>
                      </c:pt>
                      <c:pt idx="4465">
                        <c:v>0.27</c:v>
                      </c:pt>
                      <c:pt idx="4466">
                        <c:v>0.27</c:v>
                      </c:pt>
                      <c:pt idx="4467">
                        <c:v>0.27</c:v>
                      </c:pt>
                      <c:pt idx="4468">
                        <c:v>0.27</c:v>
                      </c:pt>
                      <c:pt idx="4469">
                        <c:v>0.28999999999999998</c:v>
                      </c:pt>
                      <c:pt idx="4470">
                        <c:v>1.46</c:v>
                      </c:pt>
                      <c:pt idx="4471">
                        <c:v>5.64</c:v>
                      </c:pt>
                      <c:pt idx="4472">
                        <c:v>5.01</c:v>
                      </c:pt>
                      <c:pt idx="4473">
                        <c:v>3.53</c:v>
                      </c:pt>
                      <c:pt idx="4474">
                        <c:v>2.02</c:v>
                      </c:pt>
                      <c:pt idx="4475">
                        <c:v>1.48</c:v>
                      </c:pt>
                      <c:pt idx="4476">
                        <c:v>0.95</c:v>
                      </c:pt>
                      <c:pt idx="4477">
                        <c:v>0.42</c:v>
                      </c:pt>
                      <c:pt idx="4478">
                        <c:v>0.92</c:v>
                      </c:pt>
                      <c:pt idx="4479">
                        <c:v>2.12</c:v>
                      </c:pt>
                      <c:pt idx="4480">
                        <c:v>3.76</c:v>
                      </c:pt>
                      <c:pt idx="4481">
                        <c:v>4.58</c:v>
                      </c:pt>
                      <c:pt idx="4482">
                        <c:v>4.2699999999999996</c:v>
                      </c:pt>
                      <c:pt idx="4483">
                        <c:v>3.47</c:v>
                      </c:pt>
                      <c:pt idx="4484">
                        <c:v>2.48</c:v>
                      </c:pt>
                      <c:pt idx="4485">
                        <c:v>1.58</c:v>
                      </c:pt>
                      <c:pt idx="4486">
                        <c:v>0.94</c:v>
                      </c:pt>
                      <c:pt idx="4487">
                        <c:v>0.56999999999999995</c:v>
                      </c:pt>
                      <c:pt idx="4488">
                        <c:v>0.27</c:v>
                      </c:pt>
                      <c:pt idx="4489">
                        <c:v>0.27</c:v>
                      </c:pt>
                      <c:pt idx="4490">
                        <c:v>0.27</c:v>
                      </c:pt>
                      <c:pt idx="4491">
                        <c:v>0.27</c:v>
                      </c:pt>
                      <c:pt idx="4492">
                        <c:v>0.27</c:v>
                      </c:pt>
                      <c:pt idx="4493">
                        <c:v>0.28000000000000003</c:v>
                      </c:pt>
                      <c:pt idx="4494">
                        <c:v>0.64</c:v>
                      </c:pt>
                      <c:pt idx="4495">
                        <c:v>1.92</c:v>
                      </c:pt>
                      <c:pt idx="4496">
                        <c:v>1.73</c:v>
                      </c:pt>
                      <c:pt idx="4497">
                        <c:v>1.27</c:v>
                      </c:pt>
                      <c:pt idx="4498">
                        <c:v>0.81</c:v>
                      </c:pt>
                      <c:pt idx="4499">
                        <c:v>0.68</c:v>
                      </c:pt>
                      <c:pt idx="4500">
                        <c:v>0.55000000000000004</c:v>
                      </c:pt>
                      <c:pt idx="4501">
                        <c:v>0.42</c:v>
                      </c:pt>
                      <c:pt idx="4502">
                        <c:v>0.91</c:v>
                      </c:pt>
                      <c:pt idx="4503">
                        <c:v>2.11</c:v>
                      </c:pt>
                      <c:pt idx="4504">
                        <c:v>3.74</c:v>
                      </c:pt>
                      <c:pt idx="4505">
                        <c:v>4.5599999999999996</c:v>
                      </c:pt>
                      <c:pt idx="4506">
                        <c:v>4.25</c:v>
                      </c:pt>
                      <c:pt idx="4507">
                        <c:v>3.46</c:v>
                      </c:pt>
                      <c:pt idx="4508">
                        <c:v>2.4700000000000002</c:v>
                      </c:pt>
                      <c:pt idx="4509">
                        <c:v>1.58</c:v>
                      </c:pt>
                      <c:pt idx="4510">
                        <c:v>0.94</c:v>
                      </c:pt>
                      <c:pt idx="4511">
                        <c:v>0.56999999999999995</c:v>
                      </c:pt>
                      <c:pt idx="4512">
                        <c:v>0.27</c:v>
                      </c:pt>
                      <c:pt idx="4513">
                        <c:v>0.27</c:v>
                      </c:pt>
                      <c:pt idx="4514">
                        <c:v>0.27</c:v>
                      </c:pt>
                      <c:pt idx="4515">
                        <c:v>0.27</c:v>
                      </c:pt>
                      <c:pt idx="4516">
                        <c:v>0.27</c:v>
                      </c:pt>
                      <c:pt idx="4517">
                        <c:v>0.28000000000000003</c:v>
                      </c:pt>
                      <c:pt idx="4518">
                        <c:v>0.67</c:v>
                      </c:pt>
                      <c:pt idx="4519">
                        <c:v>2.0499999999999998</c:v>
                      </c:pt>
                      <c:pt idx="4520">
                        <c:v>1.84</c:v>
                      </c:pt>
                      <c:pt idx="4521">
                        <c:v>1.35</c:v>
                      </c:pt>
                      <c:pt idx="4522">
                        <c:v>0.85</c:v>
                      </c:pt>
                      <c:pt idx="4523">
                        <c:v>0.71</c:v>
                      </c:pt>
                      <c:pt idx="4524">
                        <c:v>0.56000000000000005</c:v>
                      </c:pt>
                      <c:pt idx="4525">
                        <c:v>0.42</c:v>
                      </c:pt>
                      <c:pt idx="4526">
                        <c:v>0.92</c:v>
                      </c:pt>
                      <c:pt idx="4527">
                        <c:v>2.13</c:v>
                      </c:pt>
                      <c:pt idx="4528">
                        <c:v>3.77</c:v>
                      </c:pt>
                      <c:pt idx="4529">
                        <c:v>4.59</c:v>
                      </c:pt>
                      <c:pt idx="4530">
                        <c:v>4.28</c:v>
                      </c:pt>
                      <c:pt idx="4531">
                        <c:v>3.48</c:v>
                      </c:pt>
                      <c:pt idx="4532">
                        <c:v>2.48</c:v>
                      </c:pt>
                      <c:pt idx="4533">
                        <c:v>1.59</c:v>
                      </c:pt>
                      <c:pt idx="4534">
                        <c:v>0.95</c:v>
                      </c:pt>
                      <c:pt idx="4535">
                        <c:v>0.56999999999999995</c:v>
                      </c:pt>
                      <c:pt idx="4536">
                        <c:v>0.26</c:v>
                      </c:pt>
                      <c:pt idx="4537">
                        <c:v>0.26</c:v>
                      </c:pt>
                      <c:pt idx="4538">
                        <c:v>0.26</c:v>
                      </c:pt>
                      <c:pt idx="4539">
                        <c:v>0.26</c:v>
                      </c:pt>
                      <c:pt idx="4540">
                        <c:v>0.26</c:v>
                      </c:pt>
                      <c:pt idx="4541">
                        <c:v>0.28999999999999998</c:v>
                      </c:pt>
                      <c:pt idx="4542">
                        <c:v>0.48</c:v>
                      </c:pt>
                      <c:pt idx="4543">
                        <c:v>1.1599999999999999</c:v>
                      </c:pt>
                      <c:pt idx="4544">
                        <c:v>2.39</c:v>
                      </c:pt>
                      <c:pt idx="4545">
                        <c:v>3.1</c:v>
                      </c:pt>
                      <c:pt idx="4546">
                        <c:v>1.94</c:v>
                      </c:pt>
                      <c:pt idx="4547">
                        <c:v>0.61</c:v>
                      </c:pt>
                      <c:pt idx="4548">
                        <c:v>0.28999999999999998</c:v>
                      </c:pt>
                      <c:pt idx="4549">
                        <c:v>0.63</c:v>
                      </c:pt>
                      <c:pt idx="4550">
                        <c:v>0.96</c:v>
                      </c:pt>
                      <c:pt idx="4551">
                        <c:v>1.58</c:v>
                      </c:pt>
                      <c:pt idx="4552">
                        <c:v>2.34</c:v>
                      </c:pt>
                      <c:pt idx="4553">
                        <c:v>2.98</c:v>
                      </c:pt>
                      <c:pt idx="4554">
                        <c:v>3.24</c:v>
                      </c:pt>
                      <c:pt idx="4555">
                        <c:v>2.67</c:v>
                      </c:pt>
                      <c:pt idx="4556">
                        <c:v>1.54</c:v>
                      </c:pt>
                      <c:pt idx="4557">
                        <c:v>0.71</c:v>
                      </c:pt>
                      <c:pt idx="4558">
                        <c:v>0.36</c:v>
                      </c:pt>
                      <c:pt idx="4559">
                        <c:v>0.28000000000000003</c:v>
                      </c:pt>
                      <c:pt idx="4560">
                        <c:v>0.26</c:v>
                      </c:pt>
                      <c:pt idx="4561">
                        <c:v>0.26</c:v>
                      </c:pt>
                      <c:pt idx="4562">
                        <c:v>0.26</c:v>
                      </c:pt>
                      <c:pt idx="4563">
                        <c:v>0.26</c:v>
                      </c:pt>
                      <c:pt idx="4564">
                        <c:v>0.26</c:v>
                      </c:pt>
                      <c:pt idx="4565">
                        <c:v>0.28999999999999998</c:v>
                      </c:pt>
                      <c:pt idx="4566">
                        <c:v>0.48</c:v>
                      </c:pt>
                      <c:pt idx="4567">
                        <c:v>1.1599999999999999</c:v>
                      </c:pt>
                      <c:pt idx="4568">
                        <c:v>2.39</c:v>
                      </c:pt>
                      <c:pt idx="4569">
                        <c:v>3.1</c:v>
                      </c:pt>
                      <c:pt idx="4570">
                        <c:v>1.94</c:v>
                      </c:pt>
                      <c:pt idx="4571">
                        <c:v>0.61</c:v>
                      </c:pt>
                      <c:pt idx="4572">
                        <c:v>0.28999999999999998</c:v>
                      </c:pt>
                      <c:pt idx="4573">
                        <c:v>0.63</c:v>
                      </c:pt>
                      <c:pt idx="4574">
                        <c:v>0.96</c:v>
                      </c:pt>
                      <c:pt idx="4575">
                        <c:v>1.58</c:v>
                      </c:pt>
                      <c:pt idx="4576">
                        <c:v>2.34</c:v>
                      </c:pt>
                      <c:pt idx="4577">
                        <c:v>2.98</c:v>
                      </c:pt>
                      <c:pt idx="4578">
                        <c:v>3.24</c:v>
                      </c:pt>
                      <c:pt idx="4579">
                        <c:v>2.67</c:v>
                      </c:pt>
                      <c:pt idx="4580">
                        <c:v>1.54</c:v>
                      </c:pt>
                      <c:pt idx="4581">
                        <c:v>0.71</c:v>
                      </c:pt>
                      <c:pt idx="4582">
                        <c:v>0.36</c:v>
                      </c:pt>
                      <c:pt idx="4583">
                        <c:v>0.28000000000000003</c:v>
                      </c:pt>
                      <c:pt idx="4584">
                        <c:v>0.27</c:v>
                      </c:pt>
                      <c:pt idx="4585">
                        <c:v>0.27</c:v>
                      </c:pt>
                      <c:pt idx="4586">
                        <c:v>0.27</c:v>
                      </c:pt>
                      <c:pt idx="4587">
                        <c:v>0.27</c:v>
                      </c:pt>
                      <c:pt idx="4588">
                        <c:v>0.27</c:v>
                      </c:pt>
                      <c:pt idx="4589">
                        <c:v>0.28999999999999998</c:v>
                      </c:pt>
                      <c:pt idx="4590">
                        <c:v>1.47</c:v>
                      </c:pt>
                      <c:pt idx="4591">
                        <c:v>5.68</c:v>
                      </c:pt>
                      <c:pt idx="4592">
                        <c:v>5.04</c:v>
                      </c:pt>
                      <c:pt idx="4593">
                        <c:v>3.55</c:v>
                      </c:pt>
                      <c:pt idx="4594">
                        <c:v>2.0299999999999998</c:v>
                      </c:pt>
                      <c:pt idx="4595">
                        <c:v>1.49</c:v>
                      </c:pt>
                      <c:pt idx="4596">
                        <c:v>0.96</c:v>
                      </c:pt>
                      <c:pt idx="4597">
                        <c:v>0.42</c:v>
                      </c:pt>
                      <c:pt idx="4598">
                        <c:v>0.92</c:v>
                      </c:pt>
                      <c:pt idx="4599">
                        <c:v>2.13</c:v>
                      </c:pt>
                      <c:pt idx="4600">
                        <c:v>3.77</c:v>
                      </c:pt>
                      <c:pt idx="4601">
                        <c:v>4.5999999999999996</c:v>
                      </c:pt>
                      <c:pt idx="4602">
                        <c:v>4.29</c:v>
                      </c:pt>
                      <c:pt idx="4603">
                        <c:v>3.48</c:v>
                      </c:pt>
                      <c:pt idx="4604">
                        <c:v>2.4900000000000002</c:v>
                      </c:pt>
                      <c:pt idx="4605">
                        <c:v>1.59</c:v>
                      </c:pt>
                      <c:pt idx="4606">
                        <c:v>0.95</c:v>
                      </c:pt>
                      <c:pt idx="4607">
                        <c:v>0.56999999999999995</c:v>
                      </c:pt>
                      <c:pt idx="4608">
                        <c:v>0.27</c:v>
                      </c:pt>
                      <c:pt idx="4609">
                        <c:v>0.27</c:v>
                      </c:pt>
                      <c:pt idx="4610">
                        <c:v>0.27</c:v>
                      </c:pt>
                      <c:pt idx="4611">
                        <c:v>0.27</c:v>
                      </c:pt>
                      <c:pt idx="4612">
                        <c:v>0.27</c:v>
                      </c:pt>
                      <c:pt idx="4613">
                        <c:v>0.28000000000000003</c:v>
                      </c:pt>
                      <c:pt idx="4614">
                        <c:v>1.1599999999999999</c:v>
                      </c:pt>
                      <c:pt idx="4615">
                        <c:v>4.28</c:v>
                      </c:pt>
                      <c:pt idx="4616">
                        <c:v>3.81</c:v>
                      </c:pt>
                      <c:pt idx="4617">
                        <c:v>2.71</c:v>
                      </c:pt>
                      <c:pt idx="4618">
                        <c:v>1.58</c:v>
                      </c:pt>
                      <c:pt idx="4619">
                        <c:v>1.19</c:v>
                      </c:pt>
                      <c:pt idx="4620">
                        <c:v>0.81</c:v>
                      </c:pt>
                      <c:pt idx="4621">
                        <c:v>0.42</c:v>
                      </c:pt>
                      <c:pt idx="4622">
                        <c:v>0.92</c:v>
                      </c:pt>
                      <c:pt idx="4623">
                        <c:v>2.13</c:v>
                      </c:pt>
                      <c:pt idx="4624">
                        <c:v>3.77</c:v>
                      </c:pt>
                      <c:pt idx="4625">
                        <c:v>4.59</c:v>
                      </c:pt>
                      <c:pt idx="4626">
                        <c:v>4.28</c:v>
                      </c:pt>
                      <c:pt idx="4627">
                        <c:v>3.48</c:v>
                      </c:pt>
                      <c:pt idx="4628">
                        <c:v>2.48</c:v>
                      </c:pt>
                      <c:pt idx="4629">
                        <c:v>1.59</c:v>
                      </c:pt>
                      <c:pt idx="4630">
                        <c:v>0.95</c:v>
                      </c:pt>
                      <c:pt idx="4631">
                        <c:v>0.56999999999999995</c:v>
                      </c:pt>
                      <c:pt idx="4632">
                        <c:v>0.27</c:v>
                      </c:pt>
                      <c:pt idx="4633">
                        <c:v>0.27</c:v>
                      </c:pt>
                      <c:pt idx="4634">
                        <c:v>0.27</c:v>
                      </c:pt>
                      <c:pt idx="4635">
                        <c:v>0.27</c:v>
                      </c:pt>
                      <c:pt idx="4636">
                        <c:v>0.27</c:v>
                      </c:pt>
                      <c:pt idx="4637">
                        <c:v>0.28000000000000003</c:v>
                      </c:pt>
                      <c:pt idx="4638">
                        <c:v>0.95</c:v>
                      </c:pt>
                      <c:pt idx="4639">
                        <c:v>3.32</c:v>
                      </c:pt>
                      <c:pt idx="4640">
                        <c:v>2.97</c:v>
                      </c:pt>
                      <c:pt idx="4641">
                        <c:v>2.12</c:v>
                      </c:pt>
                      <c:pt idx="4642">
                        <c:v>1.26</c:v>
                      </c:pt>
                      <c:pt idx="4643">
                        <c:v>0.98</c:v>
                      </c:pt>
                      <c:pt idx="4644">
                        <c:v>0.7</c:v>
                      </c:pt>
                      <c:pt idx="4645">
                        <c:v>0.42</c:v>
                      </c:pt>
                      <c:pt idx="4646">
                        <c:v>0.92</c:v>
                      </c:pt>
                      <c:pt idx="4647">
                        <c:v>2.12</c:v>
                      </c:pt>
                      <c:pt idx="4648">
                        <c:v>3.76</c:v>
                      </c:pt>
                      <c:pt idx="4649">
                        <c:v>4.58</c:v>
                      </c:pt>
                      <c:pt idx="4650">
                        <c:v>4.2699999999999996</c:v>
                      </c:pt>
                      <c:pt idx="4651">
                        <c:v>3.47</c:v>
                      </c:pt>
                      <c:pt idx="4652">
                        <c:v>2.48</c:v>
                      </c:pt>
                      <c:pt idx="4653">
                        <c:v>1.58</c:v>
                      </c:pt>
                      <c:pt idx="4654">
                        <c:v>0.94</c:v>
                      </c:pt>
                      <c:pt idx="4655">
                        <c:v>0.56999999999999995</c:v>
                      </c:pt>
                      <c:pt idx="4656">
                        <c:v>0.27</c:v>
                      </c:pt>
                      <c:pt idx="4657">
                        <c:v>0.27</c:v>
                      </c:pt>
                      <c:pt idx="4658">
                        <c:v>0.27</c:v>
                      </c:pt>
                      <c:pt idx="4659">
                        <c:v>0.27</c:v>
                      </c:pt>
                      <c:pt idx="4660">
                        <c:v>0.27</c:v>
                      </c:pt>
                      <c:pt idx="4661">
                        <c:v>0.28000000000000003</c:v>
                      </c:pt>
                      <c:pt idx="4662">
                        <c:v>1.28</c:v>
                      </c:pt>
                      <c:pt idx="4663">
                        <c:v>4.83</c:v>
                      </c:pt>
                      <c:pt idx="4664">
                        <c:v>4.3</c:v>
                      </c:pt>
                      <c:pt idx="4665">
                        <c:v>3.04</c:v>
                      </c:pt>
                      <c:pt idx="4666">
                        <c:v>1.75</c:v>
                      </c:pt>
                      <c:pt idx="4667">
                        <c:v>1.31</c:v>
                      </c:pt>
                      <c:pt idx="4668">
                        <c:v>0.86</c:v>
                      </c:pt>
                      <c:pt idx="4669">
                        <c:v>0.42</c:v>
                      </c:pt>
                      <c:pt idx="4670">
                        <c:v>0.92</c:v>
                      </c:pt>
                      <c:pt idx="4671">
                        <c:v>2.13</c:v>
                      </c:pt>
                      <c:pt idx="4672">
                        <c:v>3.78</c:v>
                      </c:pt>
                      <c:pt idx="4673">
                        <c:v>4.5999999999999996</c:v>
                      </c:pt>
                      <c:pt idx="4674">
                        <c:v>4.29</c:v>
                      </c:pt>
                      <c:pt idx="4675">
                        <c:v>3.49</c:v>
                      </c:pt>
                      <c:pt idx="4676">
                        <c:v>2.4900000000000002</c:v>
                      </c:pt>
                      <c:pt idx="4677">
                        <c:v>1.59</c:v>
                      </c:pt>
                      <c:pt idx="4678">
                        <c:v>0.95</c:v>
                      </c:pt>
                      <c:pt idx="4679">
                        <c:v>0.56999999999999995</c:v>
                      </c:pt>
                      <c:pt idx="4680">
                        <c:v>0.27</c:v>
                      </c:pt>
                      <c:pt idx="4681">
                        <c:v>0.27</c:v>
                      </c:pt>
                      <c:pt idx="4682">
                        <c:v>0.27</c:v>
                      </c:pt>
                      <c:pt idx="4683">
                        <c:v>0.27</c:v>
                      </c:pt>
                      <c:pt idx="4684">
                        <c:v>0.27</c:v>
                      </c:pt>
                      <c:pt idx="4685">
                        <c:v>0.28000000000000003</c:v>
                      </c:pt>
                      <c:pt idx="4686">
                        <c:v>0.98</c:v>
                      </c:pt>
                      <c:pt idx="4687">
                        <c:v>3.45</c:v>
                      </c:pt>
                      <c:pt idx="4688">
                        <c:v>3.08</c:v>
                      </c:pt>
                      <c:pt idx="4689">
                        <c:v>2.2000000000000002</c:v>
                      </c:pt>
                      <c:pt idx="4690">
                        <c:v>1.3</c:v>
                      </c:pt>
                      <c:pt idx="4691">
                        <c:v>1.01</c:v>
                      </c:pt>
                      <c:pt idx="4692">
                        <c:v>0.71</c:v>
                      </c:pt>
                      <c:pt idx="4693">
                        <c:v>0.42</c:v>
                      </c:pt>
                      <c:pt idx="4694">
                        <c:v>0.92</c:v>
                      </c:pt>
                      <c:pt idx="4695">
                        <c:v>2.13</c:v>
                      </c:pt>
                      <c:pt idx="4696">
                        <c:v>3.77</c:v>
                      </c:pt>
                      <c:pt idx="4697">
                        <c:v>4.59</c:v>
                      </c:pt>
                      <c:pt idx="4698">
                        <c:v>4.28</c:v>
                      </c:pt>
                      <c:pt idx="4699">
                        <c:v>3.48</c:v>
                      </c:pt>
                      <c:pt idx="4700">
                        <c:v>2.48</c:v>
                      </c:pt>
                      <c:pt idx="4701">
                        <c:v>1.59</c:v>
                      </c:pt>
                      <c:pt idx="4702">
                        <c:v>0.95</c:v>
                      </c:pt>
                      <c:pt idx="4703">
                        <c:v>0.56999999999999995</c:v>
                      </c:pt>
                      <c:pt idx="4704">
                        <c:v>0.26</c:v>
                      </c:pt>
                      <c:pt idx="4705">
                        <c:v>0.26</c:v>
                      </c:pt>
                      <c:pt idx="4706">
                        <c:v>0.26</c:v>
                      </c:pt>
                      <c:pt idx="4707">
                        <c:v>0.26</c:v>
                      </c:pt>
                      <c:pt idx="4708">
                        <c:v>0.26</c:v>
                      </c:pt>
                      <c:pt idx="4709">
                        <c:v>0.28999999999999998</c:v>
                      </c:pt>
                      <c:pt idx="4710">
                        <c:v>0.47</c:v>
                      </c:pt>
                      <c:pt idx="4711">
                        <c:v>1.1599999999999999</c:v>
                      </c:pt>
                      <c:pt idx="4712">
                        <c:v>2.39</c:v>
                      </c:pt>
                      <c:pt idx="4713">
                        <c:v>3.1</c:v>
                      </c:pt>
                      <c:pt idx="4714">
                        <c:v>1.94</c:v>
                      </c:pt>
                      <c:pt idx="4715">
                        <c:v>0.61</c:v>
                      </c:pt>
                      <c:pt idx="4716">
                        <c:v>0.28999999999999998</c:v>
                      </c:pt>
                      <c:pt idx="4717">
                        <c:v>0.63</c:v>
                      </c:pt>
                      <c:pt idx="4718">
                        <c:v>0.96</c:v>
                      </c:pt>
                      <c:pt idx="4719">
                        <c:v>1.58</c:v>
                      </c:pt>
                      <c:pt idx="4720">
                        <c:v>2.34</c:v>
                      </c:pt>
                      <c:pt idx="4721">
                        <c:v>2.98</c:v>
                      </c:pt>
                      <c:pt idx="4722">
                        <c:v>3.24</c:v>
                      </c:pt>
                      <c:pt idx="4723">
                        <c:v>2.67</c:v>
                      </c:pt>
                      <c:pt idx="4724">
                        <c:v>1.54</c:v>
                      </c:pt>
                      <c:pt idx="4725">
                        <c:v>0.71</c:v>
                      </c:pt>
                      <c:pt idx="4726">
                        <c:v>0.36</c:v>
                      </c:pt>
                      <c:pt idx="4727">
                        <c:v>0.28000000000000003</c:v>
                      </c:pt>
                      <c:pt idx="4728">
                        <c:v>0.26</c:v>
                      </c:pt>
                      <c:pt idx="4729">
                        <c:v>0.26</c:v>
                      </c:pt>
                      <c:pt idx="4730">
                        <c:v>0.26</c:v>
                      </c:pt>
                      <c:pt idx="4731">
                        <c:v>0.26</c:v>
                      </c:pt>
                      <c:pt idx="4732">
                        <c:v>0.26</c:v>
                      </c:pt>
                      <c:pt idx="4733">
                        <c:v>0.28999999999999998</c:v>
                      </c:pt>
                      <c:pt idx="4734">
                        <c:v>0.47</c:v>
                      </c:pt>
                      <c:pt idx="4735">
                        <c:v>1.1599999999999999</c:v>
                      </c:pt>
                      <c:pt idx="4736">
                        <c:v>2.39</c:v>
                      </c:pt>
                      <c:pt idx="4737">
                        <c:v>3.1</c:v>
                      </c:pt>
                      <c:pt idx="4738">
                        <c:v>1.94</c:v>
                      </c:pt>
                      <c:pt idx="4739">
                        <c:v>0.61</c:v>
                      </c:pt>
                      <c:pt idx="4740">
                        <c:v>0.28999999999999998</c:v>
                      </c:pt>
                      <c:pt idx="4741">
                        <c:v>0.63</c:v>
                      </c:pt>
                      <c:pt idx="4742">
                        <c:v>0.97</c:v>
                      </c:pt>
                      <c:pt idx="4743">
                        <c:v>1.59</c:v>
                      </c:pt>
                      <c:pt idx="4744">
                        <c:v>2.34</c:v>
                      </c:pt>
                      <c:pt idx="4745">
                        <c:v>2.99</c:v>
                      </c:pt>
                      <c:pt idx="4746">
                        <c:v>3.25</c:v>
                      </c:pt>
                      <c:pt idx="4747">
                        <c:v>2.68</c:v>
                      </c:pt>
                      <c:pt idx="4748">
                        <c:v>1.54</c:v>
                      </c:pt>
                      <c:pt idx="4749">
                        <c:v>0.71</c:v>
                      </c:pt>
                      <c:pt idx="4750">
                        <c:v>0.36</c:v>
                      </c:pt>
                      <c:pt idx="4751">
                        <c:v>0.28000000000000003</c:v>
                      </c:pt>
                      <c:pt idx="4752">
                        <c:v>0.27</c:v>
                      </c:pt>
                      <c:pt idx="4753">
                        <c:v>0.27</c:v>
                      </c:pt>
                      <c:pt idx="4754">
                        <c:v>0.27</c:v>
                      </c:pt>
                      <c:pt idx="4755">
                        <c:v>0.27</c:v>
                      </c:pt>
                      <c:pt idx="4756">
                        <c:v>0.27</c:v>
                      </c:pt>
                      <c:pt idx="4757">
                        <c:v>0.28000000000000003</c:v>
                      </c:pt>
                      <c:pt idx="4758">
                        <c:v>0.6</c:v>
                      </c:pt>
                      <c:pt idx="4759">
                        <c:v>1.74</c:v>
                      </c:pt>
                      <c:pt idx="4760">
                        <c:v>1.56</c:v>
                      </c:pt>
                      <c:pt idx="4761">
                        <c:v>1.1599999999999999</c:v>
                      </c:pt>
                      <c:pt idx="4762">
                        <c:v>0.75</c:v>
                      </c:pt>
                      <c:pt idx="4763">
                        <c:v>0.64</c:v>
                      </c:pt>
                      <c:pt idx="4764">
                        <c:v>0.53</c:v>
                      </c:pt>
                      <c:pt idx="4765">
                        <c:v>0.42</c:v>
                      </c:pt>
                      <c:pt idx="4766">
                        <c:v>0.92</c:v>
                      </c:pt>
                      <c:pt idx="4767">
                        <c:v>2.13</c:v>
                      </c:pt>
                      <c:pt idx="4768">
                        <c:v>3.77</c:v>
                      </c:pt>
                      <c:pt idx="4769">
                        <c:v>4.59</c:v>
                      </c:pt>
                      <c:pt idx="4770">
                        <c:v>4.28</c:v>
                      </c:pt>
                      <c:pt idx="4771">
                        <c:v>3.48</c:v>
                      </c:pt>
                      <c:pt idx="4772">
                        <c:v>2.48</c:v>
                      </c:pt>
                      <c:pt idx="4773">
                        <c:v>1.59</c:v>
                      </c:pt>
                      <c:pt idx="4774">
                        <c:v>0.95</c:v>
                      </c:pt>
                      <c:pt idx="4775">
                        <c:v>0.56999999999999995</c:v>
                      </c:pt>
                      <c:pt idx="4776">
                        <c:v>0.27</c:v>
                      </c:pt>
                      <c:pt idx="4777">
                        <c:v>0.27</c:v>
                      </c:pt>
                      <c:pt idx="4778">
                        <c:v>0.27</c:v>
                      </c:pt>
                      <c:pt idx="4779">
                        <c:v>0.27</c:v>
                      </c:pt>
                      <c:pt idx="4780">
                        <c:v>0.27</c:v>
                      </c:pt>
                      <c:pt idx="4781">
                        <c:v>0.28000000000000003</c:v>
                      </c:pt>
                      <c:pt idx="4782">
                        <c:v>0.79</c:v>
                      </c:pt>
                      <c:pt idx="4783">
                        <c:v>2.61</c:v>
                      </c:pt>
                      <c:pt idx="4784">
                        <c:v>2.34</c:v>
                      </c:pt>
                      <c:pt idx="4785">
                        <c:v>1.69</c:v>
                      </c:pt>
                      <c:pt idx="4786">
                        <c:v>1.03</c:v>
                      </c:pt>
                      <c:pt idx="4787">
                        <c:v>0.83</c:v>
                      </c:pt>
                      <c:pt idx="4788">
                        <c:v>0.62</c:v>
                      </c:pt>
                      <c:pt idx="4789">
                        <c:v>0.42</c:v>
                      </c:pt>
                      <c:pt idx="4790">
                        <c:v>0.92</c:v>
                      </c:pt>
                      <c:pt idx="4791">
                        <c:v>2.13</c:v>
                      </c:pt>
                      <c:pt idx="4792">
                        <c:v>3.77</c:v>
                      </c:pt>
                      <c:pt idx="4793">
                        <c:v>4.5999999999999996</c:v>
                      </c:pt>
                      <c:pt idx="4794">
                        <c:v>4.29</c:v>
                      </c:pt>
                      <c:pt idx="4795">
                        <c:v>3.48</c:v>
                      </c:pt>
                      <c:pt idx="4796">
                        <c:v>2.4900000000000002</c:v>
                      </c:pt>
                      <c:pt idx="4797">
                        <c:v>1.59</c:v>
                      </c:pt>
                      <c:pt idx="4798">
                        <c:v>0.95</c:v>
                      </c:pt>
                      <c:pt idx="4799">
                        <c:v>0.56999999999999995</c:v>
                      </c:pt>
                      <c:pt idx="4800">
                        <c:v>0.27</c:v>
                      </c:pt>
                      <c:pt idx="4801">
                        <c:v>0.27</c:v>
                      </c:pt>
                      <c:pt idx="4802">
                        <c:v>0.27</c:v>
                      </c:pt>
                      <c:pt idx="4803">
                        <c:v>0.27</c:v>
                      </c:pt>
                      <c:pt idx="4804">
                        <c:v>0.27</c:v>
                      </c:pt>
                      <c:pt idx="4805">
                        <c:v>0.28000000000000003</c:v>
                      </c:pt>
                      <c:pt idx="4806">
                        <c:v>1.05</c:v>
                      </c:pt>
                      <c:pt idx="4807">
                        <c:v>3.78</c:v>
                      </c:pt>
                      <c:pt idx="4808">
                        <c:v>3.37</c:v>
                      </c:pt>
                      <c:pt idx="4809">
                        <c:v>2.4</c:v>
                      </c:pt>
                      <c:pt idx="4810">
                        <c:v>1.41</c:v>
                      </c:pt>
                      <c:pt idx="4811">
                        <c:v>1.08</c:v>
                      </c:pt>
                      <c:pt idx="4812">
                        <c:v>0.75</c:v>
                      </c:pt>
                      <c:pt idx="4813">
                        <c:v>0.42</c:v>
                      </c:pt>
                      <c:pt idx="4814">
                        <c:v>0.92</c:v>
                      </c:pt>
                      <c:pt idx="4815">
                        <c:v>2.13</c:v>
                      </c:pt>
                      <c:pt idx="4816">
                        <c:v>3.77</c:v>
                      </c:pt>
                      <c:pt idx="4817">
                        <c:v>4.59</c:v>
                      </c:pt>
                      <c:pt idx="4818">
                        <c:v>4.28</c:v>
                      </c:pt>
                      <c:pt idx="4819">
                        <c:v>3.48</c:v>
                      </c:pt>
                      <c:pt idx="4820">
                        <c:v>2.48</c:v>
                      </c:pt>
                      <c:pt idx="4821">
                        <c:v>1.59</c:v>
                      </c:pt>
                      <c:pt idx="4822">
                        <c:v>0.95</c:v>
                      </c:pt>
                      <c:pt idx="4823">
                        <c:v>0.56999999999999995</c:v>
                      </c:pt>
                      <c:pt idx="4824">
                        <c:v>0.27</c:v>
                      </c:pt>
                      <c:pt idx="4825">
                        <c:v>0.27</c:v>
                      </c:pt>
                      <c:pt idx="4826">
                        <c:v>0.27</c:v>
                      </c:pt>
                      <c:pt idx="4827">
                        <c:v>0.27</c:v>
                      </c:pt>
                      <c:pt idx="4828">
                        <c:v>0.27</c:v>
                      </c:pt>
                      <c:pt idx="4829">
                        <c:v>0.28000000000000003</c:v>
                      </c:pt>
                      <c:pt idx="4830">
                        <c:v>0.63</c:v>
                      </c:pt>
                      <c:pt idx="4831">
                        <c:v>1.89</c:v>
                      </c:pt>
                      <c:pt idx="4832">
                        <c:v>1.7</c:v>
                      </c:pt>
                      <c:pt idx="4833">
                        <c:v>1.25</c:v>
                      </c:pt>
                      <c:pt idx="4834">
                        <c:v>0.8</c:v>
                      </c:pt>
                      <c:pt idx="4835">
                        <c:v>0.67</c:v>
                      </c:pt>
                      <c:pt idx="4836">
                        <c:v>0.55000000000000004</c:v>
                      </c:pt>
                      <c:pt idx="4837">
                        <c:v>0.42</c:v>
                      </c:pt>
                      <c:pt idx="4838">
                        <c:v>0.92</c:v>
                      </c:pt>
                      <c:pt idx="4839">
                        <c:v>2.13</c:v>
                      </c:pt>
                      <c:pt idx="4840">
                        <c:v>3.77</c:v>
                      </c:pt>
                      <c:pt idx="4841">
                        <c:v>4.59</c:v>
                      </c:pt>
                      <c:pt idx="4842">
                        <c:v>4.28</c:v>
                      </c:pt>
                      <c:pt idx="4843">
                        <c:v>3.48</c:v>
                      </c:pt>
                      <c:pt idx="4844">
                        <c:v>2.48</c:v>
                      </c:pt>
                      <c:pt idx="4845">
                        <c:v>1.59</c:v>
                      </c:pt>
                      <c:pt idx="4846">
                        <c:v>0.95</c:v>
                      </c:pt>
                      <c:pt idx="4847">
                        <c:v>0.56999999999999995</c:v>
                      </c:pt>
                      <c:pt idx="4848">
                        <c:v>0.27</c:v>
                      </c:pt>
                      <c:pt idx="4849">
                        <c:v>0.27</c:v>
                      </c:pt>
                      <c:pt idx="4850">
                        <c:v>0.27</c:v>
                      </c:pt>
                      <c:pt idx="4851">
                        <c:v>0.27</c:v>
                      </c:pt>
                      <c:pt idx="4852">
                        <c:v>0.27</c:v>
                      </c:pt>
                      <c:pt idx="4853">
                        <c:v>0.28000000000000003</c:v>
                      </c:pt>
                      <c:pt idx="4854">
                        <c:v>0.65</c:v>
                      </c:pt>
                      <c:pt idx="4855">
                        <c:v>1.97</c:v>
                      </c:pt>
                      <c:pt idx="4856">
                        <c:v>1.77</c:v>
                      </c:pt>
                      <c:pt idx="4857">
                        <c:v>1.31</c:v>
                      </c:pt>
                      <c:pt idx="4858">
                        <c:v>0.83</c:v>
                      </c:pt>
                      <c:pt idx="4859">
                        <c:v>0.69</c:v>
                      </c:pt>
                      <c:pt idx="4860">
                        <c:v>0.56000000000000005</c:v>
                      </c:pt>
                      <c:pt idx="4861">
                        <c:v>0.42</c:v>
                      </c:pt>
                      <c:pt idx="4862">
                        <c:v>0.92</c:v>
                      </c:pt>
                      <c:pt idx="4863">
                        <c:v>2.13</c:v>
                      </c:pt>
                      <c:pt idx="4864">
                        <c:v>3.77</c:v>
                      </c:pt>
                      <c:pt idx="4865">
                        <c:v>4.5999999999999996</c:v>
                      </c:pt>
                      <c:pt idx="4866">
                        <c:v>4.29</c:v>
                      </c:pt>
                      <c:pt idx="4867">
                        <c:v>3.48</c:v>
                      </c:pt>
                      <c:pt idx="4868">
                        <c:v>2.4900000000000002</c:v>
                      </c:pt>
                      <c:pt idx="4869">
                        <c:v>1.59</c:v>
                      </c:pt>
                      <c:pt idx="4870">
                        <c:v>0.95</c:v>
                      </c:pt>
                      <c:pt idx="4871">
                        <c:v>0.56999999999999995</c:v>
                      </c:pt>
                      <c:pt idx="4872">
                        <c:v>0.26</c:v>
                      </c:pt>
                      <c:pt idx="4873">
                        <c:v>0.26</c:v>
                      </c:pt>
                      <c:pt idx="4874">
                        <c:v>0.26</c:v>
                      </c:pt>
                      <c:pt idx="4875">
                        <c:v>0.26</c:v>
                      </c:pt>
                      <c:pt idx="4876">
                        <c:v>0.26</c:v>
                      </c:pt>
                      <c:pt idx="4877">
                        <c:v>0.28999999999999998</c:v>
                      </c:pt>
                      <c:pt idx="4878">
                        <c:v>0.47</c:v>
                      </c:pt>
                      <c:pt idx="4879">
                        <c:v>1.1599999999999999</c:v>
                      </c:pt>
                      <c:pt idx="4880">
                        <c:v>2.39</c:v>
                      </c:pt>
                      <c:pt idx="4881">
                        <c:v>3.1</c:v>
                      </c:pt>
                      <c:pt idx="4882">
                        <c:v>1.94</c:v>
                      </c:pt>
                      <c:pt idx="4883">
                        <c:v>0.61</c:v>
                      </c:pt>
                      <c:pt idx="4884">
                        <c:v>0.28999999999999998</c:v>
                      </c:pt>
                      <c:pt idx="4885">
                        <c:v>0.62</c:v>
                      </c:pt>
                      <c:pt idx="4886">
                        <c:v>0.96</c:v>
                      </c:pt>
                      <c:pt idx="4887">
                        <c:v>1.58</c:v>
                      </c:pt>
                      <c:pt idx="4888">
                        <c:v>2.33</c:v>
                      </c:pt>
                      <c:pt idx="4889">
                        <c:v>2.98</c:v>
                      </c:pt>
                      <c:pt idx="4890">
                        <c:v>3.23</c:v>
                      </c:pt>
                      <c:pt idx="4891">
                        <c:v>2.67</c:v>
                      </c:pt>
                      <c:pt idx="4892">
                        <c:v>1.54</c:v>
                      </c:pt>
                      <c:pt idx="4893">
                        <c:v>0.71</c:v>
                      </c:pt>
                      <c:pt idx="4894">
                        <c:v>0.36</c:v>
                      </c:pt>
                      <c:pt idx="4895">
                        <c:v>0.28000000000000003</c:v>
                      </c:pt>
                      <c:pt idx="4896">
                        <c:v>0.26</c:v>
                      </c:pt>
                      <c:pt idx="4897">
                        <c:v>0.26</c:v>
                      </c:pt>
                      <c:pt idx="4898">
                        <c:v>0.26</c:v>
                      </c:pt>
                      <c:pt idx="4899">
                        <c:v>0.26</c:v>
                      </c:pt>
                      <c:pt idx="4900">
                        <c:v>0.26</c:v>
                      </c:pt>
                      <c:pt idx="4901">
                        <c:v>0.28999999999999998</c:v>
                      </c:pt>
                      <c:pt idx="4902">
                        <c:v>0.47</c:v>
                      </c:pt>
                      <c:pt idx="4903">
                        <c:v>1.1599999999999999</c:v>
                      </c:pt>
                      <c:pt idx="4904">
                        <c:v>2.39</c:v>
                      </c:pt>
                      <c:pt idx="4905">
                        <c:v>3.1</c:v>
                      </c:pt>
                      <c:pt idx="4906">
                        <c:v>1.94</c:v>
                      </c:pt>
                      <c:pt idx="4907">
                        <c:v>0.61</c:v>
                      </c:pt>
                      <c:pt idx="4908">
                        <c:v>0.28999999999999998</c:v>
                      </c:pt>
                      <c:pt idx="4909">
                        <c:v>0.63</c:v>
                      </c:pt>
                      <c:pt idx="4910">
                        <c:v>0.96</c:v>
                      </c:pt>
                      <c:pt idx="4911">
                        <c:v>1.58</c:v>
                      </c:pt>
                      <c:pt idx="4912">
                        <c:v>2.34</c:v>
                      </c:pt>
                      <c:pt idx="4913">
                        <c:v>2.99</c:v>
                      </c:pt>
                      <c:pt idx="4914">
                        <c:v>3.24</c:v>
                      </c:pt>
                      <c:pt idx="4915">
                        <c:v>2.67</c:v>
                      </c:pt>
                      <c:pt idx="4916">
                        <c:v>1.54</c:v>
                      </c:pt>
                      <c:pt idx="4917">
                        <c:v>0.71</c:v>
                      </c:pt>
                      <c:pt idx="4918">
                        <c:v>0.36</c:v>
                      </c:pt>
                      <c:pt idx="4919">
                        <c:v>0.28000000000000003</c:v>
                      </c:pt>
                      <c:pt idx="4920">
                        <c:v>0.27</c:v>
                      </c:pt>
                      <c:pt idx="4921">
                        <c:v>0.27</c:v>
                      </c:pt>
                      <c:pt idx="4922">
                        <c:v>0.27</c:v>
                      </c:pt>
                      <c:pt idx="4923">
                        <c:v>0.27</c:v>
                      </c:pt>
                      <c:pt idx="4924">
                        <c:v>0.27</c:v>
                      </c:pt>
                      <c:pt idx="4925">
                        <c:v>0.28000000000000003</c:v>
                      </c:pt>
                      <c:pt idx="4926">
                        <c:v>1.2</c:v>
                      </c:pt>
                      <c:pt idx="4927">
                        <c:v>4.47</c:v>
                      </c:pt>
                      <c:pt idx="4928">
                        <c:v>3.98</c:v>
                      </c:pt>
                      <c:pt idx="4929">
                        <c:v>2.82</c:v>
                      </c:pt>
                      <c:pt idx="4930">
                        <c:v>1.64</c:v>
                      </c:pt>
                      <c:pt idx="4931">
                        <c:v>1.23</c:v>
                      </c:pt>
                      <c:pt idx="4932">
                        <c:v>0.83</c:v>
                      </c:pt>
                      <c:pt idx="4933">
                        <c:v>0.42</c:v>
                      </c:pt>
                      <c:pt idx="4934">
                        <c:v>0.92</c:v>
                      </c:pt>
                      <c:pt idx="4935">
                        <c:v>2.13</c:v>
                      </c:pt>
                      <c:pt idx="4936">
                        <c:v>3.78</c:v>
                      </c:pt>
                      <c:pt idx="4937">
                        <c:v>4.5999999999999996</c:v>
                      </c:pt>
                      <c:pt idx="4938">
                        <c:v>4.29</c:v>
                      </c:pt>
                      <c:pt idx="4939">
                        <c:v>3.49</c:v>
                      </c:pt>
                      <c:pt idx="4940">
                        <c:v>2.4900000000000002</c:v>
                      </c:pt>
                      <c:pt idx="4941">
                        <c:v>1.59</c:v>
                      </c:pt>
                      <c:pt idx="4942">
                        <c:v>0.95</c:v>
                      </c:pt>
                      <c:pt idx="4943">
                        <c:v>0.56999999999999995</c:v>
                      </c:pt>
                      <c:pt idx="4944">
                        <c:v>0.27</c:v>
                      </c:pt>
                      <c:pt idx="4945">
                        <c:v>0.27</c:v>
                      </c:pt>
                      <c:pt idx="4946">
                        <c:v>0.27</c:v>
                      </c:pt>
                      <c:pt idx="4947">
                        <c:v>0.27</c:v>
                      </c:pt>
                      <c:pt idx="4948">
                        <c:v>0.27</c:v>
                      </c:pt>
                      <c:pt idx="4949">
                        <c:v>0.28999999999999998</c:v>
                      </c:pt>
                      <c:pt idx="4950">
                        <c:v>1.61</c:v>
                      </c:pt>
                      <c:pt idx="4951">
                        <c:v>6.32</c:v>
                      </c:pt>
                      <c:pt idx="4952">
                        <c:v>5.61</c:v>
                      </c:pt>
                      <c:pt idx="4953">
                        <c:v>3.94</c:v>
                      </c:pt>
                      <c:pt idx="4954">
                        <c:v>2.2400000000000002</c:v>
                      </c:pt>
                      <c:pt idx="4955">
                        <c:v>1.63</c:v>
                      </c:pt>
                      <c:pt idx="4956">
                        <c:v>1.03</c:v>
                      </c:pt>
                      <c:pt idx="4957">
                        <c:v>0.42</c:v>
                      </c:pt>
                      <c:pt idx="4958">
                        <c:v>0.92</c:v>
                      </c:pt>
                      <c:pt idx="4959">
                        <c:v>2.12</c:v>
                      </c:pt>
                      <c:pt idx="4960">
                        <c:v>3.75</c:v>
                      </c:pt>
                      <c:pt idx="4961">
                        <c:v>4.57</c:v>
                      </c:pt>
                      <c:pt idx="4962">
                        <c:v>4.26</c:v>
                      </c:pt>
                      <c:pt idx="4963">
                        <c:v>3.47</c:v>
                      </c:pt>
                      <c:pt idx="4964">
                        <c:v>2.4700000000000002</c:v>
                      </c:pt>
                      <c:pt idx="4965">
                        <c:v>1.58</c:v>
                      </c:pt>
                      <c:pt idx="4966">
                        <c:v>0.94</c:v>
                      </c:pt>
                      <c:pt idx="4967">
                        <c:v>0.56999999999999995</c:v>
                      </c:pt>
                      <c:pt idx="4968">
                        <c:v>0.27</c:v>
                      </c:pt>
                      <c:pt idx="4969">
                        <c:v>0.27</c:v>
                      </c:pt>
                      <c:pt idx="4970">
                        <c:v>0.27</c:v>
                      </c:pt>
                      <c:pt idx="4971">
                        <c:v>0.27</c:v>
                      </c:pt>
                      <c:pt idx="4972">
                        <c:v>0.27</c:v>
                      </c:pt>
                      <c:pt idx="4973">
                        <c:v>0.28000000000000003</c:v>
                      </c:pt>
                      <c:pt idx="4974">
                        <c:v>1.19</c:v>
                      </c:pt>
                      <c:pt idx="4975">
                        <c:v>4.4400000000000004</c:v>
                      </c:pt>
                      <c:pt idx="4976">
                        <c:v>3.95</c:v>
                      </c:pt>
                      <c:pt idx="4977">
                        <c:v>2.8</c:v>
                      </c:pt>
                      <c:pt idx="4978">
                        <c:v>1.63</c:v>
                      </c:pt>
                      <c:pt idx="4979">
                        <c:v>1.22</c:v>
                      </c:pt>
                      <c:pt idx="4980">
                        <c:v>0.82</c:v>
                      </c:pt>
                      <c:pt idx="4981">
                        <c:v>0.42</c:v>
                      </c:pt>
                      <c:pt idx="4982">
                        <c:v>0.92</c:v>
                      </c:pt>
                      <c:pt idx="4983">
                        <c:v>2.13</c:v>
                      </c:pt>
                      <c:pt idx="4984">
                        <c:v>3.77</c:v>
                      </c:pt>
                      <c:pt idx="4985">
                        <c:v>4.59</c:v>
                      </c:pt>
                      <c:pt idx="4986">
                        <c:v>4.29</c:v>
                      </c:pt>
                      <c:pt idx="4987">
                        <c:v>3.48</c:v>
                      </c:pt>
                      <c:pt idx="4988">
                        <c:v>2.4900000000000002</c:v>
                      </c:pt>
                      <c:pt idx="4989">
                        <c:v>1.59</c:v>
                      </c:pt>
                      <c:pt idx="4990">
                        <c:v>0.95</c:v>
                      </c:pt>
                      <c:pt idx="4991">
                        <c:v>0.56999999999999995</c:v>
                      </c:pt>
                      <c:pt idx="4992">
                        <c:v>0.27</c:v>
                      </c:pt>
                      <c:pt idx="4993">
                        <c:v>0.27</c:v>
                      </c:pt>
                      <c:pt idx="4994">
                        <c:v>0.27</c:v>
                      </c:pt>
                      <c:pt idx="4995">
                        <c:v>0.27</c:v>
                      </c:pt>
                      <c:pt idx="4996">
                        <c:v>0.27</c:v>
                      </c:pt>
                      <c:pt idx="4997">
                        <c:v>0.28000000000000003</c:v>
                      </c:pt>
                      <c:pt idx="4998">
                        <c:v>1.1599999999999999</c:v>
                      </c:pt>
                      <c:pt idx="4999">
                        <c:v>4.3</c:v>
                      </c:pt>
                      <c:pt idx="5000">
                        <c:v>3.82</c:v>
                      </c:pt>
                      <c:pt idx="5001">
                        <c:v>2.71</c:v>
                      </c:pt>
                      <c:pt idx="5002">
                        <c:v>1.58</c:v>
                      </c:pt>
                      <c:pt idx="5003">
                        <c:v>1.19</c:v>
                      </c:pt>
                      <c:pt idx="5004">
                        <c:v>0.81</c:v>
                      </c:pt>
                      <c:pt idx="5005">
                        <c:v>0.42</c:v>
                      </c:pt>
                      <c:pt idx="5006">
                        <c:v>0.92</c:v>
                      </c:pt>
                      <c:pt idx="5007">
                        <c:v>2.13</c:v>
                      </c:pt>
                      <c:pt idx="5008">
                        <c:v>3.77</c:v>
                      </c:pt>
                      <c:pt idx="5009">
                        <c:v>4.59</c:v>
                      </c:pt>
                      <c:pt idx="5010">
                        <c:v>4.28</c:v>
                      </c:pt>
                      <c:pt idx="5011">
                        <c:v>3.48</c:v>
                      </c:pt>
                      <c:pt idx="5012">
                        <c:v>2.48</c:v>
                      </c:pt>
                      <c:pt idx="5013">
                        <c:v>1.59</c:v>
                      </c:pt>
                      <c:pt idx="5014">
                        <c:v>0.94</c:v>
                      </c:pt>
                      <c:pt idx="5015">
                        <c:v>0.56999999999999995</c:v>
                      </c:pt>
                      <c:pt idx="5016">
                        <c:v>0.27</c:v>
                      </c:pt>
                      <c:pt idx="5017">
                        <c:v>0.27</c:v>
                      </c:pt>
                      <c:pt idx="5018">
                        <c:v>0.27</c:v>
                      </c:pt>
                      <c:pt idx="5019">
                        <c:v>0.27</c:v>
                      </c:pt>
                      <c:pt idx="5020">
                        <c:v>0.27</c:v>
                      </c:pt>
                      <c:pt idx="5021">
                        <c:v>0.28000000000000003</c:v>
                      </c:pt>
                      <c:pt idx="5022">
                        <c:v>1.33</c:v>
                      </c:pt>
                      <c:pt idx="5023">
                        <c:v>5.0599999999999996</c:v>
                      </c:pt>
                      <c:pt idx="5024">
                        <c:v>4.5</c:v>
                      </c:pt>
                      <c:pt idx="5025">
                        <c:v>3.18</c:v>
                      </c:pt>
                      <c:pt idx="5026">
                        <c:v>1.83</c:v>
                      </c:pt>
                      <c:pt idx="5027">
                        <c:v>1.36</c:v>
                      </c:pt>
                      <c:pt idx="5028">
                        <c:v>0.89</c:v>
                      </c:pt>
                      <c:pt idx="5029">
                        <c:v>0.42</c:v>
                      </c:pt>
                      <c:pt idx="5030">
                        <c:v>0.92</c:v>
                      </c:pt>
                      <c:pt idx="5031">
                        <c:v>2.13</c:v>
                      </c:pt>
                      <c:pt idx="5032">
                        <c:v>3.76</c:v>
                      </c:pt>
                      <c:pt idx="5033">
                        <c:v>4.59</c:v>
                      </c:pt>
                      <c:pt idx="5034">
                        <c:v>4.28</c:v>
                      </c:pt>
                      <c:pt idx="5035">
                        <c:v>3.48</c:v>
                      </c:pt>
                      <c:pt idx="5036">
                        <c:v>2.48</c:v>
                      </c:pt>
                      <c:pt idx="5037">
                        <c:v>1.58</c:v>
                      </c:pt>
                      <c:pt idx="5038">
                        <c:v>0.94</c:v>
                      </c:pt>
                      <c:pt idx="5039">
                        <c:v>0.56999999999999995</c:v>
                      </c:pt>
                      <c:pt idx="5040">
                        <c:v>0.26</c:v>
                      </c:pt>
                      <c:pt idx="5041">
                        <c:v>0.26</c:v>
                      </c:pt>
                      <c:pt idx="5042">
                        <c:v>0.26</c:v>
                      </c:pt>
                      <c:pt idx="5043">
                        <c:v>0.26</c:v>
                      </c:pt>
                      <c:pt idx="5044">
                        <c:v>0.26</c:v>
                      </c:pt>
                      <c:pt idx="5045">
                        <c:v>0.28999999999999998</c:v>
                      </c:pt>
                      <c:pt idx="5046">
                        <c:v>0.48</c:v>
                      </c:pt>
                      <c:pt idx="5047">
                        <c:v>1.1599999999999999</c:v>
                      </c:pt>
                      <c:pt idx="5048">
                        <c:v>2.39</c:v>
                      </c:pt>
                      <c:pt idx="5049">
                        <c:v>3.1</c:v>
                      </c:pt>
                      <c:pt idx="5050">
                        <c:v>1.94</c:v>
                      </c:pt>
                      <c:pt idx="5051">
                        <c:v>0.61</c:v>
                      </c:pt>
                      <c:pt idx="5052">
                        <c:v>0.28999999999999998</c:v>
                      </c:pt>
                      <c:pt idx="5053">
                        <c:v>0.62</c:v>
                      </c:pt>
                      <c:pt idx="5054">
                        <c:v>0.96</c:v>
                      </c:pt>
                      <c:pt idx="5055">
                        <c:v>1.58</c:v>
                      </c:pt>
                      <c:pt idx="5056">
                        <c:v>2.34</c:v>
                      </c:pt>
                      <c:pt idx="5057">
                        <c:v>2.98</c:v>
                      </c:pt>
                      <c:pt idx="5058">
                        <c:v>3.24</c:v>
                      </c:pt>
                      <c:pt idx="5059">
                        <c:v>2.67</c:v>
                      </c:pt>
                      <c:pt idx="5060">
                        <c:v>1.54</c:v>
                      </c:pt>
                      <c:pt idx="5061">
                        <c:v>0.71</c:v>
                      </c:pt>
                      <c:pt idx="5062">
                        <c:v>0.36</c:v>
                      </c:pt>
                      <c:pt idx="5063">
                        <c:v>0.28000000000000003</c:v>
                      </c:pt>
                      <c:pt idx="5064">
                        <c:v>0.26</c:v>
                      </c:pt>
                      <c:pt idx="5065">
                        <c:v>0.26</c:v>
                      </c:pt>
                      <c:pt idx="5066">
                        <c:v>0.26</c:v>
                      </c:pt>
                      <c:pt idx="5067">
                        <c:v>0.26</c:v>
                      </c:pt>
                      <c:pt idx="5068">
                        <c:v>0.26</c:v>
                      </c:pt>
                      <c:pt idx="5069">
                        <c:v>0.28999999999999998</c:v>
                      </c:pt>
                      <c:pt idx="5070">
                        <c:v>0.47</c:v>
                      </c:pt>
                      <c:pt idx="5071">
                        <c:v>1.1599999999999999</c:v>
                      </c:pt>
                      <c:pt idx="5072">
                        <c:v>2.39</c:v>
                      </c:pt>
                      <c:pt idx="5073">
                        <c:v>3.1</c:v>
                      </c:pt>
                      <c:pt idx="5074">
                        <c:v>1.94</c:v>
                      </c:pt>
                      <c:pt idx="5075">
                        <c:v>0.61</c:v>
                      </c:pt>
                      <c:pt idx="5076">
                        <c:v>0.28999999999999998</c:v>
                      </c:pt>
                      <c:pt idx="5077">
                        <c:v>0.62</c:v>
                      </c:pt>
                      <c:pt idx="5078">
                        <c:v>0.96</c:v>
                      </c:pt>
                      <c:pt idx="5079">
                        <c:v>1.58</c:v>
                      </c:pt>
                      <c:pt idx="5080">
                        <c:v>2.33</c:v>
                      </c:pt>
                      <c:pt idx="5081">
                        <c:v>2.98</c:v>
                      </c:pt>
                      <c:pt idx="5082">
                        <c:v>3.24</c:v>
                      </c:pt>
                      <c:pt idx="5083">
                        <c:v>2.67</c:v>
                      </c:pt>
                      <c:pt idx="5084">
                        <c:v>1.54</c:v>
                      </c:pt>
                      <c:pt idx="5085">
                        <c:v>0.71</c:v>
                      </c:pt>
                      <c:pt idx="5086">
                        <c:v>0.36</c:v>
                      </c:pt>
                      <c:pt idx="5087">
                        <c:v>0.28000000000000003</c:v>
                      </c:pt>
                      <c:pt idx="5088">
                        <c:v>0.27</c:v>
                      </c:pt>
                      <c:pt idx="5089">
                        <c:v>0.27</c:v>
                      </c:pt>
                      <c:pt idx="5090">
                        <c:v>0.27</c:v>
                      </c:pt>
                      <c:pt idx="5091">
                        <c:v>0.27</c:v>
                      </c:pt>
                      <c:pt idx="5092">
                        <c:v>0.27</c:v>
                      </c:pt>
                      <c:pt idx="5093">
                        <c:v>0.28000000000000003</c:v>
                      </c:pt>
                      <c:pt idx="5094">
                        <c:v>0.76</c:v>
                      </c:pt>
                      <c:pt idx="5095">
                        <c:v>2.48</c:v>
                      </c:pt>
                      <c:pt idx="5096">
                        <c:v>2.2200000000000002</c:v>
                      </c:pt>
                      <c:pt idx="5097">
                        <c:v>1.61</c:v>
                      </c:pt>
                      <c:pt idx="5098">
                        <c:v>0.99</c:v>
                      </c:pt>
                      <c:pt idx="5099">
                        <c:v>0.8</c:v>
                      </c:pt>
                      <c:pt idx="5100">
                        <c:v>0.61</c:v>
                      </c:pt>
                      <c:pt idx="5101">
                        <c:v>0.42</c:v>
                      </c:pt>
                      <c:pt idx="5102">
                        <c:v>0.92</c:v>
                      </c:pt>
                      <c:pt idx="5103">
                        <c:v>2.13</c:v>
                      </c:pt>
                      <c:pt idx="5104">
                        <c:v>3.77</c:v>
                      </c:pt>
                      <c:pt idx="5105">
                        <c:v>4.5999999999999996</c:v>
                      </c:pt>
                      <c:pt idx="5106">
                        <c:v>4.29</c:v>
                      </c:pt>
                      <c:pt idx="5107">
                        <c:v>3.48</c:v>
                      </c:pt>
                      <c:pt idx="5108">
                        <c:v>2.4900000000000002</c:v>
                      </c:pt>
                      <c:pt idx="5109">
                        <c:v>1.59</c:v>
                      </c:pt>
                      <c:pt idx="5110">
                        <c:v>0.95</c:v>
                      </c:pt>
                      <c:pt idx="5111">
                        <c:v>0.56999999999999995</c:v>
                      </c:pt>
                      <c:pt idx="5112">
                        <c:v>0.27</c:v>
                      </c:pt>
                      <c:pt idx="5113">
                        <c:v>0.27</c:v>
                      </c:pt>
                      <c:pt idx="5114">
                        <c:v>0.27</c:v>
                      </c:pt>
                      <c:pt idx="5115">
                        <c:v>0.27</c:v>
                      </c:pt>
                      <c:pt idx="5116">
                        <c:v>0.27</c:v>
                      </c:pt>
                      <c:pt idx="5117">
                        <c:v>0.28999999999999998</c:v>
                      </c:pt>
                      <c:pt idx="5118">
                        <c:v>1.92</c:v>
                      </c:pt>
                      <c:pt idx="5119">
                        <c:v>7.72</c:v>
                      </c:pt>
                      <c:pt idx="5120">
                        <c:v>6.85</c:v>
                      </c:pt>
                      <c:pt idx="5121">
                        <c:v>4.79</c:v>
                      </c:pt>
                      <c:pt idx="5122">
                        <c:v>2.69</c:v>
                      </c:pt>
                      <c:pt idx="5123">
                        <c:v>1.93</c:v>
                      </c:pt>
                      <c:pt idx="5124">
                        <c:v>1.18</c:v>
                      </c:pt>
                      <c:pt idx="5125">
                        <c:v>0.42</c:v>
                      </c:pt>
                      <c:pt idx="5126">
                        <c:v>0.92</c:v>
                      </c:pt>
                      <c:pt idx="5127">
                        <c:v>2.12</c:v>
                      </c:pt>
                      <c:pt idx="5128">
                        <c:v>3.76</c:v>
                      </c:pt>
                      <c:pt idx="5129">
                        <c:v>4.58</c:v>
                      </c:pt>
                      <c:pt idx="5130">
                        <c:v>4.2699999999999996</c:v>
                      </c:pt>
                      <c:pt idx="5131">
                        <c:v>3.47</c:v>
                      </c:pt>
                      <c:pt idx="5132">
                        <c:v>2.48</c:v>
                      </c:pt>
                      <c:pt idx="5133">
                        <c:v>1.58</c:v>
                      </c:pt>
                      <c:pt idx="5134">
                        <c:v>0.94</c:v>
                      </c:pt>
                      <c:pt idx="5135">
                        <c:v>0.56999999999999995</c:v>
                      </c:pt>
                      <c:pt idx="5136">
                        <c:v>0.27</c:v>
                      </c:pt>
                      <c:pt idx="5137">
                        <c:v>0.27</c:v>
                      </c:pt>
                      <c:pt idx="5138">
                        <c:v>0.27</c:v>
                      </c:pt>
                      <c:pt idx="5139">
                        <c:v>0.27</c:v>
                      </c:pt>
                      <c:pt idx="5140">
                        <c:v>0.27</c:v>
                      </c:pt>
                      <c:pt idx="5141">
                        <c:v>0.28000000000000003</c:v>
                      </c:pt>
                      <c:pt idx="5142">
                        <c:v>0.94</c:v>
                      </c:pt>
                      <c:pt idx="5143">
                        <c:v>3.28</c:v>
                      </c:pt>
                      <c:pt idx="5144">
                        <c:v>2.93</c:v>
                      </c:pt>
                      <c:pt idx="5145">
                        <c:v>2.1</c:v>
                      </c:pt>
                      <c:pt idx="5146">
                        <c:v>1.25</c:v>
                      </c:pt>
                      <c:pt idx="5147">
                        <c:v>0.97</c:v>
                      </c:pt>
                      <c:pt idx="5148">
                        <c:v>0.7</c:v>
                      </c:pt>
                      <c:pt idx="5149">
                        <c:v>0.42</c:v>
                      </c:pt>
                      <c:pt idx="5150">
                        <c:v>0.92</c:v>
                      </c:pt>
                      <c:pt idx="5151">
                        <c:v>2.13</c:v>
                      </c:pt>
                      <c:pt idx="5152">
                        <c:v>3.77</c:v>
                      </c:pt>
                      <c:pt idx="5153">
                        <c:v>4.5999999999999996</c:v>
                      </c:pt>
                      <c:pt idx="5154">
                        <c:v>4.29</c:v>
                      </c:pt>
                      <c:pt idx="5155">
                        <c:v>3.48</c:v>
                      </c:pt>
                      <c:pt idx="5156">
                        <c:v>2.4900000000000002</c:v>
                      </c:pt>
                      <c:pt idx="5157">
                        <c:v>1.59</c:v>
                      </c:pt>
                      <c:pt idx="5158">
                        <c:v>0.95</c:v>
                      </c:pt>
                      <c:pt idx="5159">
                        <c:v>0.56999999999999995</c:v>
                      </c:pt>
                      <c:pt idx="5160">
                        <c:v>0.27</c:v>
                      </c:pt>
                      <c:pt idx="5161">
                        <c:v>0.27</c:v>
                      </c:pt>
                      <c:pt idx="5162">
                        <c:v>0.27</c:v>
                      </c:pt>
                      <c:pt idx="5163">
                        <c:v>0.27</c:v>
                      </c:pt>
                      <c:pt idx="5164">
                        <c:v>0.27</c:v>
                      </c:pt>
                      <c:pt idx="5165">
                        <c:v>0.28000000000000003</c:v>
                      </c:pt>
                      <c:pt idx="5166">
                        <c:v>0.71</c:v>
                      </c:pt>
                      <c:pt idx="5167">
                        <c:v>2.2400000000000002</c:v>
                      </c:pt>
                      <c:pt idx="5168">
                        <c:v>2.0099999999999998</c:v>
                      </c:pt>
                      <c:pt idx="5169">
                        <c:v>1.47</c:v>
                      </c:pt>
                      <c:pt idx="5170">
                        <c:v>0.91</c:v>
                      </c:pt>
                      <c:pt idx="5171">
                        <c:v>0.75</c:v>
                      </c:pt>
                      <c:pt idx="5172">
                        <c:v>0.57999999999999996</c:v>
                      </c:pt>
                      <c:pt idx="5173">
                        <c:v>0.42</c:v>
                      </c:pt>
                      <c:pt idx="5174">
                        <c:v>0.92</c:v>
                      </c:pt>
                      <c:pt idx="5175">
                        <c:v>2.13</c:v>
                      </c:pt>
                      <c:pt idx="5176">
                        <c:v>3.77</c:v>
                      </c:pt>
                      <c:pt idx="5177">
                        <c:v>4.59</c:v>
                      </c:pt>
                      <c:pt idx="5178">
                        <c:v>4.28</c:v>
                      </c:pt>
                      <c:pt idx="5179">
                        <c:v>3.48</c:v>
                      </c:pt>
                      <c:pt idx="5180">
                        <c:v>2.48</c:v>
                      </c:pt>
                      <c:pt idx="5181">
                        <c:v>1.59</c:v>
                      </c:pt>
                      <c:pt idx="5182">
                        <c:v>0.95</c:v>
                      </c:pt>
                      <c:pt idx="5183">
                        <c:v>0.56999999999999995</c:v>
                      </c:pt>
                      <c:pt idx="5184">
                        <c:v>0.27</c:v>
                      </c:pt>
                      <c:pt idx="5185">
                        <c:v>0.27</c:v>
                      </c:pt>
                      <c:pt idx="5186">
                        <c:v>0.27</c:v>
                      </c:pt>
                      <c:pt idx="5187">
                        <c:v>0.27</c:v>
                      </c:pt>
                      <c:pt idx="5188">
                        <c:v>0.27</c:v>
                      </c:pt>
                      <c:pt idx="5189">
                        <c:v>0.28000000000000003</c:v>
                      </c:pt>
                      <c:pt idx="5190">
                        <c:v>0.6</c:v>
                      </c:pt>
                      <c:pt idx="5191">
                        <c:v>1.73</c:v>
                      </c:pt>
                      <c:pt idx="5192">
                        <c:v>1.56</c:v>
                      </c:pt>
                      <c:pt idx="5193">
                        <c:v>1.1599999999999999</c:v>
                      </c:pt>
                      <c:pt idx="5194">
                        <c:v>0.75</c:v>
                      </c:pt>
                      <c:pt idx="5195">
                        <c:v>0.64</c:v>
                      </c:pt>
                      <c:pt idx="5196">
                        <c:v>0.53</c:v>
                      </c:pt>
                      <c:pt idx="5197">
                        <c:v>0.42</c:v>
                      </c:pt>
                      <c:pt idx="5198">
                        <c:v>0.92</c:v>
                      </c:pt>
                      <c:pt idx="5199">
                        <c:v>2.13</c:v>
                      </c:pt>
                      <c:pt idx="5200">
                        <c:v>3.78</c:v>
                      </c:pt>
                      <c:pt idx="5201">
                        <c:v>4.5999999999999996</c:v>
                      </c:pt>
                      <c:pt idx="5202">
                        <c:v>4.29</c:v>
                      </c:pt>
                      <c:pt idx="5203">
                        <c:v>3.49</c:v>
                      </c:pt>
                      <c:pt idx="5204">
                        <c:v>2.4900000000000002</c:v>
                      </c:pt>
                      <c:pt idx="5205">
                        <c:v>1.59</c:v>
                      </c:pt>
                      <c:pt idx="5206">
                        <c:v>0.95</c:v>
                      </c:pt>
                      <c:pt idx="5207">
                        <c:v>0.56999999999999995</c:v>
                      </c:pt>
                      <c:pt idx="5208">
                        <c:v>0.26</c:v>
                      </c:pt>
                      <c:pt idx="5209">
                        <c:v>0.26</c:v>
                      </c:pt>
                      <c:pt idx="5210">
                        <c:v>0.26</c:v>
                      </c:pt>
                      <c:pt idx="5211">
                        <c:v>0.26</c:v>
                      </c:pt>
                      <c:pt idx="5212">
                        <c:v>0.26</c:v>
                      </c:pt>
                      <c:pt idx="5213">
                        <c:v>0.28999999999999998</c:v>
                      </c:pt>
                      <c:pt idx="5214">
                        <c:v>0.48</c:v>
                      </c:pt>
                      <c:pt idx="5215">
                        <c:v>1.1599999999999999</c:v>
                      </c:pt>
                      <c:pt idx="5216">
                        <c:v>2.39</c:v>
                      </c:pt>
                      <c:pt idx="5217">
                        <c:v>3.1</c:v>
                      </c:pt>
                      <c:pt idx="5218">
                        <c:v>1.94</c:v>
                      </c:pt>
                      <c:pt idx="5219">
                        <c:v>0.61</c:v>
                      </c:pt>
                      <c:pt idx="5220">
                        <c:v>0.28999999999999998</c:v>
                      </c:pt>
                      <c:pt idx="5221">
                        <c:v>0.62</c:v>
                      </c:pt>
                      <c:pt idx="5222">
                        <c:v>0.96</c:v>
                      </c:pt>
                      <c:pt idx="5223">
                        <c:v>1.58</c:v>
                      </c:pt>
                      <c:pt idx="5224">
                        <c:v>2.33</c:v>
                      </c:pt>
                      <c:pt idx="5225">
                        <c:v>2.98</c:v>
                      </c:pt>
                      <c:pt idx="5226">
                        <c:v>3.24</c:v>
                      </c:pt>
                      <c:pt idx="5227">
                        <c:v>2.67</c:v>
                      </c:pt>
                      <c:pt idx="5228">
                        <c:v>1.54</c:v>
                      </c:pt>
                      <c:pt idx="5229">
                        <c:v>0.71</c:v>
                      </c:pt>
                      <c:pt idx="5230">
                        <c:v>0.36</c:v>
                      </c:pt>
                      <c:pt idx="5231">
                        <c:v>0.28000000000000003</c:v>
                      </c:pt>
                      <c:pt idx="5232">
                        <c:v>0.26</c:v>
                      </c:pt>
                      <c:pt idx="5233">
                        <c:v>0.26</c:v>
                      </c:pt>
                      <c:pt idx="5234">
                        <c:v>0.26</c:v>
                      </c:pt>
                      <c:pt idx="5235">
                        <c:v>0.26</c:v>
                      </c:pt>
                      <c:pt idx="5236">
                        <c:v>0.26</c:v>
                      </c:pt>
                      <c:pt idx="5237">
                        <c:v>0.28999999999999998</c:v>
                      </c:pt>
                      <c:pt idx="5238">
                        <c:v>0.48</c:v>
                      </c:pt>
                      <c:pt idx="5239">
                        <c:v>1.1599999999999999</c:v>
                      </c:pt>
                      <c:pt idx="5240">
                        <c:v>2.39</c:v>
                      </c:pt>
                      <c:pt idx="5241">
                        <c:v>3.1</c:v>
                      </c:pt>
                      <c:pt idx="5242">
                        <c:v>1.94</c:v>
                      </c:pt>
                      <c:pt idx="5243">
                        <c:v>0.61</c:v>
                      </c:pt>
                      <c:pt idx="5244">
                        <c:v>0.28999999999999998</c:v>
                      </c:pt>
                      <c:pt idx="5245">
                        <c:v>0.63</c:v>
                      </c:pt>
                      <c:pt idx="5246">
                        <c:v>0.96</c:v>
                      </c:pt>
                      <c:pt idx="5247">
                        <c:v>1.58</c:v>
                      </c:pt>
                      <c:pt idx="5248">
                        <c:v>2.34</c:v>
                      </c:pt>
                      <c:pt idx="5249">
                        <c:v>2.98</c:v>
                      </c:pt>
                      <c:pt idx="5250">
                        <c:v>3.24</c:v>
                      </c:pt>
                      <c:pt idx="5251">
                        <c:v>2.67</c:v>
                      </c:pt>
                      <c:pt idx="5252">
                        <c:v>1.54</c:v>
                      </c:pt>
                      <c:pt idx="5253">
                        <c:v>0.71</c:v>
                      </c:pt>
                      <c:pt idx="5254">
                        <c:v>0.36</c:v>
                      </c:pt>
                      <c:pt idx="5255">
                        <c:v>0.28000000000000003</c:v>
                      </c:pt>
                      <c:pt idx="5256">
                        <c:v>0.27</c:v>
                      </c:pt>
                      <c:pt idx="5257">
                        <c:v>0.27</c:v>
                      </c:pt>
                      <c:pt idx="5258">
                        <c:v>0.27</c:v>
                      </c:pt>
                      <c:pt idx="5259">
                        <c:v>0.27</c:v>
                      </c:pt>
                      <c:pt idx="5260">
                        <c:v>0.27</c:v>
                      </c:pt>
                      <c:pt idx="5261">
                        <c:v>0.28000000000000003</c:v>
                      </c:pt>
                      <c:pt idx="5262">
                        <c:v>0.73</c:v>
                      </c:pt>
                      <c:pt idx="5263">
                        <c:v>2.33</c:v>
                      </c:pt>
                      <c:pt idx="5264">
                        <c:v>2.09</c:v>
                      </c:pt>
                      <c:pt idx="5265">
                        <c:v>1.52</c:v>
                      </c:pt>
                      <c:pt idx="5266">
                        <c:v>0.94</c:v>
                      </c:pt>
                      <c:pt idx="5267">
                        <c:v>0.77</c:v>
                      </c:pt>
                      <c:pt idx="5268">
                        <c:v>0.59</c:v>
                      </c:pt>
                      <c:pt idx="5269">
                        <c:v>0.42</c:v>
                      </c:pt>
                      <c:pt idx="5270">
                        <c:v>0.92</c:v>
                      </c:pt>
                      <c:pt idx="5271">
                        <c:v>2.13</c:v>
                      </c:pt>
                      <c:pt idx="5272">
                        <c:v>3.77</c:v>
                      </c:pt>
                      <c:pt idx="5273">
                        <c:v>4.59</c:v>
                      </c:pt>
                      <c:pt idx="5274">
                        <c:v>4.28</c:v>
                      </c:pt>
                      <c:pt idx="5275">
                        <c:v>3.48</c:v>
                      </c:pt>
                      <c:pt idx="5276">
                        <c:v>2.48</c:v>
                      </c:pt>
                      <c:pt idx="5277">
                        <c:v>1.59</c:v>
                      </c:pt>
                      <c:pt idx="5278">
                        <c:v>0.95</c:v>
                      </c:pt>
                      <c:pt idx="5279">
                        <c:v>0.56999999999999995</c:v>
                      </c:pt>
                      <c:pt idx="5280">
                        <c:v>0.27</c:v>
                      </c:pt>
                      <c:pt idx="5281">
                        <c:v>0.27</c:v>
                      </c:pt>
                      <c:pt idx="5282">
                        <c:v>0.27</c:v>
                      </c:pt>
                      <c:pt idx="5283">
                        <c:v>0.27</c:v>
                      </c:pt>
                      <c:pt idx="5284">
                        <c:v>0.27</c:v>
                      </c:pt>
                      <c:pt idx="5285">
                        <c:v>0.28999999999999998</c:v>
                      </c:pt>
                      <c:pt idx="5286">
                        <c:v>1.53</c:v>
                      </c:pt>
                      <c:pt idx="5287">
                        <c:v>5.97</c:v>
                      </c:pt>
                      <c:pt idx="5288">
                        <c:v>5.3</c:v>
                      </c:pt>
                      <c:pt idx="5289">
                        <c:v>3.73</c:v>
                      </c:pt>
                      <c:pt idx="5290">
                        <c:v>2.12</c:v>
                      </c:pt>
                      <c:pt idx="5291">
                        <c:v>1.56</c:v>
                      </c:pt>
                      <c:pt idx="5292">
                        <c:v>0.99</c:v>
                      </c:pt>
                      <c:pt idx="5293">
                        <c:v>0.42</c:v>
                      </c:pt>
                      <c:pt idx="5294">
                        <c:v>0.92</c:v>
                      </c:pt>
                      <c:pt idx="5295">
                        <c:v>2.13</c:v>
                      </c:pt>
                      <c:pt idx="5296">
                        <c:v>3.76</c:v>
                      </c:pt>
                      <c:pt idx="5297">
                        <c:v>4.59</c:v>
                      </c:pt>
                      <c:pt idx="5298">
                        <c:v>4.28</c:v>
                      </c:pt>
                      <c:pt idx="5299">
                        <c:v>3.48</c:v>
                      </c:pt>
                      <c:pt idx="5300">
                        <c:v>2.48</c:v>
                      </c:pt>
                      <c:pt idx="5301">
                        <c:v>1.58</c:v>
                      </c:pt>
                      <c:pt idx="5302">
                        <c:v>0.94</c:v>
                      </c:pt>
                      <c:pt idx="5303">
                        <c:v>0.56999999999999995</c:v>
                      </c:pt>
                      <c:pt idx="5304">
                        <c:v>0.27</c:v>
                      </c:pt>
                      <c:pt idx="5305">
                        <c:v>0.27</c:v>
                      </c:pt>
                      <c:pt idx="5306">
                        <c:v>0.27</c:v>
                      </c:pt>
                      <c:pt idx="5307">
                        <c:v>0.27</c:v>
                      </c:pt>
                      <c:pt idx="5308">
                        <c:v>0.27</c:v>
                      </c:pt>
                      <c:pt idx="5309">
                        <c:v>0.28000000000000003</c:v>
                      </c:pt>
                      <c:pt idx="5310">
                        <c:v>0.63</c:v>
                      </c:pt>
                      <c:pt idx="5311">
                        <c:v>1.87</c:v>
                      </c:pt>
                      <c:pt idx="5312">
                        <c:v>1.69</c:v>
                      </c:pt>
                      <c:pt idx="5313">
                        <c:v>1.24</c:v>
                      </c:pt>
                      <c:pt idx="5314">
                        <c:v>0.79</c:v>
                      </c:pt>
                      <c:pt idx="5315">
                        <c:v>0.67</c:v>
                      </c:pt>
                      <c:pt idx="5316">
                        <c:v>0.54</c:v>
                      </c:pt>
                      <c:pt idx="5317">
                        <c:v>0.42</c:v>
                      </c:pt>
                      <c:pt idx="5318">
                        <c:v>0.92</c:v>
                      </c:pt>
                      <c:pt idx="5319">
                        <c:v>2.13</c:v>
                      </c:pt>
                      <c:pt idx="5320">
                        <c:v>3.78</c:v>
                      </c:pt>
                      <c:pt idx="5321">
                        <c:v>4.5999999999999996</c:v>
                      </c:pt>
                      <c:pt idx="5322">
                        <c:v>4.29</c:v>
                      </c:pt>
                      <c:pt idx="5323">
                        <c:v>3.49</c:v>
                      </c:pt>
                      <c:pt idx="5324">
                        <c:v>2.4900000000000002</c:v>
                      </c:pt>
                      <c:pt idx="5325">
                        <c:v>1.59</c:v>
                      </c:pt>
                      <c:pt idx="5326">
                        <c:v>0.95</c:v>
                      </c:pt>
                      <c:pt idx="5327">
                        <c:v>0.56999999999999995</c:v>
                      </c:pt>
                      <c:pt idx="5328">
                        <c:v>0.27</c:v>
                      </c:pt>
                      <c:pt idx="5329">
                        <c:v>0.27</c:v>
                      </c:pt>
                      <c:pt idx="5330">
                        <c:v>0.27</c:v>
                      </c:pt>
                      <c:pt idx="5331">
                        <c:v>0.27</c:v>
                      </c:pt>
                      <c:pt idx="5332">
                        <c:v>0.27</c:v>
                      </c:pt>
                      <c:pt idx="5333">
                        <c:v>0.28000000000000003</c:v>
                      </c:pt>
                      <c:pt idx="5334">
                        <c:v>0.64</c:v>
                      </c:pt>
                      <c:pt idx="5335">
                        <c:v>1.95</c:v>
                      </c:pt>
                      <c:pt idx="5336">
                        <c:v>1.76</c:v>
                      </c:pt>
                      <c:pt idx="5337">
                        <c:v>1.29</c:v>
                      </c:pt>
                      <c:pt idx="5338">
                        <c:v>0.82</c:v>
                      </c:pt>
                      <c:pt idx="5339">
                        <c:v>0.69</c:v>
                      </c:pt>
                      <c:pt idx="5340">
                        <c:v>0.55000000000000004</c:v>
                      </c:pt>
                      <c:pt idx="5341">
                        <c:v>0.42</c:v>
                      </c:pt>
                      <c:pt idx="5342">
                        <c:v>0.92</c:v>
                      </c:pt>
                      <c:pt idx="5343">
                        <c:v>2.13</c:v>
                      </c:pt>
                      <c:pt idx="5344">
                        <c:v>3.77</c:v>
                      </c:pt>
                      <c:pt idx="5345">
                        <c:v>4.59</c:v>
                      </c:pt>
                      <c:pt idx="5346">
                        <c:v>4.28</c:v>
                      </c:pt>
                      <c:pt idx="5347">
                        <c:v>3.48</c:v>
                      </c:pt>
                      <c:pt idx="5348">
                        <c:v>2.48</c:v>
                      </c:pt>
                      <c:pt idx="5349">
                        <c:v>1.59</c:v>
                      </c:pt>
                      <c:pt idx="5350">
                        <c:v>0.95</c:v>
                      </c:pt>
                      <c:pt idx="5351">
                        <c:v>0.56999999999999995</c:v>
                      </c:pt>
                      <c:pt idx="5352">
                        <c:v>0.27</c:v>
                      </c:pt>
                      <c:pt idx="5353">
                        <c:v>0.27</c:v>
                      </c:pt>
                      <c:pt idx="5354">
                        <c:v>0.27</c:v>
                      </c:pt>
                      <c:pt idx="5355">
                        <c:v>0.27</c:v>
                      </c:pt>
                      <c:pt idx="5356">
                        <c:v>0.27</c:v>
                      </c:pt>
                      <c:pt idx="5357">
                        <c:v>0.28999999999999998</c:v>
                      </c:pt>
                      <c:pt idx="5358">
                        <c:v>1.51</c:v>
                      </c:pt>
                      <c:pt idx="5359">
                        <c:v>5.85</c:v>
                      </c:pt>
                      <c:pt idx="5360">
                        <c:v>5.2</c:v>
                      </c:pt>
                      <c:pt idx="5361">
                        <c:v>3.66</c:v>
                      </c:pt>
                      <c:pt idx="5362">
                        <c:v>2.08</c:v>
                      </c:pt>
                      <c:pt idx="5363">
                        <c:v>1.53</c:v>
                      </c:pt>
                      <c:pt idx="5364">
                        <c:v>0.97</c:v>
                      </c:pt>
                      <c:pt idx="5365">
                        <c:v>0.42</c:v>
                      </c:pt>
                      <c:pt idx="5366">
                        <c:v>0.92</c:v>
                      </c:pt>
                      <c:pt idx="5367">
                        <c:v>2.12</c:v>
                      </c:pt>
                      <c:pt idx="5368">
                        <c:v>3.76</c:v>
                      </c:pt>
                      <c:pt idx="5369">
                        <c:v>4.58</c:v>
                      </c:pt>
                      <c:pt idx="5370">
                        <c:v>4.2699999999999996</c:v>
                      </c:pt>
                      <c:pt idx="5371">
                        <c:v>3.47</c:v>
                      </c:pt>
                      <c:pt idx="5372">
                        <c:v>2.48</c:v>
                      </c:pt>
                      <c:pt idx="5373">
                        <c:v>1.58</c:v>
                      </c:pt>
                      <c:pt idx="5374">
                        <c:v>0.94</c:v>
                      </c:pt>
                      <c:pt idx="5375">
                        <c:v>0.56999999999999995</c:v>
                      </c:pt>
                      <c:pt idx="5376">
                        <c:v>0.26</c:v>
                      </c:pt>
                      <c:pt idx="5377">
                        <c:v>0.26</c:v>
                      </c:pt>
                      <c:pt idx="5378">
                        <c:v>0.26</c:v>
                      </c:pt>
                      <c:pt idx="5379">
                        <c:v>0.26</c:v>
                      </c:pt>
                      <c:pt idx="5380">
                        <c:v>0.26</c:v>
                      </c:pt>
                      <c:pt idx="5381">
                        <c:v>0.28999999999999998</c:v>
                      </c:pt>
                      <c:pt idx="5382">
                        <c:v>0.48</c:v>
                      </c:pt>
                      <c:pt idx="5383">
                        <c:v>1.1599999999999999</c:v>
                      </c:pt>
                      <c:pt idx="5384">
                        <c:v>2.39</c:v>
                      </c:pt>
                      <c:pt idx="5385">
                        <c:v>3.1</c:v>
                      </c:pt>
                      <c:pt idx="5386">
                        <c:v>1.94</c:v>
                      </c:pt>
                      <c:pt idx="5387">
                        <c:v>0.61</c:v>
                      </c:pt>
                      <c:pt idx="5388">
                        <c:v>0.28999999999999998</c:v>
                      </c:pt>
                      <c:pt idx="5389">
                        <c:v>0.63</c:v>
                      </c:pt>
                      <c:pt idx="5390">
                        <c:v>0.96</c:v>
                      </c:pt>
                      <c:pt idx="5391">
                        <c:v>1.58</c:v>
                      </c:pt>
                      <c:pt idx="5392">
                        <c:v>2.34</c:v>
                      </c:pt>
                      <c:pt idx="5393">
                        <c:v>2.98</c:v>
                      </c:pt>
                      <c:pt idx="5394">
                        <c:v>3.24</c:v>
                      </c:pt>
                      <c:pt idx="5395">
                        <c:v>2.67</c:v>
                      </c:pt>
                      <c:pt idx="5396">
                        <c:v>1.54</c:v>
                      </c:pt>
                      <c:pt idx="5397">
                        <c:v>0.71</c:v>
                      </c:pt>
                      <c:pt idx="5398">
                        <c:v>0.36</c:v>
                      </c:pt>
                      <c:pt idx="5399">
                        <c:v>0.28000000000000003</c:v>
                      </c:pt>
                      <c:pt idx="5400">
                        <c:v>0.26</c:v>
                      </c:pt>
                      <c:pt idx="5401">
                        <c:v>0.26</c:v>
                      </c:pt>
                      <c:pt idx="5402">
                        <c:v>0.26</c:v>
                      </c:pt>
                      <c:pt idx="5403">
                        <c:v>0.26</c:v>
                      </c:pt>
                      <c:pt idx="5404">
                        <c:v>0.26</c:v>
                      </c:pt>
                      <c:pt idx="5405">
                        <c:v>0.28999999999999998</c:v>
                      </c:pt>
                      <c:pt idx="5406">
                        <c:v>0.47</c:v>
                      </c:pt>
                      <c:pt idx="5407">
                        <c:v>1.1599999999999999</c:v>
                      </c:pt>
                      <c:pt idx="5408">
                        <c:v>2.39</c:v>
                      </c:pt>
                      <c:pt idx="5409">
                        <c:v>3.1</c:v>
                      </c:pt>
                      <c:pt idx="5410">
                        <c:v>1.94</c:v>
                      </c:pt>
                      <c:pt idx="5411">
                        <c:v>0.61</c:v>
                      </c:pt>
                      <c:pt idx="5412">
                        <c:v>0.28999999999999998</c:v>
                      </c:pt>
                      <c:pt idx="5413">
                        <c:v>0.63</c:v>
                      </c:pt>
                      <c:pt idx="5414">
                        <c:v>0.96</c:v>
                      </c:pt>
                      <c:pt idx="5415">
                        <c:v>1.58</c:v>
                      </c:pt>
                      <c:pt idx="5416">
                        <c:v>2.34</c:v>
                      </c:pt>
                      <c:pt idx="5417">
                        <c:v>2.99</c:v>
                      </c:pt>
                      <c:pt idx="5418">
                        <c:v>3.24</c:v>
                      </c:pt>
                      <c:pt idx="5419">
                        <c:v>2.68</c:v>
                      </c:pt>
                      <c:pt idx="5420">
                        <c:v>1.54</c:v>
                      </c:pt>
                      <c:pt idx="5421">
                        <c:v>0.71</c:v>
                      </c:pt>
                      <c:pt idx="5422">
                        <c:v>0.36</c:v>
                      </c:pt>
                      <c:pt idx="5423">
                        <c:v>0.28000000000000003</c:v>
                      </c:pt>
                      <c:pt idx="5424">
                        <c:v>0.27</c:v>
                      </c:pt>
                      <c:pt idx="5425">
                        <c:v>0.27</c:v>
                      </c:pt>
                      <c:pt idx="5426">
                        <c:v>0.27</c:v>
                      </c:pt>
                      <c:pt idx="5427">
                        <c:v>0.27</c:v>
                      </c:pt>
                      <c:pt idx="5428">
                        <c:v>0.27</c:v>
                      </c:pt>
                      <c:pt idx="5429">
                        <c:v>0.28000000000000003</c:v>
                      </c:pt>
                      <c:pt idx="5430">
                        <c:v>0.78</c:v>
                      </c:pt>
                      <c:pt idx="5431">
                        <c:v>2.58</c:v>
                      </c:pt>
                      <c:pt idx="5432">
                        <c:v>2.31</c:v>
                      </c:pt>
                      <c:pt idx="5433">
                        <c:v>1.67</c:v>
                      </c:pt>
                      <c:pt idx="5434">
                        <c:v>1.02</c:v>
                      </c:pt>
                      <c:pt idx="5435">
                        <c:v>0.82</c:v>
                      </c:pt>
                      <c:pt idx="5436">
                        <c:v>0.62</c:v>
                      </c:pt>
                      <c:pt idx="5437">
                        <c:v>0.42</c:v>
                      </c:pt>
                      <c:pt idx="5438">
                        <c:v>0.92</c:v>
                      </c:pt>
                      <c:pt idx="5439">
                        <c:v>2.13</c:v>
                      </c:pt>
                      <c:pt idx="5440">
                        <c:v>3.78</c:v>
                      </c:pt>
                      <c:pt idx="5441">
                        <c:v>4.6100000000000003</c:v>
                      </c:pt>
                      <c:pt idx="5442">
                        <c:v>4.3</c:v>
                      </c:pt>
                      <c:pt idx="5443">
                        <c:v>3.49</c:v>
                      </c:pt>
                      <c:pt idx="5444">
                        <c:v>2.4900000000000002</c:v>
                      </c:pt>
                      <c:pt idx="5445">
                        <c:v>1.59</c:v>
                      </c:pt>
                      <c:pt idx="5446">
                        <c:v>0.95</c:v>
                      </c:pt>
                      <c:pt idx="5447">
                        <c:v>0.56999999999999995</c:v>
                      </c:pt>
                      <c:pt idx="5448">
                        <c:v>0.27</c:v>
                      </c:pt>
                      <c:pt idx="5449">
                        <c:v>0.27</c:v>
                      </c:pt>
                      <c:pt idx="5450">
                        <c:v>0.27</c:v>
                      </c:pt>
                      <c:pt idx="5451">
                        <c:v>0.27</c:v>
                      </c:pt>
                      <c:pt idx="5452">
                        <c:v>0.27</c:v>
                      </c:pt>
                      <c:pt idx="5453">
                        <c:v>0.28000000000000003</c:v>
                      </c:pt>
                      <c:pt idx="5454">
                        <c:v>1</c:v>
                      </c:pt>
                      <c:pt idx="5455">
                        <c:v>3.54</c:v>
                      </c:pt>
                      <c:pt idx="5456">
                        <c:v>3.16</c:v>
                      </c:pt>
                      <c:pt idx="5457">
                        <c:v>2.2599999999999998</c:v>
                      </c:pt>
                      <c:pt idx="5458">
                        <c:v>1.33</c:v>
                      </c:pt>
                      <c:pt idx="5459">
                        <c:v>1.03</c:v>
                      </c:pt>
                      <c:pt idx="5460">
                        <c:v>0.72</c:v>
                      </c:pt>
                      <c:pt idx="5461">
                        <c:v>0.42</c:v>
                      </c:pt>
                      <c:pt idx="5462">
                        <c:v>0.92</c:v>
                      </c:pt>
                      <c:pt idx="5463">
                        <c:v>2.13</c:v>
                      </c:pt>
                      <c:pt idx="5464">
                        <c:v>3.77</c:v>
                      </c:pt>
                      <c:pt idx="5465">
                        <c:v>4.59</c:v>
                      </c:pt>
                      <c:pt idx="5466">
                        <c:v>4.28</c:v>
                      </c:pt>
                      <c:pt idx="5467">
                        <c:v>3.48</c:v>
                      </c:pt>
                      <c:pt idx="5468">
                        <c:v>2.48</c:v>
                      </c:pt>
                      <c:pt idx="5469">
                        <c:v>1.59</c:v>
                      </c:pt>
                      <c:pt idx="5470">
                        <c:v>0.95</c:v>
                      </c:pt>
                      <c:pt idx="5471">
                        <c:v>0.56999999999999995</c:v>
                      </c:pt>
                      <c:pt idx="5472">
                        <c:v>0.27</c:v>
                      </c:pt>
                      <c:pt idx="5473">
                        <c:v>0.27</c:v>
                      </c:pt>
                      <c:pt idx="5474">
                        <c:v>0.27</c:v>
                      </c:pt>
                      <c:pt idx="5475">
                        <c:v>0.27</c:v>
                      </c:pt>
                      <c:pt idx="5476">
                        <c:v>0.27</c:v>
                      </c:pt>
                      <c:pt idx="5477">
                        <c:v>0.28000000000000003</c:v>
                      </c:pt>
                      <c:pt idx="5478">
                        <c:v>0.99</c:v>
                      </c:pt>
                      <c:pt idx="5479">
                        <c:v>3.52</c:v>
                      </c:pt>
                      <c:pt idx="5480">
                        <c:v>3.13</c:v>
                      </c:pt>
                      <c:pt idx="5481">
                        <c:v>2.2400000000000002</c:v>
                      </c:pt>
                      <c:pt idx="5482">
                        <c:v>1.33</c:v>
                      </c:pt>
                      <c:pt idx="5483">
                        <c:v>1.02</c:v>
                      </c:pt>
                      <c:pt idx="5484">
                        <c:v>0.72</c:v>
                      </c:pt>
                      <c:pt idx="5485">
                        <c:v>0.42</c:v>
                      </c:pt>
                      <c:pt idx="5486">
                        <c:v>0.92</c:v>
                      </c:pt>
                      <c:pt idx="5487">
                        <c:v>2.13</c:v>
                      </c:pt>
                      <c:pt idx="5488">
                        <c:v>3.78</c:v>
                      </c:pt>
                      <c:pt idx="5489">
                        <c:v>4.5999999999999996</c:v>
                      </c:pt>
                      <c:pt idx="5490">
                        <c:v>4.29</c:v>
                      </c:pt>
                      <c:pt idx="5491">
                        <c:v>3.49</c:v>
                      </c:pt>
                      <c:pt idx="5492">
                        <c:v>2.4900000000000002</c:v>
                      </c:pt>
                      <c:pt idx="5493">
                        <c:v>1.59</c:v>
                      </c:pt>
                      <c:pt idx="5494">
                        <c:v>0.95</c:v>
                      </c:pt>
                      <c:pt idx="5495">
                        <c:v>0.56999999999999995</c:v>
                      </c:pt>
                      <c:pt idx="5496">
                        <c:v>0.27</c:v>
                      </c:pt>
                      <c:pt idx="5497">
                        <c:v>0.27</c:v>
                      </c:pt>
                      <c:pt idx="5498">
                        <c:v>0.27</c:v>
                      </c:pt>
                      <c:pt idx="5499">
                        <c:v>0.27</c:v>
                      </c:pt>
                      <c:pt idx="5500">
                        <c:v>0.27</c:v>
                      </c:pt>
                      <c:pt idx="5501">
                        <c:v>0.28000000000000003</c:v>
                      </c:pt>
                      <c:pt idx="5502">
                        <c:v>0.72</c:v>
                      </c:pt>
                      <c:pt idx="5503">
                        <c:v>2.29</c:v>
                      </c:pt>
                      <c:pt idx="5504">
                        <c:v>2.0499999999999998</c:v>
                      </c:pt>
                      <c:pt idx="5505">
                        <c:v>1.49</c:v>
                      </c:pt>
                      <c:pt idx="5506">
                        <c:v>0.93</c:v>
                      </c:pt>
                      <c:pt idx="5507">
                        <c:v>0.76</c:v>
                      </c:pt>
                      <c:pt idx="5508">
                        <c:v>0.59</c:v>
                      </c:pt>
                      <c:pt idx="5509">
                        <c:v>0.42</c:v>
                      </c:pt>
                      <c:pt idx="5510">
                        <c:v>0.92</c:v>
                      </c:pt>
                      <c:pt idx="5511">
                        <c:v>2.13</c:v>
                      </c:pt>
                      <c:pt idx="5512">
                        <c:v>3.77</c:v>
                      </c:pt>
                      <c:pt idx="5513">
                        <c:v>4.5999999999999996</c:v>
                      </c:pt>
                      <c:pt idx="5514">
                        <c:v>4.29</c:v>
                      </c:pt>
                      <c:pt idx="5515">
                        <c:v>3.48</c:v>
                      </c:pt>
                      <c:pt idx="5516">
                        <c:v>2.4900000000000002</c:v>
                      </c:pt>
                      <c:pt idx="5517">
                        <c:v>1.59</c:v>
                      </c:pt>
                      <c:pt idx="5518">
                        <c:v>0.95</c:v>
                      </c:pt>
                      <c:pt idx="5519">
                        <c:v>0.56999999999999995</c:v>
                      </c:pt>
                      <c:pt idx="5520">
                        <c:v>0.27</c:v>
                      </c:pt>
                      <c:pt idx="5521">
                        <c:v>0.27</c:v>
                      </c:pt>
                      <c:pt idx="5522">
                        <c:v>0.27</c:v>
                      </c:pt>
                      <c:pt idx="5523">
                        <c:v>0.27</c:v>
                      </c:pt>
                      <c:pt idx="5524">
                        <c:v>0.27</c:v>
                      </c:pt>
                      <c:pt idx="5525">
                        <c:v>0.28000000000000003</c:v>
                      </c:pt>
                      <c:pt idx="5526">
                        <c:v>0.73</c:v>
                      </c:pt>
                      <c:pt idx="5527">
                        <c:v>2.34</c:v>
                      </c:pt>
                      <c:pt idx="5528">
                        <c:v>2.1</c:v>
                      </c:pt>
                      <c:pt idx="5529">
                        <c:v>1.53</c:v>
                      </c:pt>
                      <c:pt idx="5530">
                        <c:v>0.94</c:v>
                      </c:pt>
                      <c:pt idx="5531">
                        <c:v>0.77</c:v>
                      </c:pt>
                      <c:pt idx="5532">
                        <c:v>0.59</c:v>
                      </c:pt>
                      <c:pt idx="5533">
                        <c:v>0.42</c:v>
                      </c:pt>
                      <c:pt idx="5534">
                        <c:v>0.92</c:v>
                      </c:pt>
                      <c:pt idx="5535">
                        <c:v>2.12</c:v>
                      </c:pt>
                      <c:pt idx="5536">
                        <c:v>3.76</c:v>
                      </c:pt>
                      <c:pt idx="5537">
                        <c:v>4.57</c:v>
                      </c:pt>
                      <c:pt idx="5538">
                        <c:v>4.2699999999999996</c:v>
                      </c:pt>
                      <c:pt idx="5539">
                        <c:v>3.47</c:v>
                      </c:pt>
                      <c:pt idx="5540">
                        <c:v>2.48</c:v>
                      </c:pt>
                      <c:pt idx="5541">
                        <c:v>1.58</c:v>
                      </c:pt>
                      <c:pt idx="5542">
                        <c:v>0.94</c:v>
                      </c:pt>
                      <c:pt idx="5543">
                        <c:v>0.56999999999999995</c:v>
                      </c:pt>
                      <c:pt idx="5544">
                        <c:v>0.26</c:v>
                      </c:pt>
                      <c:pt idx="5545">
                        <c:v>0.26</c:v>
                      </c:pt>
                      <c:pt idx="5546">
                        <c:v>0.26</c:v>
                      </c:pt>
                      <c:pt idx="5547">
                        <c:v>0.26</c:v>
                      </c:pt>
                      <c:pt idx="5548">
                        <c:v>0.26</c:v>
                      </c:pt>
                      <c:pt idx="5549">
                        <c:v>0.28999999999999998</c:v>
                      </c:pt>
                      <c:pt idx="5550">
                        <c:v>0.48</c:v>
                      </c:pt>
                      <c:pt idx="5551">
                        <c:v>1.1599999999999999</c:v>
                      </c:pt>
                      <c:pt idx="5552">
                        <c:v>2.39</c:v>
                      </c:pt>
                      <c:pt idx="5553">
                        <c:v>3.1</c:v>
                      </c:pt>
                      <c:pt idx="5554">
                        <c:v>1.94</c:v>
                      </c:pt>
                      <c:pt idx="5555">
                        <c:v>0.61</c:v>
                      </c:pt>
                      <c:pt idx="5556">
                        <c:v>0.28999999999999998</c:v>
                      </c:pt>
                      <c:pt idx="5557">
                        <c:v>0.63</c:v>
                      </c:pt>
                      <c:pt idx="5558">
                        <c:v>0.97</c:v>
                      </c:pt>
                      <c:pt idx="5559">
                        <c:v>1.59</c:v>
                      </c:pt>
                      <c:pt idx="5560">
                        <c:v>2.35</c:v>
                      </c:pt>
                      <c:pt idx="5561">
                        <c:v>2.99</c:v>
                      </c:pt>
                      <c:pt idx="5562">
                        <c:v>3.25</c:v>
                      </c:pt>
                      <c:pt idx="5563">
                        <c:v>2.68</c:v>
                      </c:pt>
                      <c:pt idx="5564">
                        <c:v>1.55</c:v>
                      </c:pt>
                      <c:pt idx="5565">
                        <c:v>0.71</c:v>
                      </c:pt>
                      <c:pt idx="5566">
                        <c:v>0.36</c:v>
                      </c:pt>
                      <c:pt idx="5567">
                        <c:v>0.28000000000000003</c:v>
                      </c:pt>
                      <c:pt idx="5568">
                        <c:v>0.26</c:v>
                      </c:pt>
                      <c:pt idx="5569">
                        <c:v>0.26</c:v>
                      </c:pt>
                      <c:pt idx="5570">
                        <c:v>0.26</c:v>
                      </c:pt>
                      <c:pt idx="5571">
                        <c:v>0.26</c:v>
                      </c:pt>
                      <c:pt idx="5572">
                        <c:v>0.26</c:v>
                      </c:pt>
                      <c:pt idx="5573">
                        <c:v>0.28999999999999998</c:v>
                      </c:pt>
                      <c:pt idx="5574">
                        <c:v>0.48</c:v>
                      </c:pt>
                      <c:pt idx="5575">
                        <c:v>1.1599999999999999</c:v>
                      </c:pt>
                      <c:pt idx="5576">
                        <c:v>2.39</c:v>
                      </c:pt>
                      <c:pt idx="5577">
                        <c:v>3.1</c:v>
                      </c:pt>
                      <c:pt idx="5578">
                        <c:v>1.94</c:v>
                      </c:pt>
                      <c:pt idx="5579">
                        <c:v>0.61</c:v>
                      </c:pt>
                      <c:pt idx="5580">
                        <c:v>0.28999999999999998</c:v>
                      </c:pt>
                      <c:pt idx="5581">
                        <c:v>0.63</c:v>
                      </c:pt>
                      <c:pt idx="5582">
                        <c:v>0.96</c:v>
                      </c:pt>
                      <c:pt idx="5583">
                        <c:v>1.58</c:v>
                      </c:pt>
                      <c:pt idx="5584">
                        <c:v>2.34</c:v>
                      </c:pt>
                      <c:pt idx="5585">
                        <c:v>2.99</c:v>
                      </c:pt>
                      <c:pt idx="5586">
                        <c:v>3.24</c:v>
                      </c:pt>
                      <c:pt idx="5587">
                        <c:v>2.67</c:v>
                      </c:pt>
                      <c:pt idx="5588">
                        <c:v>1.54</c:v>
                      </c:pt>
                      <c:pt idx="5589">
                        <c:v>0.71</c:v>
                      </c:pt>
                      <c:pt idx="5590">
                        <c:v>0.36</c:v>
                      </c:pt>
                      <c:pt idx="5591">
                        <c:v>0.28000000000000003</c:v>
                      </c:pt>
                      <c:pt idx="5592">
                        <c:v>0.27</c:v>
                      </c:pt>
                      <c:pt idx="5593">
                        <c:v>0.27</c:v>
                      </c:pt>
                      <c:pt idx="5594">
                        <c:v>0.27</c:v>
                      </c:pt>
                      <c:pt idx="5595">
                        <c:v>0.27</c:v>
                      </c:pt>
                      <c:pt idx="5596">
                        <c:v>0.27</c:v>
                      </c:pt>
                      <c:pt idx="5597">
                        <c:v>0.28000000000000003</c:v>
                      </c:pt>
                      <c:pt idx="5598">
                        <c:v>1.26</c:v>
                      </c:pt>
                      <c:pt idx="5599">
                        <c:v>4.74</c:v>
                      </c:pt>
                      <c:pt idx="5600">
                        <c:v>4.22</c:v>
                      </c:pt>
                      <c:pt idx="5601">
                        <c:v>2.98</c:v>
                      </c:pt>
                      <c:pt idx="5602">
                        <c:v>1.72</c:v>
                      </c:pt>
                      <c:pt idx="5603">
                        <c:v>1.29</c:v>
                      </c:pt>
                      <c:pt idx="5604">
                        <c:v>0.85</c:v>
                      </c:pt>
                      <c:pt idx="5605">
                        <c:v>0.42</c:v>
                      </c:pt>
                      <c:pt idx="5606">
                        <c:v>0.92</c:v>
                      </c:pt>
                      <c:pt idx="5607">
                        <c:v>2.13</c:v>
                      </c:pt>
                      <c:pt idx="5608">
                        <c:v>3.77</c:v>
                      </c:pt>
                      <c:pt idx="5609">
                        <c:v>4.59</c:v>
                      </c:pt>
                      <c:pt idx="5610">
                        <c:v>4.28</c:v>
                      </c:pt>
                      <c:pt idx="5611">
                        <c:v>3.48</c:v>
                      </c:pt>
                      <c:pt idx="5612">
                        <c:v>2.48</c:v>
                      </c:pt>
                      <c:pt idx="5613">
                        <c:v>1.59</c:v>
                      </c:pt>
                      <c:pt idx="5614">
                        <c:v>0.94</c:v>
                      </c:pt>
                      <c:pt idx="5615">
                        <c:v>0.56999999999999995</c:v>
                      </c:pt>
                      <c:pt idx="5616">
                        <c:v>0.27</c:v>
                      </c:pt>
                      <c:pt idx="5617">
                        <c:v>0.27</c:v>
                      </c:pt>
                      <c:pt idx="5618">
                        <c:v>0.27</c:v>
                      </c:pt>
                      <c:pt idx="5619">
                        <c:v>0.27</c:v>
                      </c:pt>
                      <c:pt idx="5620">
                        <c:v>0.27</c:v>
                      </c:pt>
                      <c:pt idx="5621">
                        <c:v>0.28000000000000003</c:v>
                      </c:pt>
                      <c:pt idx="5622">
                        <c:v>0.63</c:v>
                      </c:pt>
                      <c:pt idx="5623">
                        <c:v>1.9</c:v>
                      </c:pt>
                      <c:pt idx="5624">
                        <c:v>1.7</c:v>
                      </c:pt>
                      <c:pt idx="5625">
                        <c:v>1.26</c:v>
                      </c:pt>
                      <c:pt idx="5626">
                        <c:v>0.8</c:v>
                      </c:pt>
                      <c:pt idx="5627">
                        <c:v>0.67</c:v>
                      </c:pt>
                      <c:pt idx="5628">
                        <c:v>0.55000000000000004</c:v>
                      </c:pt>
                      <c:pt idx="5629">
                        <c:v>0.42</c:v>
                      </c:pt>
                      <c:pt idx="5630">
                        <c:v>0.92</c:v>
                      </c:pt>
                      <c:pt idx="5631">
                        <c:v>2.13</c:v>
                      </c:pt>
                      <c:pt idx="5632">
                        <c:v>3.77</c:v>
                      </c:pt>
                      <c:pt idx="5633">
                        <c:v>4.59</c:v>
                      </c:pt>
                      <c:pt idx="5634">
                        <c:v>4.28</c:v>
                      </c:pt>
                      <c:pt idx="5635">
                        <c:v>3.48</c:v>
                      </c:pt>
                      <c:pt idx="5636">
                        <c:v>2.4900000000000002</c:v>
                      </c:pt>
                      <c:pt idx="5637">
                        <c:v>1.59</c:v>
                      </c:pt>
                      <c:pt idx="5638">
                        <c:v>0.95</c:v>
                      </c:pt>
                      <c:pt idx="5639">
                        <c:v>0.56999999999999995</c:v>
                      </c:pt>
                      <c:pt idx="5640">
                        <c:v>0.27</c:v>
                      </c:pt>
                      <c:pt idx="5641">
                        <c:v>0.27</c:v>
                      </c:pt>
                      <c:pt idx="5642">
                        <c:v>0.27</c:v>
                      </c:pt>
                      <c:pt idx="5643">
                        <c:v>0.27</c:v>
                      </c:pt>
                      <c:pt idx="5644">
                        <c:v>0.27</c:v>
                      </c:pt>
                      <c:pt idx="5645">
                        <c:v>0.28000000000000003</c:v>
                      </c:pt>
                      <c:pt idx="5646">
                        <c:v>1.1100000000000001</c:v>
                      </c:pt>
                      <c:pt idx="5647">
                        <c:v>4.04</c:v>
                      </c:pt>
                      <c:pt idx="5648">
                        <c:v>3.6</c:v>
                      </c:pt>
                      <c:pt idx="5649">
                        <c:v>2.56</c:v>
                      </c:pt>
                      <c:pt idx="5650">
                        <c:v>1.5</c:v>
                      </c:pt>
                      <c:pt idx="5651">
                        <c:v>1.1399999999999999</c:v>
                      </c:pt>
                      <c:pt idx="5652">
                        <c:v>0.78</c:v>
                      </c:pt>
                      <c:pt idx="5653">
                        <c:v>0.42</c:v>
                      </c:pt>
                      <c:pt idx="5654">
                        <c:v>0.92</c:v>
                      </c:pt>
                      <c:pt idx="5655">
                        <c:v>2.13</c:v>
                      </c:pt>
                      <c:pt idx="5656">
                        <c:v>3.77</c:v>
                      </c:pt>
                      <c:pt idx="5657">
                        <c:v>4.59</c:v>
                      </c:pt>
                      <c:pt idx="5658">
                        <c:v>4.28</c:v>
                      </c:pt>
                      <c:pt idx="5659">
                        <c:v>3.48</c:v>
                      </c:pt>
                      <c:pt idx="5660">
                        <c:v>2.48</c:v>
                      </c:pt>
                      <c:pt idx="5661">
                        <c:v>1.59</c:v>
                      </c:pt>
                      <c:pt idx="5662">
                        <c:v>0.95</c:v>
                      </c:pt>
                      <c:pt idx="5663">
                        <c:v>0.56999999999999995</c:v>
                      </c:pt>
                      <c:pt idx="5664">
                        <c:v>0.27</c:v>
                      </c:pt>
                      <c:pt idx="5665">
                        <c:v>0.27</c:v>
                      </c:pt>
                      <c:pt idx="5666">
                        <c:v>0.27</c:v>
                      </c:pt>
                      <c:pt idx="5667">
                        <c:v>0.27</c:v>
                      </c:pt>
                      <c:pt idx="5668">
                        <c:v>0.27</c:v>
                      </c:pt>
                      <c:pt idx="5669">
                        <c:v>0.28000000000000003</c:v>
                      </c:pt>
                      <c:pt idx="5670">
                        <c:v>0.88</c:v>
                      </c:pt>
                      <c:pt idx="5671">
                        <c:v>3.04</c:v>
                      </c:pt>
                      <c:pt idx="5672">
                        <c:v>2.71</c:v>
                      </c:pt>
                      <c:pt idx="5673">
                        <c:v>1.95</c:v>
                      </c:pt>
                      <c:pt idx="5674">
                        <c:v>1.17</c:v>
                      </c:pt>
                      <c:pt idx="5675">
                        <c:v>0.92</c:v>
                      </c:pt>
                      <c:pt idx="5676">
                        <c:v>0.67</c:v>
                      </c:pt>
                      <c:pt idx="5677">
                        <c:v>0.42</c:v>
                      </c:pt>
                      <c:pt idx="5678">
                        <c:v>0.92</c:v>
                      </c:pt>
                      <c:pt idx="5679">
                        <c:v>2.12</c:v>
                      </c:pt>
                      <c:pt idx="5680">
                        <c:v>3.76</c:v>
                      </c:pt>
                      <c:pt idx="5681">
                        <c:v>4.58</c:v>
                      </c:pt>
                      <c:pt idx="5682">
                        <c:v>4.2699999999999996</c:v>
                      </c:pt>
                      <c:pt idx="5683">
                        <c:v>3.47</c:v>
                      </c:pt>
                      <c:pt idx="5684">
                        <c:v>2.48</c:v>
                      </c:pt>
                      <c:pt idx="5685">
                        <c:v>1.58</c:v>
                      </c:pt>
                      <c:pt idx="5686">
                        <c:v>0.94</c:v>
                      </c:pt>
                      <c:pt idx="5687">
                        <c:v>0.56999999999999995</c:v>
                      </c:pt>
                      <c:pt idx="5688">
                        <c:v>0.27</c:v>
                      </c:pt>
                      <c:pt idx="5689">
                        <c:v>0.27</c:v>
                      </c:pt>
                      <c:pt idx="5690">
                        <c:v>0.27</c:v>
                      </c:pt>
                      <c:pt idx="5691">
                        <c:v>0.27</c:v>
                      </c:pt>
                      <c:pt idx="5692">
                        <c:v>0.27</c:v>
                      </c:pt>
                      <c:pt idx="5693">
                        <c:v>0.28000000000000003</c:v>
                      </c:pt>
                      <c:pt idx="5694">
                        <c:v>1.03</c:v>
                      </c:pt>
                      <c:pt idx="5695">
                        <c:v>3.71</c:v>
                      </c:pt>
                      <c:pt idx="5696">
                        <c:v>3.31</c:v>
                      </c:pt>
                      <c:pt idx="5697">
                        <c:v>2.36</c:v>
                      </c:pt>
                      <c:pt idx="5698">
                        <c:v>1.39</c:v>
                      </c:pt>
                      <c:pt idx="5699">
                        <c:v>1.07</c:v>
                      </c:pt>
                      <c:pt idx="5700">
                        <c:v>0.74</c:v>
                      </c:pt>
                      <c:pt idx="5701">
                        <c:v>0.42</c:v>
                      </c:pt>
                      <c:pt idx="5702">
                        <c:v>0.92</c:v>
                      </c:pt>
                      <c:pt idx="5703">
                        <c:v>2.13</c:v>
                      </c:pt>
                      <c:pt idx="5704">
                        <c:v>3.78</c:v>
                      </c:pt>
                      <c:pt idx="5705">
                        <c:v>4.5999999999999996</c:v>
                      </c:pt>
                      <c:pt idx="5706">
                        <c:v>4.29</c:v>
                      </c:pt>
                      <c:pt idx="5707">
                        <c:v>3.49</c:v>
                      </c:pt>
                      <c:pt idx="5708">
                        <c:v>2.4900000000000002</c:v>
                      </c:pt>
                      <c:pt idx="5709">
                        <c:v>1.59</c:v>
                      </c:pt>
                      <c:pt idx="5710">
                        <c:v>0.95</c:v>
                      </c:pt>
                      <c:pt idx="5711">
                        <c:v>0.56999999999999995</c:v>
                      </c:pt>
                      <c:pt idx="5712">
                        <c:v>0.26</c:v>
                      </c:pt>
                      <c:pt idx="5713">
                        <c:v>0.26</c:v>
                      </c:pt>
                      <c:pt idx="5714">
                        <c:v>0.26</c:v>
                      </c:pt>
                      <c:pt idx="5715">
                        <c:v>0.26</c:v>
                      </c:pt>
                      <c:pt idx="5716">
                        <c:v>0.26</c:v>
                      </c:pt>
                      <c:pt idx="5717">
                        <c:v>0.28999999999999998</c:v>
                      </c:pt>
                      <c:pt idx="5718">
                        <c:v>0.47</c:v>
                      </c:pt>
                      <c:pt idx="5719">
                        <c:v>1.1599999999999999</c:v>
                      </c:pt>
                      <c:pt idx="5720">
                        <c:v>2.39</c:v>
                      </c:pt>
                      <c:pt idx="5721">
                        <c:v>3.1</c:v>
                      </c:pt>
                      <c:pt idx="5722">
                        <c:v>1.94</c:v>
                      </c:pt>
                      <c:pt idx="5723">
                        <c:v>0.61</c:v>
                      </c:pt>
                      <c:pt idx="5724">
                        <c:v>0.28999999999999998</c:v>
                      </c:pt>
                      <c:pt idx="5725">
                        <c:v>0.63</c:v>
                      </c:pt>
                      <c:pt idx="5726">
                        <c:v>0.96</c:v>
                      </c:pt>
                      <c:pt idx="5727">
                        <c:v>1.58</c:v>
                      </c:pt>
                      <c:pt idx="5728">
                        <c:v>2.34</c:v>
                      </c:pt>
                      <c:pt idx="5729">
                        <c:v>2.98</c:v>
                      </c:pt>
                      <c:pt idx="5730">
                        <c:v>3.24</c:v>
                      </c:pt>
                      <c:pt idx="5731">
                        <c:v>2.67</c:v>
                      </c:pt>
                      <c:pt idx="5732">
                        <c:v>1.54</c:v>
                      </c:pt>
                      <c:pt idx="5733">
                        <c:v>0.71</c:v>
                      </c:pt>
                      <c:pt idx="5734">
                        <c:v>0.36</c:v>
                      </c:pt>
                      <c:pt idx="5735">
                        <c:v>0.28000000000000003</c:v>
                      </c:pt>
                      <c:pt idx="5736">
                        <c:v>0.26</c:v>
                      </c:pt>
                      <c:pt idx="5737">
                        <c:v>0.26</c:v>
                      </c:pt>
                      <c:pt idx="5738">
                        <c:v>0.26</c:v>
                      </c:pt>
                      <c:pt idx="5739">
                        <c:v>0.26</c:v>
                      </c:pt>
                      <c:pt idx="5740">
                        <c:v>0.26</c:v>
                      </c:pt>
                      <c:pt idx="5741">
                        <c:v>0.28999999999999998</c:v>
                      </c:pt>
                      <c:pt idx="5742">
                        <c:v>0.48</c:v>
                      </c:pt>
                      <c:pt idx="5743">
                        <c:v>1.1599999999999999</c:v>
                      </c:pt>
                      <c:pt idx="5744">
                        <c:v>2.39</c:v>
                      </c:pt>
                      <c:pt idx="5745">
                        <c:v>3.1</c:v>
                      </c:pt>
                      <c:pt idx="5746">
                        <c:v>1.94</c:v>
                      </c:pt>
                      <c:pt idx="5747">
                        <c:v>0.61</c:v>
                      </c:pt>
                      <c:pt idx="5748">
                        <c:v>0.28999999999999998</c:v>
                      </c:pt>
                      <c:pt idx="5749">
                        <c:v>0.63</c:v>
                      </c:pt>
                      <c:pt idx="5750">
                        <c:v>0.96</c:v>
                      </c:pt>
                      <c:pt idx="5751">
                        <c:v>1.58</c:v>
                      </c:pt>
                      <c:pt idx="5752">
                        <c:v>2.34</c:v>
                      </c:pt>
                      <c:pt idx="5753">
                        <c:v>2.98</c:v>
                      </c:pt>
                      <c:pt idx="5754">
                        <c:v>3.24</c:v>
                      </c:pt>
                      <c:pt idx="5755">
                        <c:v>2.67</c:v>
                      </c:pt>
                      <c:pt idx="5756">
                        <c:v>1.54</c:v>
                      </c:pt>
                      <c:pt idx="5757">
                        <c:v>0.71</c:v>
                      </c:pt>
                      <c:pt idx="5758">
                        <c:v>0.36</c:v>
                      </c:pt>
                      <c:pt idx="5759">
                        <c:v>0.28000000000000003</c:v>
                      </c:pt>
                      <c:pt idx="5760">
                        <c:v>0.27</c:v>
                      </c:pt>
                      <c:pt idx="5761">
                        <c:v>0.27</c:v>
                      </c:pt>
                      <c:pt idx="5762">
                        <c:v>0.27</c:v>
                      </c:pt>
                      <c:pt idx="5763">
                        <c:v>0.27</c:v>
                      </c:pt>
                      <c:pt idx="5764">
                        <c:v>0.27</c:v>
                      </c:pt>
                      <c:pt idx="5765">
                        <c:v>0.28000000000000003</c:v>
                      </c:pt>
                      <c:pt idx="5766">
                        <c:v>0.95</c:v>
                      </c:pt>
                      <c:pt idx="5767">
                        <c:v>3.32</c:v>
                      </c:pt>
                      <c:pt idx="5768">
                        <c:v>2.96</c:v>
                      </c:pt>
                      <c:pt idx="5769">
                        <c:v>2.12</c:v>
                      </c:pt>
                      <c:pt idx="5770">
                        <c:v>1.26</c:v>
                      </c:pt>
                      <c:pt idx="5771">
                        <c:v>0.98</c:v>
                      </c:pt>
                      <c:pt idx="5772">
                        <c:v>0.7</c:v>
                      </c:pt>
                      <c:pt idx="5773">
                        <c:v>0.42</c:v>
                      </c:pt>
                      <c:pt idx="5774">
                        <c:v>0.92</c:v>
                      </c:pt>
                      <c:pt idx="5775">
                        <c:v>2.13</c:v>
                      </c:pt>
                      <c:pt idx="5776">
                        <c:v>3.77</c:v>
                      </c:pt>
                      <c:pt idx="5777">
                        <c:v>4.59</c:v>
                      </c:pt>
                      <c:pt idx="5778">
                        <c:v>4.28</c:v>
                      </c:pt>
                      <c:pt idx="5779">
                        <c:v>3.48</c:v>
                      </c:pt>
                      <c:pt idx="5780">
                        <c:v>2.48</c:v>
                      </c:pt>
                      <c:pt idx="5781">
                        <c:v>1.59</c:v>
                      </c:pt>
                      <c:pt idx="5782">
                        <c:v>0.95</c:v>
                      </c:pt>
                      <c:pt idx="5783">
                        <c:v>0.56999999999999995</c:v>
                      </c:pt>
                      <c:pt idx="5784">
                        <c:v>0.27</c:v>
                      </c:pt>
                      <c:pt idx="5785">
                        <c:v>0.27</c:v>
                      </c:pt>
                      <c:pt idx="5786">
                        <c:v>0.27</c:v>
                      </c:pt>
                      <c:pt idx="5787">
                        <c:v>0.27</c:v>
                      </c:pt>
                      <c:pt idx="5788">
                        <c:v>0.27</c:v>
                      </c:pt>
                      <c:pt idx="5789">
                        <c:v>0.28000000000000003</c:v>
                      </c:pt>
                      <c:pt idx="5790">
                        <c:v>0.99</c:v>
                      </c:pt>
                      <c:pt idx="5791">
                        <c:v>3.5</c:v>
                      </c:pt>
                      <c:pt idx="5792">
                        <c:v>3.12</c:v>
                      </c:pt>
                      <c:pt idx="5793">
                        <c:v>2.23</c:v>
                      </c:pt>
                      <c:pt idx="5794">
                        <c:v>1.32</c:v>
                      </c:pt>
                      <c:pt idx="5795">
                        <c:v>1.02</c:v>
                      </c:pt>
                      <c:pt idx="5796">
                        <c:v>0.72</c:v>
                      </c:pt>
                      <c:pt idx="5797">
                        <c:v>0.42</c:v>
                      </c:pt>
                      <c:pt idx="5798">
                        <c:v>0.92</c:v>
                      </c:pt>
                      <c:pt idx="5799">
                        <c:v>2.13</c:v>
                      </c:pt>
                      <c:pt idx="5800">
                        <c:v>3.77</c:v>
                      </c:pt>
                      <c:pt idx="5801">
                        <c:v>4.5999999999999996</c:v>
                      </c:pt>
                      <c:pt idx="5802">
                        <c:v>4.29</c:v>
                      </c:pt>
                      <c:pt idx="5803">
                        <c:v>3.48</c:v>
                      </c:pt>
                      <c:pt idx="5804">
                        <c:v>2.4900000000000002</c:v>
                      </c:pt>
                      <c:pt idx="5805">
                        <c:v>1.59</c:v>
                      </c:pt>
                      <c:pt idx="5806">
                        <c:v>0.95</c:v>
                      </c:pt>
                      <c:pt idx="5807">
                        <c:v>0.56999999999999995</c:v>
                      </c:pt>
                      <c:pt idx="5808">
                        <c:v>0.27</c:v>
                      </c:pt>
                      <c:pt idx="5809">
                        <c:v>0.27</c:v>
                      </c:pt>
                      <c:pt idx="5810">
                        <c:v>0.27</c:v>
                      </c:pt>
                      <c:pt idx="5811">
                        <c:v>0.27</c:v>
                      </c:pt>
                      <c:pt idx="5812">
                        <c:v>0.27</c:v>
                      </c:pt>
                      <c:pt idx="5813">
                        <c:v>0.28999999999999998</c:v>
                      </c:pt>
                      <c:pt idx="5814">
                        <c:v>1.89</c:v>
                      </c:pt>
                      <c:pt idx="5815">
                        <c:v>7.6</c:v>
                      </c:pt>
                      <c:pt idx="5816">
                        <c:v>6.74</c:v>
                      </c:pt>
                      <c:pt idx="5817">
                        <c:v>4.72</c:v>
                      </c:pt>
                      <c:pt idx="5818">
                        <c:v>2.65</c:v>
                      </c:pt>
                      <c:pt idx="5819">
                        <c:v>1.91</c:v>
                      </c:pt>
                      <c:pt idx="5820">
                        <c:v>1.1599999999999999</c:v>
                      </c:pt>
                      <c:pt idx="5821">
                        <c:v>0.42</c:v>
                      </c:pt>
                      <c:pt idx="5822">
                        <c:v>0.92</c:v>
                      </c:pt>
                      <c:pt idx="5823">
                        <c:v>2.13</c:v>
                      </c:pt>
                      <c:pt idx="5824">
                        <c:v>3.77</c:v>
                      </c:pt>
                      <c:pt idx="5825">
                        <c:v>4.5999999999999996</c:v>
                      </c:pt>
                      <c:pt idx="5826">
                        <c:v>4.29</c:v>
                      </c:pt>
                      <c:pt idx="5827">
                        <c:v>3.48</c:v>
                      </c:pt>
                      <c:pt idx="5828">
                        <c:v>2.4900000000000002</c:v>
                      </c:pt>
                      <c:pt idx="5829">
                        <c:v>1.59</c:v>
                      </c:pt>
                      <c:pt idx="5830">
                        <c:v>0.95</c:v>
                      </c:pt>
                      <c:pt idx="5831">
                        <c:v>0.56999999999999995</c:v>
                      </c:pt>
                      <c:pt idx="5832">
                        <c:v>0.36</c:v>
                      </c:pt>
                      <c:pt idx="5833">
                        <c:v>0.36</c:v>
                      </c:pt>
                      <c:pt idx="5834">
                        <c:v>0.36</c:v>
                      </c:pt>
                      <c:pt idx="5835">
                        <c:v>0.37</c:v>
                      </c:pt>
                      <c:pt idx="5836">
                        <c:v>0.4</c:v>
                      </c:pt>
                      <c:pt idx="5837">
                        <c:v>0.57999999999999996</c:v>
                      </c:pt>
                      <c:pt idx="5838">
                        <c:v>1.1499999999999999</c:v>
                      </c:pt>
                      <c:pt idx="5839">
                        <c:v>2.33</c:v>
                      </c:pt>
                      <c:pt idx="5840">
                        <c:v>3.79</c:v>
                      </c:pt>
                      <c:pt idx="5841">
                        <c:v>4.4800000000000004</c:v>
                      </c:pt>
                      <c:pt idx="5842">
                        <c:v>4.3</c:v>
                      </c:pt>
                      <c:pt idx="5843">
                        <c:v>3.8</c:v>
                      </c:pt>
                      <c:pt idx="5844">
                        <c:v>3.11</c:v>
                      </c:pt>
                      <c:pt idx="5845">
                        <c:v>0.47</c:v>
                      </c:pt>
                      <c:pt idx="5846">
                        <c:v>0.89</c:v>
                      </c:pt>
                      <c:pt idx="5847">
                        <c:v>1.98</c:v>
                      </c:pt>
                      <c:pt idx="5848">
                        <c:v>3.51</c:v>
                      </c:pt>
                      <c:pt idx="5849">
                        <c:v>4.29</c:v>
                      </c:pt>
                      <c:pt idx="5850">
                        <c:v>4.0599999999999996</c:v>
                      </c:pt>
                      <c:pt idx="5851">
                        <c:v>3.44</c:v>
                      </c:pt>
                      <c:pt idx="5852">
                        <c:v>2.62</c:v>
                      </c:pt>
                      <c:pt idx="5853">
                        <c:v>1.84</c:v>
                      </c:pt>
                      <c:pt idx="5854">
                        <c:v>1.21</c:v>
                      </c:pt>
                      <c:pt idx="5855">
                        <c:v>0.79</c:v>
                      </c:pt>
                      <c:pt idx="5856">
                        <c:v>0.36</c:v>
                      </c:pt>
                      <c:pt idx="5857">
                        <c:v>0.36</c:v>
                      </c:pt>
                      <c:pt idx="5858">
                        <c:v>0.36</c:v>
                      </c:pt>
                      <c:pt idx="5859">
                        <c:v>0.36</c:v>
                      </c:pt>
                      <c:pt idx="5860">
                        <c:v>0.39</c:v>
                      </c:pt>
                      <c:pt idx="5861">
                        <c:v>0.52</c:v>
                      </c:pt>
                      <c:pt idx="5862">
                        <c:v>0.93</c:v>
                      </c:pt>
                      <c:pt idx="5863">
                        <c:v>1.78</c:v>
                      </c:pt>
                      <c:pt idx="5864">
                        <c:v>2.83</c:v>
                      </c:pt>
                      <c:pt idx="5865">
                        <c:v>3.33</c:v>
                      </c:pt>
                      <c:pt idx="5866">
                        <c:v>3.2</c:v>
                      </c:pt>
                      <c:pt idx="5867">
                        <c:v>2.84</c:v>
                      </c:pt>
                      <c:pt idx="5868">
                        <c:v>2.34</c:v>
                      </c:pt>
                      <c:pt idx="5869">
                        <c:v>0.47</c:v>
                      </c:pt>
                      <c:pt idx="5870">
                        <c:v>0.9</c:v>
                      </c:pt>
                      <c:pt idx="5871">
                        <c:v>1.99</c:v>
                      </c:pt>
                      <c:pt idx="5872">
                        <c:v>3.54</c:v>
                      </c:pt>
                      <c:pt idx="5873">
                        <c:v>4.33</c:v>
                      </c:pt>
                      <c:pt idx="5874">
                        <c:v>4.09</c:v>
                      </c:pt>
                      <c:pt idx="5875">
                        <c:v>3.47</c:v>
                      </c:pt>
                      <c:pt idx="5876">
                        <c:v>2.65</c:v>
                      </c:pt>
                      <c:pt idx="5877">
                        <c:v>1.85</c:v>
                      </c:pt>
                      <c:pt idx="5878">
                        <c:v>1.22</c:v>
                      </c:pt>
                      <c:pt idx="5879">
                        <c:v>0.8</c:v>
                      </c:pt>
                      <c:pt idx="5880">
                        <c:v>0.36</c:v>
                      </c:pt>
                      <c:pt idx="5881">
                        <c:v>0.36</c:v>
                      </c:pt>
                      <c:pt idx="5882">
                        <c:v>0.37</c:v>
                      </c:pt>
                      <c:pt idx="5883">
                        <c:v>0.38</c:v>
                      </c:pt>
                      <c:pt idx="5884">
                        <c:v>0.45</c:v>
                      </c:pt>
                      <c:pt idx="5885">
                        <c:v>0.7</c:v>
                      </c:pt>
                      <c:pt idx="5886">
                        <c:v>1.31</c:v>
                      </c:pt>
                      <c:pt idx="5887">
                        <c:v>2.34</c:v>
                      </c:pt>
                      <c:pt idx="5888">
                        <c:v>3.43</c:v>
                      </c:pt>
                      <c:pt idx="5889">
                        <c:v>3.91</c:v>
                      </c:pt>
                      <c:pt idx="5890">
                        <c:v>3.53</c:v>
                      </c:pt>
                      <c:pt idx="5891">
                        <c:v>2.62</c:v>
                      </c:pt>
                      <c:pt idx="5892">
                        <c:v>1.65</c:v>
                      </c:pt>
                      <c:pt idx="5893">
                        <c:v>0.42</c:v>
                      </c:pt>
                      <c:pt idx="5894">
                        <c:v>0.69</c:v>
                      </c:pt>
                      <c:pt idx="5895">
                        <c:v>1.57</c:v>
                      </c:pt>
                      <c:pt idx="5896">
                        <c:v>3.01</c:v>
                      </c:pt>
                      <c:pt idx="5897">
                        <c:v>3.81</c:v>
                      </c:pt>
                      <c:pt idx="5898">
                        <c:v>3.33</c:v>
                      </c:pt>
                      <c:pt idx="5899">
                        <c:v>2.25</c:v>
                      </c:pt>
                      <c:pt idx="5900">
                        <c:v>1.25</c:v>
                      </c:pt>
                      <c:pt idx="5901">
                        <c:v>0.67</c:v>
                      </c:pt>
                      <c:pt idx="5902">
                        <c:v>0.44</c:v>
                      </c:pt>
                      <c:pt idx="5903">
                        <c:v>0.38</c:v>
                      </c:pt>
                      <c:pt idx="5904">
                        <c:v>0.36</c:v>
                      </c:pt>
                      <c:pt idx="5905">
                        <c:v>0.36</c:v>
                      </c:pt>
                      <c:pt idx="5906">
                        <c:v>0.37</c:v>
                      </c:pt>
                      <c:pt idx="5907">
                        <c:v>0.38</c:v>
                      </c:pt>
                      <c:pt idx="5908">
                        <c:v>0.45</c:v>
                      </c:pt>
                      <c:pt idx="5909">
                        <c:v>0.68</c:v>
                      </c:pt>
                      <c:pt idx="5910">
                        <c:v>1.25</c:v>
                      </c:pt>
                      <c:pt idx="5911">
                        <c:v>2.2000000000000002</c:v>
                      </c:pt>
                      <c:pt idx="5912">
                        <c:v>3.22</c:v>
                      </c:pt>
                      <c:pt idx="5913">
                        <c:v>3.67</c:v>
                      </c:pt>
                      <c:pt idx="5914">
                        <c:v>3.32</c:v>
                      </c:pt>
                      <c:pt idx="5915">
                        <c:v>2.4700000000000002</c:v>
                      </c:pt>
                      <c:pt idx="5916">
                        <c:v>1.56</c:v>
                      </c:pt>
                      <c:pt idx="5917">
                        <c:v>0.42</c:v>
                      </c:pt>
                      <c:pt idx="5918">
                        <c:v>0.69</c:v>
                      </c:pt>
                      <c:pt idx="5919">
                        <c:v>1.57</c:v>
                      </c:pt>
                      <c:pt idx="5920">
                        <c:v>3.02</c:v>
                      </c:pt>
                      <c:pt idx="5921">
                        <c:v>3.81</c:v>
                      </c:pt>
                      <c:pt idx="5922">
                        <c:v>3.33</c:v>
                      </c:pt>
                      <c:pt idx="5923">
                        <c:v>2.25</c:v>
                      </c:pt>
                      <c:pt idx="5924">
                        <c:v>1.25</c:v>
                      </c:pt>
                      <c:pt idx="5925">
                        <c:v>0.67</c:v>
                      </c:pt>
                      <c:pt idx="5926">
                        <c:v>0.44</c:v>
                      </c:pt>
                      <c:pt idx="5927">
                        <c:v>0.38</c:v>
                      </c:pt>
                      <c:pt idx="5928">
                        <c:v>0.36</c:v>
                      </c:pt>
                      <c:pt idx="5929">
                        <c:v>0.36</c:v>
                      </c:pt>
                      <c:pt idx="5930">
                        <c:v>0.36</c:v>
                      </c:pt>
                      <c:pt idx="5931">
                        <c:v>0.36</c:v>
                      </c:pt>
                      <c:pt idx="5932">
                        <c:v>0.39</c:v>
                      </c:pt>
                      <c:pt idx="5933">
                        <c:v>0.52</c:v>
                      </c:pt>
                      <c:pt idx="5934">
                        <c:v>0.94</c:v>
                      </c:pt>
                      <c:pt idx="5935">
                        <c:v>1.82</c:v>
                      </c:pt>
                      <c:pt idx="5936">
                        <c:v>2.89</c:v>
                      </c:pt>
                      <c:pt idx="5937">
                        <c:v>3.41</c:v>
                      </c:pt>
                      <c:pt idx="5938">
                        <c:v>3.27</c:v>
                      </c:pt>
                      <c:pt idx="5939">
                        <c:v>2.9</c:v>
                      </c:pt>
                      <c:pt idx="5940">
                        <c:v>2.39</c:v>
                      </c:pt>
                      <c:pt idx="5941">
                        <c:v>0.47</c:v>
                      </c:pt>
                      <c:pt idx="5942">
                        <c:v>0.9</c:v>
                      </c:pt>
                      <c:pt idx="5943">
                        <c:v>1.99</c:v>
                      </c:pt>
                      <c:pt idx="5944">
                        <c:v>3.52</c:v>
                      </c:pt>
                      <c:pt idx="5945">
                        <c:v>4.3099999999999996</c:v>
                      </c:pt>
                      <c:pt idx="5946">
                        <c:v>4.08</c:v>
                      </c:pt>
                      <c:pt idx="5947">
                        <c:v>3.45</c:v>
                      </c:pt>
                      <c:pt idx="5948">
                        <c:v>2.64</c:v>
                      </c:pt>
                      <c:pt idx="5949">
                        <c:v>1.84</c:v>
                      </c:pt>
                      <c:pt idx="5950">
                        <c:v>1.22</c:v>
                      </c:pt>
                      <c:pt idx="5951">
                        <c:v>0.8</c:v>
                      </c:pt>
                      <c:pt idx="5952">
                        <c:v>0.36</c:v>
                      </c:pt>
                      <c:pt idx="5953">
                        <c:v>0.36</c:v>
                      </c:pt>
                      <c:pt idx="5954">
                        <c:v>0.36</c:v>
                      </c:pt>
                      <c:pt idx="5955">
                        <c:v>0.36</c:v>
                      </c:pt>
                      <c:pt idx="5956">
                        <c:v>0.38</c:v>
                      </c:pt>
                      <c:pt idx="5957">
                        <c:v>0.48</c:v>
                      </c:pt>
                      <c:pt idx="5958">
                        <c:v>0.8</c:v>
                      </c:pt>
                      <c:pt idx="5959">
                        <c:v>1.46</c:v>
                      </c:pt>
                      <c:pt idx="5960">
                        <c:v>2.2799999999999998</c:v>
                      </c:pt>
                      <c:pt idx="5961">
                        <c:v>2.66</c:v>
                      </c:pt>
                      <c:pt idx="5962">
                        <c:v>2.56</c:v>
                      </c:pt>
                      <c:pt idx="5963">
                        <c:v>2.2799999999999998</c:v>
                      </c:pt>
                      <c:pt idx="5964">
                        <c:v>1.9</c:v>
                      </c:pt>
                      <c:pt idx="5965">
                        <c:v>0.47</c:v>
                      </c:pt>
                      <c:pt idx="5966">
                        <c:v>0.89</c:v>
                      </c:pt>
                      <c:pt idx="5967">
                        <c:v>1.98</c:v>
                      </c:pt>
                      <c:pt idx="5968">
                        <c:v>3.52</c:v>
                      </c:pt>
                      <c:pt idx="5969">
                        <c:v>4.3</c:v>
                      </c:pt>
                      <c:pt idx="5970">
                        <c:v>4.07</c:v>
                      </c:pt>
                      <c:pt idx="5971">
                        <c:v>3.45</c:v>
                      </c:pt>
                      <c:pt idx="5972">
                        <c:v>2.63</c:v>
                      </c:pt>
                      <c:pt idx="5973">
                        <c:v>1.84</c:v>
                      </c:pt>
                      <c:pt idx="5974">
                        <c:v>1.21</c:v>
                      </c:pt>
                      <c:pt idx="5975">
                        <c:v>0.8</c:v>
                      </c:pt>
                      <c:pt idx="5976">
                        <c:v>0.36</c:v>
                      </c:pt>
                      <c:pt idx="5977">
                        <c:v>0.36</c:v>
                      </c:pt>
                      <c:pt idx="5978">
                        <c:v>0.36</c:v>
                      </c:pt>
                      <c:pt idx="5979">
                        <c:v>0.36</c:v>
                      </c:pt>
                      <c:pt idx="5980">
                        <c:v>0.38</c:v>
                      </c:pt>
                      <c:pt idx="5981">
                        <c:v>0.47</c:v>
                      </c:pt>
                      <c:pt idx="5982">
                        <c:v>0.74</c:v>
                      </c:pt>
                      <c:pt idx="5983">
                        <c:v>1.32</c:v>
                      </c:pt>
                      <c:pt idx="5984">
                        <c:v>2.0299999999999998</c:v>
                      </c:pt>
                      <c:pt idx="5985">
                        <c:v>2.37</c:v>
                      </c:pt>
                      <c:pt idx="5986">
                        <c:v>2.2799999999999998</c:v>
                      </c:pt>
                      <c:pt idx="5987">
                        <c:v>2.04</c:v>
                      </c:pt>
                      <c:pt idx="5988">
                        <c:v>1.7</c:v>
                      </c:pt>
                      <c:pt idx="5989">
                        <c:v>0.47</c:v>
                      </c:pt>
                      <c:pt idx="5990">
                        <c:v>0.89</c:v>
                      </c:pt>
                      <c:pt idx="5991">
                        <c:v>1.98</c:v>
                      </c:pt>
                      <c:pt idx="5992">
                        <c:v>3.52</c:v>
                      </c:pt>
                      <c:pt idx="5993">
                        <c:v>4.3099999999999996</c:v>
                      </c:pt>
                      <c:pt idx="5994">
                        <c:v>4.07</c:v>
                      </c:pt>
                      <c:pt idx="5995">
                        <c:v>3.45</c:v>
                      </c:pt>
                      <c:pt idx="5996">
                        <c:v>2.63</c:v>
                      </c:pt>
                      <c:pt idx="5997">
                        <c:v>1.84</c:v>
                      </c:pt>
                      <c:pt idx="5998">
                        <c:v>1.21</c:v>
                      </c:pt>
                      <c:pt idx="5999">
                        <c:v>0.8</c:v>
                      </c:pt>
                      <c:pt idx="6000">
                        <c:v>0.36</c:v>
                      </c:pt>
                      <c:pt idx="6001">
                        <c:v>0.36</c:v>
                      </c:pt>
                      <c:pt idx="6002">
                        <c:v>0.36</c:v>
                      </c:pt>
                      <c:pt idx="6003">
                        <c:v>0.36</c:v>
                      </c:pt>
                      <c:pt idx="6004">
                        <c:v>0.39</c:v>
                      </c:pt>
                      <c:pt idx="6005">
                        <c:v>0.49</c:v>
                      </c:pt>
                      <c:pt idx="6006">
                        <c:v>0.83</c:v>
                      </c:pt>
                      <c:pt idx="6007">
                        <c:v>1.54</c:v>
                      </c:pt>
                      <c:pt idx="6008">
                        <c:v>2.4</c:v>
                      </c:pt>
                      <c:pt idx="6009">
                        <c:v>2.82</c:v>
                      </c:pt>
                      <c:pt idx="6010">
                        <c:v>2.71</c:v>
                      </c:pt>
                      <c:pt idx="6011">
                        <c:v>2.41</c:v>
                      </c:pt>
                      <c:pt idx="6012">
                        <c:v>2</c:v>
                      </c:pt>
                      <c:pt idx="6013">
                        <c:v>0.47</c:v>
                      </c:pt>
                      <c:pt idx="6014">
                        <c:v>0.89</c:v>
                      </c:pt>
                      <c:pt idx="6015">
                        <c:v>1.97</c:v>
                      </c:pt>
                      <c:pt idx="6016">
                        <c:v>3.49</c:v>
                      </c:pt>
                      <c:pt idx="6017">
                        <c:v>4.2699999999999996</c:v>
                      </c:pt>
                      <c:pt idx="6018">
                        <c:v>4.04</c:v>
                      </c:pt>
                      <c:pt idx="6019">
                        <c:v>3.42</c:v>
                      </c:pt>
                      <c:pt idx="6020">
                        <c:v>2.62</c:v>
                      </c:pt>
                      <c:pt idx="6021">
                        <c:v>1.83</c:v>
                      </c:pt>
                      <c:pt idx="6022">
                        <c:v>1.21</c:v>
                      </c:pt>
                      <c:pt idx="6023">
                        <c:v>0.79</c:v>
                      </c:pt>
                      <c:pt idx="6024">
                        <c:v>0.36</c:v>
                      </c:pt>
                      <c:pt idx="6025">
                        <c:v>0.36</c:v>
                      </c:pt>
                      <c:pt idx="6026">
                        <c:v>0.36</c:v>
                      </c:pt>
                      <c:pt idx="6027">
                        <c:v>0.36</c:v>
                      </c:pt>
                      <c:pt idx="6028">
                        <c:v>0.38</c:v>
                      </c:pt>
                      <c:pt idx="6029">
                        <c:v>0.48</c:v>
                      </c:pt>
                      <c:pt idx="6030">
                        <c:v>0.81</c:v>
                      </c:pt>
                      <c:pt idx="6031">
                        <c:v>1.48</c:v>
                      </c:pt>
                      <c:pt idx="6032">
                        <c:v>2.31</c:v>
                      </c:pt>
                      <c:pt idx="6033">
                        <c:v>2.7</c:v>
                      </c:pt>
                      <c:pt idx="6034">
                        <c:v>2.6</c:v>
                      </c:pt>
                      <c:pt idx="6035">
                        <c:v>2.3199999999999998</c:v>
                      </c:pt>
                      <c:pt idx="6036">
                        <c:v>1.92</c:v>
                      </c:pt>
                      <c:pt idx="6037">
                        <c:v>0.47</c:v>
                      </c:pt>
                      <c:pt idx="6038">
                        <c:v>0.89</c:v>
                      </c:pt>
                      <c:pt idx="6039">
                        <c:v>1.98</c:v>
                      </c:pt>
                      <c:pt idx="6040">
                        <c:v>3.52</c:v>
                      </c:pt>
                      <c:pt idx="6041">
                        <c:v>4.3</c:v>
                      </c:pt>
                      <c:pt idx="6042">
                        <c:v>4.07</c:v>
                      </c:pt>
                      <c:pt idx="6043">
                        <c:v>3.45</c:v>
                      </c:pt>
                      <c:pt idx="6044">
                        <c:v>2.63</c:v>
                      </c:pt>
                      <c:pt idx="6045">
                        <c:v>1.84</c:v>
                      </c:pt>
                      <c:pt idx="6046">
                        <c:v>1.21</c:v>
                      </c:pt>
                      <c:pt idx="6047">
                        <c:v>0.8</c:v>
                      </c:pt>
                      <c:pt idx="6048">
                        <c:v>0.36</c:v>
                      </c:pt>
                      <c:pt idx="6049">
                        <c:v>0.36</c:v>
                      </c:pt>
                      <c:pt idx="6050">
                        <c:v>0.37</c:v>
                      </c:pt>
                      <c:pt idx="6051">
                        <c:v>0.37</c:v>
                      </c:pt>
                      <c:pt idx="6052">
                        <c:v>0.41</c:v>
                      </c:pt>
                      <c:pt idx="6053">
                        <c:v>0.55000000000000004</c:v>
                      </c:pt>
                      <c:pt idx="6054">
                        <c:v>0.89</c:v>
                      </c:pt>
                      <c:pt idx="6055">
                        <c:v>1.46</c:v>
                      </c:pt>
                      <c:pt idx="6056">
                        <c:v>2.0699999999999998</c:v>
                      </c:pt>
                      <c:pt idx="6057">
                        <c:v>2.34</c:v>
                      </c:pt>
                      <c:pt idx="6058">
                        <c:v>2.13</c:v>
                      </c:pt>
                      <c:pt idx="6059">
                        <c:v>1.62</c:v>
                      </c:pt>
                      <c:pt idx="6060">
                        <c:v>1.08</c:v>
                      </c:pt>
                      <c:pt idx="6061">
                        <c:v>0.42</c:v>
                      </c:pt>
                      <c:pt idx="6062">
                        <c:v>0.69</c:v>
                      </c:pt>
                      <c:pt idx="6063">
                        <c:v>1.57</c:v>
                      </c:pt>
                      <c:pt idx="6064">
                        <c:v>3.02</c:v>
                      </c:pt>
                      <c:pt idx="6065">
                        <c:v>3.81</c:v>
                      </c:pt>
                      <c:pt idx="6066">
                        <c:v>3.33</c:v>
                      </c:pt>
                      <c:pt idx="6067">
                        <c:v>2.25</c:v>
                      </c:pt>
                      <c:pt idx="6068">
                        <c:v>1.25</c:v>
                      </c:pt>
                      <c:pt idx="6069">
                        <c:v>0.67</c:v>
                      </c:pt>
                      <c:pt idx="6070">
                        <c:v>0.44</c:v>
                      </c:pt>
                      <c:pt idx="6071">
                        <c:v>0.38</c:v>
                      </c:pt>
                      <c:pt idx="6072">
                        <c:v>0.36</c:v>
                      </c:pt>
                      <c:pt idx="6073">
                        <c:v>0.36</c:v>
                      </c:pt>
                      <c:pt idx="6074">
                        <c:v>0.37</c:v>
                      </c:pt>
                      <c:pt idx="6075">
                        <c:v>0.38</c:v>
                      </c:pt>
                      <c:pt idx="6076">
                        <c:v>0.44</c:v>
                      </c:pt>
                      <c:pt idx="6077">
                        <c:v>0.65</c:v>
                      </c:pt>
                      <c:pt idx="6078">
                        <c:v>1.18</c:v>
                      </c:pt>
                      <c:pt idx="6079">
                        <c:v>2.0499999999999998</c:v>
                      </c:pt>
                      <c:pt idx="6080">
                        <c:v>2.99</c:v>
                      </c:pt>
                      <c:pt idx="6081">
                        <c:v>3.4</c:v>
                      </c:pt>
                      <c:pt idx="6082">
                        <c:v>3.08</c:v>
                      </c:pt>
                      <c:pt idx="6083">
                        <c:v>2.2999999999999998</c:v>
                      </c:pt>
                      <c:pt idx="6084">
                        <c:v>1.46</c:v>
                      </c:pt>
                      <c:pt idx="6085">
                        <c:v>0.42</c:v>
                      </c:pt>
                      <c:pt idx="6086">
                        <c:v>0.69</c:v>
                      </c:pt>
                      <c:pt idx="6087">
                        <c:v>1.57</c:v>
                      </c:pt>
                      <c:pt idx="6088">
                        <c:v>3.02</c:v>
                      </c:pt>
                      <c:pt idx="6089">
                        <c:v>3.82</c:v>
                      </c:pt>
                      <c:pt idx="6090">
                        <c:v>3.33</c:v>
                      </c:pt>
                      <c:pt idx="6091">
                        <c:v>2.25</c:v>
                      </c:pt>
                      <c:pt idx="6092">
                        <c:v>1.25</c:v>
                      </c:pt>
                      <c:pt idx="6093">
                        <c:v>0.67</c:v>
                      </c:pt>
                      <c:pt idx="6094">
                        <c:v>0.44</c:v>
                      </c:pt>
                      <c:pt idx="6095">
                        <c:v>0.38</c:v>
                      </c:pt>
                      <c:pt idx="6096">
                        <c:v>0.36</c:v>
                      </c:pt>
                      <c:pt idx="6097">
                        <c:v>0.36</c:v>
                      </c:pt>
                      <c:pt idx="6098">
                        <c:v>0.36</c:v>
                      </c:pt>
                      <c:pt idx="6099">
                        <c:v>0.36</c:v>
                      </c:pt>
                      <c:pt idx="6100">
                        <c:v>0.38</c:v>
                      </c:pt>
                      <c:pt idx="6101">
                        <c:v>0.45</c:v>
                      </c:pt>
                      <c:pt idx="6102">
                        <c:v>0.7</c:v>
                      </c:pt>
                      <c:pt idx="6103">
                        <c:v>1.2</c:v>
                      </c:pt>
                      <c:pt idx="6104">
                        <c:v>1.82</c:v>
                      </c:pt>
                      <c:pt idx="6105">
                        <c:v>2.12</c:v>
                      </c:pt>
                      <c:pt idx="6106">
                        <c:v>2.04</c:v>
                      </c:pt>
                      <c:pt idx="6107">
                        <c:v>1.83</c:v>
                      </c:pt>
                      <c:pt idx="6108">
                        <c:v>1.53</c:v>
                      </c:pt>
                      <c:pt idx="6109">
                        <c:v>0.47</c:v>
                      </c:pt>
                      <c:pt idx="6110">
                        <c:v>0.89</c:v>
                      </c:pt>
                      <c:pt idx="6111">
                        <c:v>1.98</c:v>
                      </c:pt>
                      <c:pt idx="6112">
                        <c:v>3.52</c:v>
                      </c:pt>
                      <c:pt idx="6113">
                        <c:v>4.3</c:v>
                      </c:pt>
                      <c:pt idx="6114">
                        <c:v>4.07</c:v>
                      </c:pt>
                      <c:pt idx="6115">
                        <c:v>3.44</c:v>
                      </c:pt>
                      <c:pt idx="6116">
                        <c:v>2.63</c:v>
                      </c:pt>
                      <c:pt idx="6117">
                        <c:v>1.84</c:v>
                      </c:pt>
                      <c:pt idx="6118">
                        <c:v>1.21</c:v>
                      </c:pt>
                      <c:pt idx="6119">
                        <c:v>0.8</c:v>
                      </c:pt>
                      <c:pt idx="6120">
                        <c:v>0.36</c:v>
                      </c:pt>
                      <c:pt idx="6121">
                        <c:v>0.36</c:v>
                      </c:pt>
                      <c:pt idx="6122">
                        <c:v>0.36</c:v>
                      </c:pt>
                      <c:pt idx="6123">
                        <c:v>0.36</c:v>
                      </c:pt>
                      <c:pt idx="6124">
                        <c:v>0.38</c:v>
                      </c:pt>
                      <c:pt idx="6125">
                        <c:v>0.45</c:v>
                      </c:pt>
                      <c:pt idx="6126">
                        <c:v>0.7</c:v>
                      </c:pt>
                      <c:pt idx="6127">
                        <c:v>1.22</c:v>
                      </c:pt>
                      <c:pt idx="6128">
                        <c:v>1.85</c:v>
                      </c:pt>
                      <c:pt idx="6129">
                        <c:v>2.16</c:v>
                      </c:pt>
                      <c:pt idx="6130">
                        <c:v>2.08</c:v>
                      </c:pt>
                      <c:pt idx="6131">
                        <c:v>1.86</c:v>
                      </c:pt>
                      <c:pt idx="6132">
                        <c:v>1.56</c:v>
                      </c:pt>
                      <c:pt idx="6133">
                        <c:v>0.47</c:v>
                      </c:pt>
                      <c:pt idx="6134">
                        <c:v>0.89</c:v>
                      </c:pt>
                      <c:pt idx="6135">
                        <c:v>1.98</c:v>
                      </c:pt>
                      <c:pt idx="6136">
                        <c:v>3.52</c:v>
                      </c:pt>
                      <c:pt idx="6137">
                        <c:v>4.3</c:v>
                      </c:pt>
                      <c:pt idx="6138">
                        <c:v>4.07</c:v>
                      </c:pt>
                      <c:pt idx="6139">
                        <c:v>3.45</c:v>
                      </c:pt>
                      <c:pt idx="6140">
                        <c:v>2.63</c:v>
                      </c:pt>
                      <c:pt idx="6141">
                        <c:v>1.84</c:v>
                      </c:pt>
                      <c:pt idx="6142">
                        <c:v>1.21</c:v>
                      </c:pt>
                      <c:pt idx="6143">
                        <c:v>0.8</c:v>
                      </c:pt>
                      <c:pt idx="6144">
                        <c:v>0.36</c:v>
                      </c:pt>
                      <c:pt idx="6145">
                        <c:v>0.36</c:v>
                      </c:pt>
                      <c:pt idx="6146">
                        <c:v>0.36</c:v>
                      </c:pt>
                      <c:pt idx="6147">
                        <c:v>0.36</c:v>
                      </c:pt>
                      <c:pt idx="6148">
                        <c:v>0.38</c:v>
                      </c:pt>
                      <c:pt idx="6149">
                        <c:v>0.48</c:v>
                      </c:pt>
                      <c:pt idx="6150">
                        <c:v>0.81</c:v>
                      </c:pt>
                      <c:pt idx="6151">
                        <c:v>1.48</c:v>
                      </c:pt>
                      <c:pt idx="6152">
                        <c:v>2.31</c:v>
                      </c:pt>
                      <c:pt idx="6153">
                        <c:v>2.7</c:v>
                      </c:pt>
                      <c:pt idx="6154">
                        <c:v>2.6</c:v>
                      </c:pt>
                      <c:pt idx="6155">
                        <c:v>2.3199999999999998</c:v>
                      </c:pt>
                      <c:pt idx="6156">
                        <c:v>1.92</c:v>
                      </c:pt>
                      <c:pt idx="6157">
                        <c:v>0.47</c:v>
                      </c:pt>
                      <c:pt idx="6158">
                        <c:v>0.89</c:v>
                      </c:pt>
                      <c:pt idx="6159">
                        <c:v>1.98</c:v>
                      </c:pt>
                      <c:pt idx="6160">
                        <c:v>3.51</c:v>
                      </c:pt>
                      <c:pt idx="6161">
                        <c:v>4.3</c:v>
                      </c:pt>
                      <c:pt idx="6162">
                        <c:v>4.0599999999999996</c:v>
                      </c:pt>
                      <c:pt idx="6163">
                        <c:v>3.44</c:v>
                      </c:pt>
                      <c:pt idx="6164">
                        <c:v>2.63</c:v>
                      </c:pt>
                      <c:pt idx="6165">
                        <c:v>1.84</c:v>
                      </c:pt>
                      <c:pt idx="6166">
                        <c:v>1.21</c:v>
                      </c:pt>
                      <c:pt idx="6167">
                        <c:v>0.79</c:v>
                      </c:pt>
                      <c:pt idx="6168">
                        <c:v>0.36</c:v>
                      </c:pt>
                      <c:pt idx="6169">
                        <c:v>0.36</c:v>
                      </c:pt>
                      <c:pt idx="6170">
                        <c:v>0.36</c:v>
                      </c:pt>
                      <c:pt idx="6171">
                        <c:v>0.37</c:v>
                      </c:pt>
                      <c:pt idx="6172">
                        <c:v>0.4</c:v>
                      </c:pt>
                      <c:pt idx="6173">
                        <c:v>0.55000000000000004</c:v>
                      </c:pt>
                      <c:pt idx="6174">
                        <c:v>1.05</c:v>
                      </c:pt>
                      <c:pt idx="6175">
                        <c:v>2.1</c:v>
                      </c:pt>
                      <c:pt idx="6176">
                        <c:v>3.38</c:v>
                      </c:pt>
                      <c:pt idx="6177">
                        <c:v>4</c:v>
                      </c:pt>
                      <c:pt idx="6178">
                        <c:v>3.84</c:v>
                      </c:pt>
                      <c:pt idx="6179">
                        <c:v>3.4</c:v>
                      </c:pt>
                      <c:pt idx="6180">
                        <c:v>2.79</c:v>
                      </c:pt>
                      <c:pt idx="6181">
                        <c:v>0.47</c:v>
                      </c:pt>
                      <c:pt idx="6182">
                        <c:v>0.89</c:v>
                      </c:pt>
                      <c:pt idx="6183">
                        <c:v>1.97</c:v>
                      </c:pt>
                      <c:pt idx="6184">
                        <c:v>3.5</c:v>
                      </c:pt>
                      <c:pt idx="6185">
                        <c:v>4.28</c:v>
                      </c:pt>
                      <c:pt idx="6186">
                        <c:v>4.05</c:v>
                      </c:pt>
                      <c:pt idx="6187">
                        <c:v>3.43</c:v>
                      </c:pt>
                      <c:pt idx="6188">
                        <c:v>2.62</c:v>
                      </c:pt>
                      <c:pt idx="6189">
                        <c:v>1.83</c:v>
                      </c:pt>
                      <c:pt idx="6190">
                        <c:v>1.21</c:v>
                      </c:pt>
                      <c:pt idx="6191">
                        <c:v>0.79</c:v>
                      </c:pt>
                      <c:pt idx="6192">
                        <c:v>0.36</c:v>
                      </c:pt>
                      <c:pt idx="6193">
                        <c:v>0.36</c:v>
                      </c:pt>
                      <c:pt idx="6194">
                        <c:v>0.36</c:v>
                      </c:pt>
                      <c:pt idx="6195">
                        <c:v>0.36</c:v>
                      </c:pt>
                      <c:pt idx="6196">
                        <c:v>0.38</c:v>
                      </c:pt>
                      <c:pt idx="6197">
                        <c:v>0.48</c:v>
                      </c:pt>
                      <c:pt idx="6198">
                        <c:v>0.81</c:v>
                      </c:pt>
                      <c:pt idx="6199">
                        <c:v>1.49</c:v>
                      </c:pt>
                      <c:pt idx="6200">
                        <c:v>2.3199999999999998</c:v>
                      </c:pt>
                      <c:pt idx="6201">
                        <c:v>2.72</c:v>
                      </c:pt>
                      <c:pt idx="6202">
                        <c:v>2.62</c:v>
                      </c:pt>
                      <c:pt idx="6203">
                        <c:v>2.33</c:v>
                      </c:pt>
                      <c:pt idx="6204">
                        <c:v>1.94</c:v>
                      </c:pt>
                      <c:pt idx="6205">
                        <c:v>0.47</c:v>
                      </c:pt>
                      <c:pt idx="6206">
                        <c:v>0.9</c:v>
                      </c:pt>
                      <c:pt idx="6207">
                        <c:v>1.99</c:v>
                      </c:pt>
                      <c:pt idx="6208">
                        <c:v>3.54</c:v>
                      </c:pt>
                      <c:pt idx="6209">
                        <c:v>4.33</c:v>
                      </c:pt>
                      <c:pt idx="6210">
                        <c:v>4.09</c:v>
                      </c:pt>
                      <c:pt idx="6211">
                        <c:v>3.46</c:v>
                      </c:pt>
                      <c:pt idx="6212">
                        <c:v>2.65</c:v>
                      </c:pt>
                      <c:pt idx="6213">
                        <c:v>1.85</c:v>
                      </c:pt>
                      <c:pt idx="6214">
                        <c:v>1.22</c:v>
                      </c:pt>
                      <c:pt idx="6215">
                        <c:v>0.8</c:v>
                      </c:pt>
                      <c:pt idx="6216">
                        <c:v>0.36</c:v>
                      </c:pt>
                      <c:pt idx="6217">
                        <c:v>0.36</c:v>
                      </c:pt>
                      <c:pt idx="6218">
                        <c:v>0.37</c:v>
                      </c:pt>
                      <c:pt idx="6219">
                        <c:v>0.37</c:v>
                      </c:pt>
                      <c:pt idx="6220">
                        <c:v>0.41</c:v>
                      </c:pt>
                      <c:pt idx="6221">
                        <c:v>0.52</c:v>
                      </c:pt>
                      <c:pt idx="6222">
                        <c:v>0.81</c:v>
                      </c:pt>
                      <c:pt idx="6223">
                        <c:v>1.29</c:v>
                      </c:pt>
                      <c:pt idx="6224">
                        <c:v>1.8</c:v>
                      </c:pt>
                      <c:pt idx="6225">
                        <c:v>2.02</c:v>
                      </c:pt>
                      <c:pt idx="6226">
                        <c:v>1.84</c:v>
                      </c:pt>
                      <c:pt idx="6227">
                        <c:v>1.42</c:v>
                      </c:pt>
                      <c:pt idx="6228">
                        <c:v>0.96</c:v>
                      </c:pt>
                      <c:pt idx="6229">
                        <c:v>0.42</c:v>
                      </c:pt>
                      <c:pt idx="6230">
                        <c:v>0.69</c:v>
                      </c:pt>
                      <c:pt idx="6231">
                        <c:v>1.57</c:v>
                      </c:pt>
                      <c:pt idx="6232">
                        <c:v>3.02</c:v>
                      </c:pt>
                      <c:pt idx="6233">
                        <c:v>3.81</c:v>
                      </c:pt>
                      <c:pt idx="6234">
                        <c:v>3.33</c:v>
                      </c:pt>
                      <c:pt idx="6235">
                        <c:v>2.25</c:v>
                      </c:pt>
                      <c:pt idx="6236">
                        <c:v>1.25</c:v>
                      </c:pt>
                      <c:pt idx="6237">
                        <c:v>0.67</c:v>
                      </c:pt>
                      <c:pt idx="6238">
                        <c:v>0.44</c:v>
                      </c:pt>
                      <c:pt idx="6239">
                        <c:v>0.38</c:v>
                      </c:pt>
                      <c:pt idx="6240">
                        <c:v>0.36</c:v>
                      </c:pt>
                      <c:pt idx="6241">
                        <c:v>0.36</c:v>
                      </c:pt>
                      <c:pt idx="6242">
                        <c:v>0.37</c:v>
                      </c:pt>
                      <c:pt idx="6243">
                        <c:v>0.38</c:v>
                      </c:pt>
                      <c:pt idx="6244">
                        <c:v>0.44</c:v>
                      </c:pt>
                      <c:pt idx="6245">
                        <c:v>0.65</c:v>
                      </c:pt>
                      <c:pt idx="6246">
                        <c:v>1.1599999999999999</c:v>
                      </c:pt>
                      <c:pt idx="6247">
                        <c:v>2.02</c:v>
                      </c:pt>
                      <c:pt idx="6248">
                        <c:v>2.94</c:v>
                      </c:pt>
                      <c:pt idx="6249">
                        <c:v>3.34</c:v>
                      </c:pt>
                      <c:pt idx="6250">
                        <c:v>3.03</c:v>
                      </c:pt>
                      <c:pt idx="6251">
                        <c:v>2.2599999999999998</c:v>
                      </c:pt>
                      <c:pt idx="6252">
                        <c:v>1.44</c:v>
                      </c:pt>
                      <c:pt idx="6253">
                        <c:v>0.42</c:v>
                      </c:pt>
                      <c:pt idx="6254">
                        <c:v>0.69</c:v>
                      </c:pt>
                      <c:pt idx="6255">
                        <c:v>1.57</c:v>
                      </c:pt>
                      <c:pt idx="6256">
                        <c:v>3.01</c:v>
                      </c:pt>
                      <c:pt idx="6257">
                        <c:v>3.81</c:v>
                      </c:pt>
                      <c:pt idx="6258">
                        <c:v>3.33</c:v>
                      </c:pt>
                      <c:pt idx="6259">
                        <c:v>2.25</c:v>
                      </c:pt>
                      <c:pt idx="6260">
                        <c:v>1.25</c:v>
                      </c:pt>
                      <c:pt idx="6261">
                        <c:v>0.67</c:v>
                      </c:pt>
                      <c:pt idx="6262">
                        <c:v>0.44</c:v>
                      </c:pt>
                      <c:pt idx="6263">
                        <c:v>0.38</c:v>
                      </c:pt>
                      <c:pt idx="6264">
                        <c:v>0.36</c:v>
                      </c:pt>
                      <c:pt idx="6265">
                        <c:v>0.36</c:v>
                      </c:pt>
                      <c:pt idx="6266">
                        <c:v>0.36</c:v>
                      </c:pt>
                      <c:pt idx="6267">
                        <c:v>0.37</c:v>
                      </c:pt>
                      <c:pt idx="6268">
                        <c:v>0.41</c:v>
                      </c:pt>
                      <c:pt idx="6269">
                        <c:v>0.61</c:v>
                      </c:pt>
                      <c:pt idx="6270">
                        <c:v>1.26</c:v>
                      </c:pt>
                      <c:pt idx="6271">
                        <c:v>2.63</c:v>
                      </c:pt>
                      <c:pt idx="6272">
                        <c:v>4.3099999999999996</c:v>
                      </c:pt>
                      <c:pt idx="6273">
                        <c:v>5.1100000000000003</c:v>
                      </c:pt>
                      <c:pt idx="6274">
                        <c:v>4.9000000000000004</c:v>
                      </c:pt>
                      <c:pt idx="6275">
                        <c:v>4.32</c:v>
                      </c:pt>
                      <c:pt idx="6276">
                        <c:v>3.53</c:v>
                      </c:pt>
                      <c:pt idx="6277">
                        <c:v>0.47</c:v>
                      </c:pt>
                      <c:pt idx="6278">
                        <c:v>0.89</c:v>
                      </c:pt>
                      <c:pt idx="6279">
                        <c:v>1.98</c:v>
                      </c:pt>
                      <c:pt idx="6280">
                        <c:v>3.51</c:v>
                      </c:pt>
                      <c:pt idx="6281">
                        <c:v>4.3</c:v>
                      </c:pt>
                      <c:pt idx="6282">
                        <c:v>4.0599999999999996</c:v>
                      </c:pt>
                      <c:pt idx="6283">
                        <c:v>3.44</c:v>
                      </c:pt>
                      <c:pt idx="6284">
                        <c:v>2.63</c:v>
                      </c:pt>
                      <c:pt idx="6285">
                        <c:v>1.84</c:v>
                      </c:pt>
                      <c:pt idx="6286">
                        <c:v>1.21</c:v>
                      </c:pt>
                      <c:pt idx="6287">
                        <c:v>0.79</c:v>
                      </c:pt>
                      <c:pt idx="6288">
                        <c:v>0.36</c:v>
                      </c:pt>
                      <c:pt idx="6289">
                        <c:v>0.36</c:v>
                      </c:pt>
                      <c:pt idx="6290">
                        <c:v>0.36</c:v>
                      </c:pt>
                      <c:pt idx="6291">
                        <c:v>0.36</c:v>
                      </c:pt>
                      <c:pt idx="6292">
                        <c:v>0.38</c:v>
                      </c:pt>
                      <c:pt idx="6293">
                        <c:v>0.48</c:v>
                      </c:pt>
                      <c:pt idx="6294">
                        <c:v>0.81</c:v>
                      </c:pt>
                      <c:pt idx="6295">
                        <c:v>1.49</c:v>
                      </c:pt>
                      <c:pt idx="6296">
                        <c:v>2.33</c:v>
                      </c:pt>
                      <c:pt idx="6297">
                        <c:v>2.72</c:v>
                      </c:pt>
                      <c:pt idx="6298">
                        <c:v>2.62</c:v>
                      </c:pt>
                      <c:pt idx="6299">
                        <c:v>2.33</c:v>
                      </c:pt>
                      <c:pt idx="6300">
                        <c:v>1.94</c:v>
                      </c:pt>
                      <c:pt idx="6301">
                        <c:v>0.47</c:v>
                      </c:pt>
                      <c:pt idx="6302">
                        <c:v>0.89</c:v>
                      </c:pt>
                      <c:pt idx="6303">
                        <c:v>1.97</c:v>
                      </c:pt>
                      <c:pt idx="6304">
                        <c:v>3.5</c:v>
                      </c:pt>
                      <c:pt idx="6305">
                        <c:v>4.29</c:v>
                      </c:pt>
                      <c:pt idx="6306">
                        <c:v>4.05</c:v>
                      </c:pt>
                      <c:pt idx="6307">
                        <c:v>3.43</c:v>
                      </c:pt>
                      <c:pt idx="6308">
                        <c:v>2.62</c:v>
                      </c:pt>
                      <c:pt idx="6309">
                        <c:v>1.83</c:v>
                      </c:pt>
                      <c:pt idx="6310">
                        <c:v>1.21</c:v>
                      </c:pt>
                      <c:pt idx="6311">
                        <c:v>0.79</c:v>
                      </c:pt>
                      <c:pt idx="6312">
                        <c:v>0.36</c:v>
                      </c:pt>
                      <c:pt idx="6313">
                        <c:v>0.36</c:v>
                      </c:pt>
                      <c:pt idx="6314">
                        <c:v>0.36</c:v>
                      </c:pt>
                      <c:pt idx="6315">
                        <c:v>0.36</c:v>
                      </c:pt>
                      <c:pt idx="6316">
                        <c:v>0.38</c:v>
                      </c:pt>
                      <c:pt idx="6317">
                        <c:v>0.44</c:v>
                      </c:pt>
                      <c:pt idx="6318">
                        <c:v>0.67</c:v>
                      </c:pt>
                      <c:pt idx="6319">
                        <c:v>1.1299999999999999</c:v>
                      </c:pt>
                      <c:pt idx="6320">
                        <c:v>1.69</c:v>
                      </c:pt>
                      <c:pt idx="6321">
                        <c:v>1.96</c:v>
                      </c:pt>
                      <c:pt idx="6322">
                        <c:v>1.89</c:v>
                      </c:pt>
                      <c:pt idx="6323">
                        <c:v>1.7</c:v>
                      </c:pt>
                      <c:pt idx="6324">
                        <c:v>1.43</c:v>
                      </c:pt>
                      <c:pt idx="6325">
                        <c:v>0.47</c:v>
                      </c:pt>
                      <c:pt idx="6326">
                        <c:v>0.89</c:v>
                      </c:pt>
                      <c:pt idx="6327">
                        <c:v>1.98</c:v>
                      </c:pt>
                      <c:pt idx="6328">
                        <c:v>3.5</c:v>
                      </c:pt>
                      <c:pt idx="6329">
                        <c:v>4.29</c:v>
                      </c:pt>
                      <c:pt idx="6330">
                        <c:v>4.05</c:v>
                      </c:pt>
                      <c:pt idx="6331">
                        <c:v>3.43</c:v>
                      </c:pt>
                      <c:pt idx="6332">
                        <c:v>2.62</c:v>
                      </c:pt>
                      <c:pt idx="6333">
                        <c:v>1.83</c:v>
                      </c:pt>
                      <c:pt idx="6334">
                        <c:v>1.21</c:v>
                      </c:pt>
                      <c:pt idx="6335">
                        <c:v>0.79</c:v>
                      </c:pt>
                      <c:pt idx="6336">
                        <c:v>0.36</c:v>
                      </c:pt>
                      <c:pt idx="6337">
                        <c:v>0.36</c:v>
                      </c:pt>
                      <c:pt idx="6338">
                        <c:v>0.36</c:v>
                      </c:pt>
                      <c:pt idx="6339">
                        <c:v>0.37</c:v>
                      </c:pt>
                      <c:pt idx="6340">
                        <c:v>0.39</c:v>
                      </c:pt>
                      <c:pt idx="6341">
                        <c:v>0.53</c:v>
                      </c:pt>
                      <c:pt idx="6342">
                        <c:v>0.99</c:v>
                      </c:pt>
                      <c:pt idx="6343">
                        <c:v>1.93</c:v>
                      </c:pt>
                      <c:pt idx="6344">
                        <c:v>3.09</c:v>
                      </c:pt>
                      <c:pt idx="6345">
                        <c:v>3.65</c:v>
                      </c:pt>
                      <c:pt idx="6346">
                        <c:v>3.5</c:v>
                      </c:pt>
                      <c:pt idx="6347">
                        <c:v>3.1</c:v>
                      </c:pt>
                      <c:pt idx="6348">
                        <c:v>2.5499999999999998</c:v>
                      </c:pt>
                      <c:pt idx="6349">
                        <c:v>0.47</c:v>
                      </c:pt>
                      <c:pt idx="6350">
                        <c:v>0.89</c:v>
                      </c:pt>
                      <c:pt idx="6351">
                        <c:v>1.97</c:v>
                      </c:pt>
                      <c:pt idx="6352">
                        <c:v>3.5</c:v>
                      </c:pt>
                      <c:pt idx="6353">
                        <c:v>4.28</c:v>
                      </c:pt>
                      <c:pt idx="6354">
                        <c:v>4.05</c:v>
                      </c:pt>
                      <c:pt idx="6355">
                        <c:v>3.43</c:v>
                      </c:pt>
                      <c:pt idx="6356">
                        <c:v>2.62</c:v>
                      </c:pt>
                      <c:pt idx="6357">
                        <c:v>1.83</c:v>
                      </c:pt>
                      <c:pt idx="6358">
                        <c:v>1.21</c:v>
                      </c:pt>
                      <c:pt idx="6359">
                        <c:v>0.79</c:v>
                      </c:pt>
                      <c:pt idx="6360">
                        <c:v>0.36</c:v>
                      </c:pt>
                      <c:pt idx="6361">
                        <c:v>0.36</c:v>
                      </c:pt>
                      <c:pt idx="6362">
                        <c:v>0.36</c:v>
                      </c:pt>
                      <c:pt idx="6363">
                        <c:v>0.36</c:v>
                      </c:pt>
                      <c:pt idx="6364">
                        <c:v>0.39</c:v>
                      </c:pt>
                      <c:pt idx="6365">
                        <c:v>0.52</c:v>
                      </c:pt>
                      <c:pt idx="6366">
                        <c:v>0.95</c:v>
                      </c:pt>
                      <c:pt idx="6367">
                        <c:v>1.85</c:v>
                      </c:pt>
                      <c:pt idx="6368">
                        <c:v>2.96</c:v>
                      </c:pt>
                      <c:pt idx="6369">
                        <c:v>3.48</c:v>
                      </c:pt>
                      <c:pt idx="6370">
                        <c:v>3.34</c:v>
                      </c:pt>
                      <c:pt idx="6371">
                        <c:v>2.97</c:v>
                      </c:pt>
                      <c:pt idx="6372">
                        <c:v>2.44</c:v>
                      </c:pt>
                      <c:pt idx="6373">
                        <c:v>0.47</c:v>
                      </c:pt>
                      <c:pt idx="6374">
                        <c:v>0.89</c:v>
                      </c:pt>
                      <c:pt idx="6375">
                        <c:v>1.96</c:v>
                      </c:pt>
                      <c:pt idx="6376">
                        <c:v>3.48</c:v>
                      </c:pt>
                      <c:pt idx="6377">
                        <c:v>4.25</c:v>
                      </c:pt>
                      <c:pt idx="6378">
                        <c:v>4.0199999999999996</c:v>
                      </c:pt>
                      <c:pt idx="6379">
                        <c:v>3.41</c:v>
                      </c:pt>
                      <c:pt idx="6380">
                        <c:v>2.6</c:v>
                      </c:pt>
                      <c:pt idx="6381">
                        <c:v>1.82</c:v>
                      </c:pt>
                      <c:pt idx="6382">
                        <c:v>1.2</c:v>
                      </c:pt>
                      <c:pt idx="6383">
                        <c:v>0.79</c:v>
                      </c:pt>
                      <c:pt idx="6384">
                        <c:v>0.36</c:v>
                      </c:pt>
                      <c:pt idx="6385">
                        <c:v>0.36</c:v>
                      </c:pt>
                      <c:pt idx="6386">
                        <c:v>0.37</c:v>
                      </c:pt>
                      <c:pt idx="6387">
                        <c:v>0.37</c:v>
                      </c:pt>
                      <c:pt idx="6388">
                        <c:v>0.41</c:v>
                      </c:pt>
                      <c:pt idx="6389">
                        <c:v>0.53</c:v>
                      </c:pt>
                      <c:pt idx="6390">
                        <c:v>0.84</c:v>
                      </c:pt>
                      <c:pt idx="6391">
                        <c:v>1.34</c:v>
                      </c:pt>
                      <c:pt idx="6392">
                        <c:v>1.89</c:v>
                      </c:pt>
                      <c:pt idx="6393">
                        <c:v>2.13</c:v>
                      </c:pt>
                      <c:pt idx="6394">
                        <c:v>1.94</c:v>
                      </c:pt>
                      <c:pt idx="6395">
                        <c:v>1.49</c:v>
                      </c:pt>
                      <c:pt idx="6396">
                        <c:v>1</c:v>
                      </c:pt>
                      <c:pt idx="6397">
                        <c:v>0.42</c:v>
                      </c:pt>
                      <c:pt idx="6398">
                        <c:v>0.69</c:v>
                      </c:pt>
                      <c:pt idx="6399">
                        <c:v>1.57</c:v>
                      </c:pt>
                      <c:pt idx="6400">
                        <c:v>3.02</c:v>
                      </c:pt>
                      <c:pt idx="6401">
                        <c:v>3.82</c:v>
                      </c:pt>
                      <c:pt idx="6402">
                        <c:v>3.33</c:v>
                      </c:pt>
                      <c:pt idx="6403">
                        <c:v>2.25</c:v>
                      </c:pt>
                      <c:pt idx="6404">
                        <c:v>1.25</c:v>
                      </c:pt>
                      <c:pt idx="6405">
                        <c:v>0.67</c:v>
                      </c:pt>
                      <c:pt idx="6406">
                        <c:v>0.44</c:v>
                      </c:pt>
                      <c:pt idx="6407">
                        <c:v>0.38</c:v>
                      </c:pt>
                      <c:pt idx="6408">
                        <c:v>0.36</c:v>
                      </c:pt>
                      <c:pt idx="6409">
                        <c:v>0.36</c:v>
                      </c:pt>
                      <c:pt idx="6410">
                        <c:v>0.37</c:v>
                      </c:pt>
                      <c:pt idx="6411">
                        <c:v>0.38</c:v>
                      </c:pt>
                      <c:pt idx="6412">
                        <c:v>0.43</c:v>
                      </c:pt>
                      <c:pt idx="6413">
                        <c:v>0.59</c:v>
                      </c:pt>
                      <c:pt idx="6414">
                        <c:v>1</c:v>
                      </c:pt>
                      <c:pt idx="6415">
                        <c:v>1.69</c:v>
                      </c:pt>
                      <c:pt idx="6416">
                        <c:v>2.4300000000000002</c:v>
                      </c:pt>
                      <c:pt idx="6417">
                        <c:v>2.76</c:v>
                      </c:pt>
                      <c:pt idx="6418">
                        <c:v>2.5</c:v>
                      </c:pt>
                      <c:pt idx="6419">
                        <c:v>1.89</c:v>
                      </c:pt>
                      <c:pt idx="6420">
                        <c:v>1.23</c:v>
                      </c:pt>
                      <c:pt idx="6421">
                        <c:v>0.42</c:v>
                      </c:pt>
                      <c:pt idx="6422">
                        <c:v>0.69</c:v>
                      </c:pt>
                      <c:pt idx="6423">
                        <c:v>1.57</c:v>
                      </c:pt>
                      <c:pt idx="6424">
                        <c:v>3.02</c:v>
                      </c:pt>
                      <c:pt idx="6425">
                        <c:v>3.82</c:v>
                      </c:pt>
                      <c:pt idx="6426">
                        <c:v>3.33</c:v>
                      </c:pt>
                      <c:pt idx="6427">
                        <c:v>2.25</c:v>
                      </c:pt>
                      <c:pt idx="6428">
                        <c:v>1.25</c:v>
                      </c:pt>
                      <c:pt idx="6429">
                        <c:v>0.67</c:v>
                      </c:pt>
                      <c:pt idx="6430">
                        <c:v>0.44</c:v>
                      </c:pt>
                      <c:pt idx="6431">
                        <c:v>0.38</c:v>
                      </c:pt>
                      <c:pt idx="6432">
                        <c:v>0.36</c:v>
                      </c:pt>
                      <c:pt idx="6433">
                        <c:v>0.36</c:v>
                      </c:pt>
                      <c:pt idx="6434">
                        <c:v>0.36</c:v>
                      </c:pt>
                      <c:pt idx="6435">
                        <c:v>0.37</c:v>
                      </c:pt>
                      <c:pt idx="6436">
                        <c:v>0.41</c:v>
                      </c:pt>
                      <c:pt idx="6437">
                        <c:v>0.63</c:v>
                      </c:pt>
                      <c:pt idx="6438">
                        <c:v>1.32</c:v>
                      </c:pt>
                      <c:pt idx="6439">
                        <c:v>2.78</c:v>
                      </c:pt>
                      <c:pt idx="6440">
                        <c:v>4.57</c:v>
                      </c:pt>
                      <c:pt idx="6441">
                        <c:v>5.42</c:v>
                      </c:pt>
                      <c:pt idx="6442">
                        <c:v>5.2</c:v>
                      </c:pt>
                      <c:pt idx="6443">
                        <c:v>4.59</c:v>
                      </c:pt>
                      <c:pt idx="6444">
                        <c:v>3.74</c:v>
                      </c:pt>
                      <c:pt idx="6445">
                        <c:v>0.47</c:v>
                      </c:pt>
                      <c:pt idx="6446">
                        <c:v>0.9</c:v>
                      </c:pt>
                      <c:pt idx="6447">
                        <c:v>1.99</c:v>
                      </c:pt>
                      <c:pt idx="6448">
                        <c:v>3.53</c:v>
                      </c:pt>
                      <c:pt idx="6449">
                        <c:v>4.32</c:v>
                      </c:pt>
                      <c:pt idx="6450">
                        <c:v>4.08</c:v>
                      </c:pt>
                      <c:pt idx="6451">
                        <c:v>3.46</c:v>
                      </c:pt>
                      <c:pt idx="6452">
                        <c:v>2.64</c:v>
                      </c:pt>
                      <c:pt idx="6453">
                        <c:v>1.85</c:v>
                      </c:pt>
                      <c:pt idx="6454">
                        <c:v>1.22</c:v>
                      </c:pt>
                      <c:pt idx="6455">
                        <c:v>0.8</c:v>
                      </c:pt>
                      <c:pt idx="6456">
                        <c:v>0.36</c:v>
                      </c:pt>
                      <c:pt idx="6457">
                        <c:v>0.36</c:v>
                      </c:pt>
                      <c:pt idx="6458">
                        <c:v>0.36</c:v>
                      </c:pt>
                      <c:pt idx="6459">
                        <c:v>0.36</c:v>
                      </c:pt>
                      <c:pt idx="6460">
                        <c:v>0.38</c:v>
                      </c:pt>
                      <c:pt idx="6461">
                        <c:v>0.49</c:v>
                      </c:pt>
                      <c:pt idx="6462">
                        <c:v>0.82</c:v>
                      </c:pt>
                      <c:pt idx="6463">
                        <c:v>1.52</c:v>
                      </c:pt>
                      <c:pt idx="6464">
                        <c:v>2.37</c:v>
                      </c:pt>
                      <c:pt idx="6465">
                        <c:v>2.78</c:v>
                      </c:pt>
                      <c:pt idx="6466">
                        <c:v>2.67</c:v>
                      </c:pt>
                      <c:pt idx="6467">
                        <c:v>2.38</c:v>
                      </c:pt>
                      <c:pt idx="6468">
                        <c:v>1.97</c:v>
                      </c:pt>
                      <c:pt idx="6469">
                        <c:v>0.47</c:v>
                      </c:pt>
                      <c:pt idx="6470">
                        <c:v>0.89</c:v>
                      </c:pt>
                      <c:pt idx="6471">
                        <c:v>1.97</c:v>
                      </c:pt>
                      <c:pt idx="6472">
                        <c:v>3.5</c:v>
                      </c:pt>
                      <c:pt idx="6473">
                        <c:v>4.28</c:v>
                      </c:pt>
                      <c:pt idx="6474">
                        <c:v>4.05</c:v>
                      </c:pt>
                      <c:pt idx="6475">
                        <c:v>3.43</c:v>
                      </c:pt>
                      <c:pt idx="6476">
                        <c:v>2.62</c:v>
                      </c:pt>
                      <c:pt idx="6477">
                        <c:v>1.83</c:v>
                      </c:pt>
                      <c:pt idx="6478">
                        <c:v>1.21</c:v>
                      </c:pt>
                      <c:pt idx="6479">
                        <c:v>0.79</c:v>
                      </c:pt>
                      <c:pt idx="6480">
                        <c:v>0.36</c:v>
                      </c:pt>
                      <c:pt idx="6481">
                        <c:v>0.36</c:v>
                      </c:pt>
                      <c:pt idx="6482">
                        <c:v>0.36</c:v>
                      </c:pt>
                      <c:pt idx="6483">
                        <c:v>0.37</c:v>
                      </c:pt>
                      <c:pt idx="6484">
                        <c:v>0.4</c:v>
                      </c:pt>
                      <c:pt idx="6485">
                        <c:v>0.56999999999999995</c:v>
                      </c:pt>
                      <c:pt idx="6486">
                        <c:v>1.1200000000000001</c:v>
                      </c:pt>
                      <c:pt idx="6487">
                        <c:v>2.27</c:v>
                      </c:pt>
                      <c:pt idx="6488">
                        <c:v>3.68</c:v>
                      </c:pt>
                      <c:pt idx="6489">
                        <c:v>4.3499999999999996</c:v>
                      </c:pt>
                      <c:pt idx="6490">
                        <c:v>4.17</c:v>
                      </c:pt>
                      <c:pt idx="6491">
                        <c:v>3.69</c:v>
                      </c:pt>
                      <c:pt idx="6492">
                        <c:v>3.02</c:v>
                      </c:pt>
                      <c:pt idx="6493">
                        <c:v>0.47</c:v>
                      </c:pt>
                      <c:pt idx="6494">
                        <c:v>0.89</c:v>
                      </c:pt>
                      <c:pt idx="6495">
                        <c:v>1.98</c:v>
                      </c:pt>
                      <c:pt idx="6496">
                        <c:v>3.52</c:v>
                      </c:pt>
                      <c:pt idx="6497">
                        <c:v>4.3099999999999996</c:v>
                      </c:pt>
                      <c:pt idx="6498">
                        <c:v>4.07</c:v>
                      </c:pt>
                      <c:pt idx="6499">
                        <c:v>3.45</c:v>
                      </c:pt>
                      <c:pt idx="6500">
                        <c:v>2.63</c:v>
                      </c:pt>
                      <c:pt idx="6501">
                        <c:v>1.84</c:v>
                      </c:pt>
                      <c:pt idx="6502">
                        <c:v>1.21</c:v>
                      </c:pt>
                      <c:pt idx="6503">
                        <c:v>0.8</c:v>
                      </c:pt>
                      <c:pt idx="6504">
                        <c:v>0.36</c:v>
                      </c:pt>
                      <c:pt idx="6505">
                        <c:v>0.36</c:v>
                      </c:pt>
                      <c:pt idx="6506">
                        <c:v>0.36</c:v>
                      </c:pt>
                      <c:pt idx="6507">
                        <c:v>0.37</c:v>
                      </c:pt>
                      <c:pt idx="6508">
                        <c:v>0.45</c:v>
                      </c:pt>
                      <c:pt idx="6509">
                        <c:v>0.82</c:v>
                      </c:pt>
                      <c:pt idx="6510">
                        <c:v>2.0099999999999998</c:v>
                      </c:pt>
                      <c:pt idx="6511">
                        <c:v>4.51</c:v>
                      </c:pt>
                      <c:pt idx="6512">
                        <c:v>7.58</c:v>
                      </c:pt>
                      <c:pt idx="6513">
                        <c:v>9.0399999999999991</c:v>
                      </c:pt>
                      <c:pt idx="6514">
                        <c:v>8.66</c:v>
                      </c:pt>
                      <c:pt idx="6515">
                        <c:v>7.61</c:v>
                      </c:pt>
                      <c:pt idx="6516">
                        <c:v>6.15</c:v>
                      </c:pt>
                      <c:pt idx="6517">
                        <c:v>0.47</c:v>
                      </c:pt>
                      <c:pt idx="6518">
                        <c:v>0.89</c:v>
                      </c:pt>
                      <c:pt idx="6519">
                        <c:v>1.97</c:v>
                      </c:pt>
                      <c:pt idx="6520">
                        <c:v>3.5</c:v>
                      </c:pt>
                      <c:pt idx="6521">
                        <c:v>4.28</c:v>
                      </c:pt>
                      <c:pt idx="6522">
                        <c:v>4.05</c:v>
                      </c:pt>
                      <c:pt idx="6523">
                        <c:v>3.43</c:v>
                      </c:pt>
                      <c:pt idx="6524">
                        <c:v>2.62</c:v>
                      </c:pt>
                      <c:pt idx="6525">
                        <c:v>1.83</c:v>
                      </c:pt>
                      <c:pt idx="6526">
                        <c:v>1.21</c:v>
                      </c:pt>
                      <c:pt idx="6527">
                        <c:v>0.79</c:v>
                      </c:pt>
                      <c:pt idx="6528">
                        <c:v>0.36</c:v>
                      </c:pt>
                      <c:pt idx="6529">
                        <c:v>0.36</c:v>
                      </c:pt>
                      <c:pt idx="6530">
                        <c:v>0.36</c:v>
                      </c:pt>
                      <c:pt idx="6531">
                        <c:v>0.36</c:v>
                      </c:pt>
                      <c:pt idx="6532">
                        <c:v>0.38</c:v>
                      </c:pt>
                      <c:pt idx="6533">
                        <c:v>0.48</c:v>
                      </c:pt>
                      <c:pt idx="6534">
                        <c:v>0.78</c:v>
                      </c:pt>
                      <c:pt idx="6535">
                        <c:v>1.41</c:v>
                      </c:pt>
                      <c:pt idx="6536">
                        <c:v>2.19</c:v>
                      </c:pt>
                      <c:pt idx="6537">
                        <c:v>2.56</c:v>
                      </c:pt>
                      <c:pt idx="6538">
                        <c:v>2.46</c:v>
                      </c:pt>
                      <c:pt idx="6539">
                        <c:v>2.19</c:v>
                      </c:pt>
                      <c:pt idx="6540">
                        <c:v>1.83</c:v>
                      </c:pt>
                      <c:pt idx="6541">
                        <c:v>0.47</c:v>
                      </c:pt>
                      <c:pt idx="6542">
                        <c:v>0.89</c:v>
                      </c:pt>
                      <c:pt idx="6543">
                        <c:v>1.97</c:v>
                      </c:pt>
                      <c:pt idx="6544">
                        <c:v>3.5</c:v>
                      </c:pt>
                      <c:pt idx="6545">
                        <c:v>4.28</c:v>
                      </c:pt>
                      <c:pt idx="6546">
                        <c:v>4.04</c:v>
                      </c:pt>
                      <c:pt idx="6547">
                        <c:v>3.42</c:v>
                      </c:pt>
                      <c:pt idx="6548">
                        <c:v>2.62</c:v>
                      </c:pt>
                      <c:pt idx="6549">
                        <c:v>1.83</c:v>
                      </c:pt>
                      <c:pt idx="6550">
                        <c:v>1.21</c:v>
                      </c:pt>
                      <c:pt idx="6551">
                        <c:v>0.79</c:v>
                      </c:pt>
                      <c:pt idx="6552">
                        <c:v>0.36</c:v>
                      </c:pt>
                      <c:pt idx="6553">
                        <c:v>0.36</c:v>
                      </c:pt>
                      <c:pt idx="6554">
                        <c:v>0.37</c:v>
                      </c:pt>
                      <c:pt idx="6555">
                        <c:v>0.38</c:v>
                      </c:pt>
                      <c:pt idx="6556">
                        <c:v>0.45</c:v>
                      </c:pt>
                      <c:pt idx="6557">
                        <c:v>0.67</c:v>
                      </c:pt>
                      <c:pt idx="6558">
                        <c:v>1.21</c:v>
                      </c:pt>
                      <c:pt idx="6559">
                        <c:v>2.13</c:v>
                      </c:pt>
                      <c:pt idx="6560">
                        <c:v>3.11</c:v>
                      </c:pt>
                      <c:pt idx="6561">
                        <c:v>3.54</c:v>
                      </c:pt>
                      <c:pt idx="6562">
                        <c:v>3.2</c:v>
                      </c:pt>
                      <c:pt idx="6563">
                        <c:v>2.39</c:v>
                      </c:pt>
                      <c:pt idx="6564">
                        <c:v>1.52</c:v>
                      </c:pt>
                      <c:pt idx="6565">
                        <c:v>0.42</c:v>
                      </c:pt>
                      <c:pt idx="6566">
                        <c:v>0.69</c:v>
                      </c:pt>
                      <c:pt idx="6567">
                        <c:v>1.57</c:v>
                      </c:pt>
                      <c:pt idx="6568">
                        <c:v>3.02</c:v>
                      </c:pt>
                      <c:pt idx="6569">
                        <c:v>3.82</c:v>
                      </c:pt>
                      <c:pt idx="6570">
                        <c:v>3.34</c:v>
                      </c:pt>
                      <c:pt idx="6571">
                        <c:v>2.25</c:v>
                      </c:pt>
                      <c:pt idx="6572">
                        <c:v>1.25</c:v>
                      </c:pt>
                      <c:pt idx="6573">
                        <c:v>0.67</c:v>
                      </c:pt>
                      <c:pt idx="6574">
                        <c:v>0.44</c:v>
                      </c:pt>
                      <c:pt idx="6575">
                        <c:v>0.38</c:v>
                      </c:pt>
                      <c:pt idx="6576">
                        <c:v>0.36</c:v>
                      </c:pt>
                      <c:pt idx="6577">
                        <c:v>0.36</c:v>
                      </c:pt>
                      <c:pt idx="6578">
                        <c:v>0.37</c:v>
                      </c:pt>
                      <c:pt idx="6579">
                        <c:v>0.38</c:v>
                      </c:pt>
                      <c:pt idx="6580">
                        <c:v>0.43</c:v>
                      </c:pt>
                      <c:pt idx="6581">
                        <c:v>0.6</c:v>
                      </c:pt>
                      <c:pt idx="6582">
                        <c:v>1.02</c:v>
                      </c:pt>
                      <c:pt idx="6583">
                        <c:v>1.73</c:v>
                      </c:pt>
                      <c:pt idx="6584">
                        <c:v>2.48</c:v>
                      </c:pt>
                      <c:pt idx="6585">
                        <c:v>2.81</c:v>
                      </c:pt>
                      <c:pt idx="6586">
                        <c:v>2.5499999999999998</c:v>
                      </c:pt>
                      <c:pt idx="6587">
                        <c:v>1.92</c:v>
                      </c:pt>
                      <c:pt idx="6588">
                        <c:v>1.25</c:v>
                      </c:pt>
                      <c:pt idx="6589">
                        <c:v>0.42</c:v>
                      </c:pt>
                      <c:pt idx="6590">
                        <c:v>0.69</c:v>
                      </c:pt>
                      <c:pt idx="6591">
                        <c:v>1.57</c:v>
                      </c:pt>
                      <c:pt idx="6592">
                        <c:v>3.01</c:v>
                      </c:pt>
                      <c:pt idx="6593">
                        <c:v>3.81</c:v>
                      </c:pt>
                      <c:pt idx="6594">
                        <c:v>3.32</c:v>
                      </c:pt>
                      <c:pt idx="6595">
                        <c:v>2.2400000000000002</c:v>
                      </c:pt>
                      <c:pt idx="6596">
                        <c:v>1.25</c:v>
                      </c:pt>
                      <c:pt idx="6597">
                        <c:v>0.67</c:v>
                      </c:pt>
                      <c:pt idx="6598">
                        <c:v>0.44</c:v>
                      </c:pt>
                      <c:pt idx="6599">
                        <c:v>0.38</c:v>
                      </c:pt>
                      <c:pt idx="6600">
                        <c:v>0.36</c:v>
                      </c:pt>
                      <c:pt idx="6601">
                        <c:v>0.36</c:v>
                      </c:pt>
                      <c:pt idx="6602">
                        <c:v>0.36</c:v>
                      </c:pt>
                      <c:pt idx="6603">
                        <c:v>0.37</c:v>
                      </c:pt>
                      <c:pt idx="6604">
                        <c:v>0.42</c:v>
                      </c:pt>
                      <c:pt idx="6605">
                        <c:v>0.68</c:v>
                      </c:pt>
                      <c:pt idx="6606">
                        <c:v>1.5</c:v>
                      </c:pt>
                      <c:pt idx="6607">
                        <c:v>3.23</c:v>
                      </c:pt>
                      <c:pt idx="6608">
                        <c:v>5.35</c:v>
                      </c:pt>
                      <c:pt idx="6609">
                        <c:v>6.36</c:v>
                      </c:pt>
                      <c:pt idx="6610">
                        <c:v>6.1</c:v>
                      </c:pt>
                      <c:pt idx="6611">
                        <c:v>5.38</c:v>
                      </c:pt>
                      <c:pt idx="6612">
                        <c:v>4.3600000000000003</c:v>
                      </c:pt>
                      <c:pt idx="6613">
                        <c:v>0.47</c:v>
                      </c:pt>
                      <c:pt idx="6614">
                        <c:v>0.9</c:v>
                      </c:pt>
                      <c:pt idx="6615">
                        <c:v>1.99</c:v>
                      </c:pt>
                      <c:pt idx="6616">
                        <c:v>3.53</c:v>
                      </c:pt>
                      <c:pt idx="6617">
                        <c:v>4.3099999999999996</c:v>
                      </c:pt>
                      <c:pt idx="6618">
                        <c:v>4.08</c:v>
                      </c:pt>
                      <c:pt idx="6619">
                        <c:v>3.46</c:v>
                      </c:pt>
                      <c:pt idx="6620">
                        <c:v>2.64</c:v>
                      </c:pt>
                      <c:pt idx="6621">
                        <c:v>1.84</c:v>
                      </c:pt>
                      <c:pt idx="6622">
                        <c:v>1.22</c:v>
                      </c:pt>
                      <c:pt idx="6623">
                        <c:v>0.8</c:v>
                      </c:pt>
                      <c:pt idx="6624">
                        <c:v>0.36</c:v>
                      </c:pt>
                      <c:pt idx="6625">
                        <c:v>0.36</c:v>
                      </c:pt>
                      <c:pt idx="6626">
                        <c:v>0.36</c:v>
                      </c:pt>
                      <c:pt idx="6627">
                        <c:v>0.37</c:v>
                      </c:pt>
                      <c:pt idx="6628">
                        <c:v>0.4</c:v>
                      </c:pt>
                      <c:pt idx="6629">
                        <c:v>0.56000000000000005</c:v>
                      </c:pt>
                      <c:pt idx="6630">
                        <c:v>1.0900000000000001</c:v>
                      </c:pt>
                      <c:pt idx="6631">
                        <c:v>2.19</c:v>
                      </c:pt>
                      <c:pt idx="6632">
                        <c:v>3.54</c:v>
                      </c:pt>
                      <c:pt idx="6633">
                        <c:v>4.18</c:v>
                      </c:pt>
                      <c:pt idx="6634">
                        <c:v>4.01</c:v>
                      </c:pt>
                      <c:pt idx="6635">
                        <c:v>3.55</c:v>
                      </c:pt>
                      <c:pt idx="6636">
                        <c:v>2.91</c:v>
                      </c:pt>
                      <c:pt idx="6637">
                        <c:v>0.47</c:v>
                      </c:pt>
                      <c:pt idx="6638">
                        <c:v>0.89</c:v>
                      </c:pt>
                      <c:pt idx="6639">
                        <c:v>1.97</c:v>
                      </c:pt>
                      <c:pt idx="6640">
                        <c:v>3.5</c:v>
                      </c:pt>
                      <c:pt idx="6641">
                        <c:v>4.28</c:v>
                      </c:pt>
                      <c:pt idx="6642">
                        <c:v>4.05</c:v>
                      </c:pt>
                      <c:pt idx="6643">
                        <c:v>3.43</c:v>
                      </c:pt>
                      <c:pt idx="6644">
                        <c:v>2.62</c:v>
                      </c:pt>
                      <c:pt idx="6645">
                        <c:v>1.83</c:v>
                      </c:pt>
                      <c:pt idx="6646">
                        <c:v>1.21</c:v>
                      </c:pt>
                      <c:pt idx="6647">
                        <c:v>0.79</c:v>
                      </c:pt>
                      <c:pt idx="6648">
                        <c:v>0.36</c:v>
                      </c:pt>
                      <c:pt idx="6649">
                        <c:v>0.36</c:v>
                      </c:pt>
                      <c:pt idx="6650">
                        <c:v>0.36</c:v>
                      </c:pt>
                      <c:pt idx="6651">
                        <c:v>0.36</c:v>
                      </c:pt>
                      <c:pt idx="6652">
                        <c:v>0.38</c:v>
                      </c:pt>
                      <c:pt idx="6653">
                        <c:v>0.44</c:v>
                      </c:pt>
                      <c:pt idx="6654">
                        <c:v>0.64</c:v>
                      </c:pt>
                      <c:pt idx="6655">
                        <c:v>1.05</c:v>
                      </c:pt>
                      <c:pt idx="6656">
                        <c:v>1.56</c:v>
                      </c:pt>
                      <c:pt idx="6657">
                        <c:v>1.81</c:v>
                      </c:pt>
                      <c:pt idx="6658">
                        <c:v>1.74</c:v>
                      </c:pt>
                      <c:pt idx="6659">
                        <c:v>1.57</c:v>
                      </c:pt>
                      <c:pt idx="6660">
                        <c:v>1.32</c:v>
                      </c:pt>
                      <c:pt idx="6661">
                        <c:v>0.47</c:v>
                      </c:pt>
                      <c:pt idx="6662">
                        <c:v>0.89</c:v>
                      </c:pt>
                      <c:pt idx="6663">
                        <c:v>1.98</c:v>
                      </c:pt>
                      <c:pt idx="6664">
                        <c:v>3.51</c:v>
                      </c:pt>
                      <c:pt idx="6665">
                        <c:v>4.29</c:v>
                      </c:pt>
                      <c:pt idx="6666">
                        <c:v>4.0599999999999996</c:v>
                      </c:pt>
                      <c:pt idx="6667">
                        <c:v>3.44</c:v>
                      </c:pt>
                      <c:pt idx="6668">
                        <c:v>2.62</c:v>
                      </c:pt>
                      <c:pt idx="6669">
                        <c:v>1.84</c:v>
                      </c:pt>
                      <c:pt idx="6670">
                        <c:v>1.21</c:v>
                      </c:pt>
                      <c:pt idx="6671">
                        <c:v>0.79</c:v>
                      </c:pt>
                      <c:pt idx="6672">
                        <c:v>0.36</c:v>
                      </c:pt>
                      <c:pt idx="6673">
                        <c:v>0.36</c:v>
                      </c:pt>
                      <c:pt idx="6674">
                        <c:v>0.36</c:v>
                      </c:pt>
                      <c:pt idx="6675">
                        <c:v>0.37</c:v>
                      </c:pt>
                      <c:pt idx="6676">
                        <c:v>0.41</c:v>
                      </c:pt>
                      <c:pt idx="6677">
                        <c:v>0.6</c:v>
                      </c:pt>
                      <c:pt idx="6678">
                        <c:v>1.22</c:v>
                      </c:pt>
                      <c:pt idx="6679">
                        <c:v>2.52</c:v>
                      </c:pt>
                      <c:pt idx="6680">
                        <c:v>4.1100000000000003</c:v>
                      </c:pt>
                      <c:pt idx="6681">
                        <c:v>4.87</c:v>
                      </c:pt>
                      <c:pt idx="6682">
                        <c:v>4.67</c:v>
                      </c:pt>
                      <c:pt idx="6683">
                        <c:v>4.13</c:v>
                      </c:pt>
                      <c:pt idx="6684">
                        <c:v>3.37</c:v>
                      </c:pt>
                      <c:pt idx="6685">
                        <c:v>0.47</c:v>
                      </c:pt>
                      <c:pt idx="6686">
                        <c:v>0.89</c:v>
                      </c:pt>
                      <c:pt idx="6687">
                        <c:v>1.98</c:v>
                      </c:pt>
                      <c:pt idx="6688">
                        <c:v>3.52</c:v>
                      </c:pt>
                      <c:pt idx="6689">
                        <c:v>4.3</c:v>
                      </c:pt>
                      <c:pt idx="6690">
                        <c:v>4.07</c:v>
                      </c:pt>
                      <c:pt idx="6691">
                        <c:v>3.45</c:v>
                      </c:pt>
                      <c:pt idx="6692">
                        <c:v>2.63</c:v>
                      </c:pt>
                      <c:pt idx="6693">
                        <c:v>1.84</c:v>
                      </c:pt>
                      <c:pt idx="6694">
                        <c:v>1.21</c:v>
                      </c:pt>
                      <c:pt idx="6695">
                        <c:v>0.8</c:v>
                      </c:pt>
                      <c:pt idx="6696">
                        <c:v>0.36</c:v>
                      </c:pt>
                      <c:pt idx="6697">
                        <c:v>0.36</c:v>
                      </c:pt>
                      <c:pt idx="6698">
                        <c:v>0.36</c:v>
                      </c:pt>
                      <c:pt idx="6699">
                        <c:v>0.36</c:v>
                      </c:pt>
                      <c:pt idx="6700">
                        <c:v>0.39</c:v>
                      </c:pt>
                      <c:pt idx="6701">
                        <c:v>0.51</c:v>
                      </c:pt>
                      <c:pt idx="6702">
                        <c:v>0.92</c:v>
                      </c:pt>
                      <c:pt idx="6703">
                        <c:v>1.77</c:v>
                      </c:pt>
                      <c:pt idx="6704">
                        <c:v>2.81</c:v>
                      </c:pt>
                      <c:pt idx="6705">
                        <c:v>3.3</c:v>
                      </c:pt>
                      <c:pt idx="6706">
                        <c:v>3.17</c:v>
                      </c:pt>
                      <c:pt idx="6707">
                        <c:v>2.82</c:v>
                      </c:pt>
                      <c:pt idx="6708">
                        <c:v>2.3199999999999998</c:v>
                      </c:pt>
                      <c:pt idx="6709">
                        <c:v>0.47</c:v>
                      </c:pt>
                      <c:pt idx="6710">
                        <c:v>0.89</c:v>
                      </c:pt>
                      <c:pt idx="6711">
                        <c:v>1.98</c:v>
                      </c:pt>
                      <c:pt idx="6712">
                        <c:v>3.51</c:v>
                      </c:pt>
                      <c:pt idx="6713">
                        <c:v>4.3</c:v>
                      </c:pt>
                      <c:pt idx="6714">
                        <c:v>4.0599999999999996</c:v>
                      </c:pt>
                      <c:pt idx="6715">
                        <c:v>3.44</c:v>
                      </c:pt>
                      <c:pt idx="6716">
                        <c:v>2.63</c:v>
                      </c:pt>
                      <c:pt idx="6717">
                        <c:v>1.84</c:v>
                      </c:pt>
                      <c:pt idx="6718">
                        <c:v>1.21</c:v>
                      </c:pt>
                      <c:pt idx="6719">
                        <c:v>0.79</c:v>
                      </c:pt>
                      <c:pt idx="6720">
                        <c:v>0.36</c:v>
                      </c:pt>
                      <c:pt idx="6721">
                        <c:v>0.36</c:v>
                      </c:pt>
                      <c:pt idx="6722">
                        <c:v>0.37</c:v>
                      </c:pt>
                      <c:pt idx="6723">
                        <c:v>0.38</c:v>
                      </c:pt>
                      <c:pt idx="6724">
                        <c:v>0.43</c:v>
                      </c:pt>
                      <c:pt idx="6725">
                        <c:v>0.61</c:v>
                      </c:pt>
                      <c:pt idx="6726">
                        <c:v>1.04</c:v>
                      </c:pt>
                      <c:pt idx="6727">
                        <c:v>1.78</c:v>
                      </c:pt>
                      <c:pt idx="6728">
                        <c:v>2.56</c:v>
                      </c:pt>
                      <c:pt idx="6729">
                        <c:v>2.91</c:v>
                      </c:pt>
                      <c:pt idx="6730">
                        <c:v>2.64</c:v>
                      </c:pt>
                      <c:pt idx="6731">
                        <c:v>1.98</c:v>
                      </c:pt>
                      <c:pt idx="6732">
                        <c:v>1.29</c:v>
                      </c:pt>
                      <c:pt idx="6733">
                        <c:v>0.42</c:v>
                      </c:pt>
                      <c:pt idx="6734">
                        <c:v>0.69</c:v>
                      </c:pt>
                      <c:pt idx="6735">
                        <c:v>1.57</c:v>
                      </c:pt>
                      <c:pt idx="6736">
                        <c:v>3.02</c:v>
                      </c:pt>
                      <c:pt idx="6737">
                        <c:v>3.82</c:v>
                      </c:pt>
                      <c:pt idx="6738">
                        <c:v>3.33</c:v>
                      </c:pt>
                      <c:pt idx="6739">
                        <c:v>2.25</c:v>
                      </c:pt>
                      <c:pt idx="6740">
                        <c:v>1.25</c:v>
                      </c:pt>
                      <c:pt idx="6741">
                        <c:v>0.67</c:v>
                      </c:pt>
                      <c:pt idx="6742">
                        <c:v>0.44</c:v>
                      </c:pt>
                      <c:pt idx="6743">
                        <c:v>0.38</c:v>
                      </c:pt>
                      <c:pt idx="6744">
                        <c:v>0.36</c:v>
                      </c:pt>
                      <c:pt idx="6745">
                        <c:v>0.36</c:v>
                      </c:pt>
                      <c:pt idx="6746">
                        <c:v>0.37</c:v>
                      </c:pt>
                      <c:pt idx="6747">
                        <c:v>0.37</c:v>
                      </c:pt>
                      <c:pt idx="6748">
                        <c:v>0.41</c:v>
                      </c:pt>
                      <c:pt idx="6749">
                        <c:v>0.55000000000000004</c:v>
                      </c:pt>
                      <c:pt idx="6750">
                        <c:v>0.88</c:v>
                      </c:pt>
                      <c:pt idx="6751">
                        <c:v>1.44</c:v>
                      </c:pt>
                      <c:pt idx="6752">
                        <c:v>2.0299999999999998</c:v>
                      </c:pt>
                      <c:pt idx="6753">
                        <c:v>2.29</c:v>
                      </c:pt>
                      <c:pt idx="6754">
                        <c:v>2.08</c:v>
                      </c:pt>
                      <c:pt idx="6755">
                        <c:v>1.59</c:v>
                      </c:pt>
                      <c:pt idx="6756">
                        <c:v>1.06</c:v>
                      </c:pt>
                      <c:pt idx="6757">
                        <c:v>0.42</c:v>
                      </c:pt>
                      <c:pt idx="6758">
                        <c:v>0.69</c:v>
                      </c:pt>
                      <c:pt idx="6759">
                        <c:v>1.57</c:v>
                      </c:pt>
                      <c:pt idx="6760">
                        <c:v>3.02</c:v>
                      </c:pt>
                      <c:pt idx="6761">
                        <c:v>3.81</c:v>
                      </c:pt>
                      <c:pt idx="6762">
                        <c:v>3.33</c:v>
                      </c:pt>
                      <c:pt idx="6763">
                        <c:v>2.25</c:v>
                      </c:pt>
                      <c:pt idx="6764">
                        <c:v>1.25</c:v>
                      </c:pt>
                      <c:pt idx="6765">
                        <c:v>0.67</c:v>
                      </c:pt>
                      <c:pt idx="6766">
                        <c:v>0.44</c:v>
                      </c:pt>
                      <c:pt idx="6767">
                        <c:v>0.38</c:v>
                      </c:pt>
                      <c:pt idx="6768">
                        <c:v>0.36</c:v>
                      </c:pt>
                      <c:pt idx="6769">
                        <c:v>0.36</c:v>
                      </c:pt>
                      <c:pt idx="6770">
                        <c:v>0.36</c:v>
                      </c:pt>
                      <c:pt idx="6771">
                        <c:v>0.36</c:v>
                      </c:pt>
                      <c:pt idx="6772">
                        <c:v>0.38</c:v>
                      </c:pt>
                      <c:pt idx="6773">
                        <c:v>0.45</c:v>
                      </c:pt>
                      <c:pt idx="6774">
                        <c:v>0.67</c:v>
                      </c:pt>
                      <c:pt idx="6775">
                        <c:v>1.1299999999999999</c:v>
                      </c:pt>
                      <c:pt idx="6776">
                        <c:v>1.7</c:v>
                      </c:pt>
                      <c:pt idx="6777">
                        <c:v>1.98</c:v>
                      </c:pt>
                      <c:pt idx="6778">
                        <c:v>1.9</c:v>
                      </c:pt>
                      <c:pt idx="6779">
                        <c:v>1.71</c:v>
                      </c:pt>
                      <c:pt idx="6780">
                        <c:v>1.44</c:v>
                      </c:pt>
                      <c:pt idx="6781">
                        <c:v>0.47</c:v>
                      </c:pt>
                      <c:pt idx="6782">
                        <c:v>0.89</c:v>
                      </c:pt>
                      <c:pt idx="6783">
                        <c:v>1.98</c:v>
                      </c:pt>
                      <c:pt idx="6784">
                        <c:v>3.52</c:v>
                      </c:pt>
                      <c:pt idx="6785">
                        <c:v>4.3</c:v>
                      </c:pt>
                      <c:pt idx="6786">
                        <c:v>4.07</c:v>
                      </c:pt>
                      <c:pt idx="6787">
                        <c:v>3.45</c:v>
                      </c:pt>
                      <c:pt idx="6788">
                        <c:v>2.63</c:v>
                      </c:pt>
                      <c:pt idx="6789">
                        <c:v>1.84</c:v>
                      </c:pt>
                      <c:pt idx="6790">
                        <c:v>1.21</c:v>
                      </c:pt>
                      <c:pt idx="6791">
                        <c:v>0.8</c:v>
                      </c:pt>
                      <c:pt idx="6792">
                        <c:v>0.36</c:v>
                      </c:pt>
                      <c:pt idx="6793">
                        <c:v>0.36</c:v>
                      </c:pt>
                      <c:pt idx="6794">
                        <c:v>0.36</c:v>
                      </c:pt>
                      <c:pt idx="6795">
                        <c:v>0.37</c:v>
                      </c:pt>
                      <c:pt idx="6796">
                        <c:v>0.4</c:v>
                      </c:pt>
                      <c:pt idx="6797">
                        <c:v>0.56000000000000005</c:v>
                      </c:pt>
                      <c:pt idx="6798">
                        <c:v>1.08</c:v>
                      </c:pt>
                      <c:pt idx="6799">
                        <c:v>2.1800000000000002</c:v>
                      </c:pt>
                      <c:pt idx="6800">
                        <c:v>3.52</c:v>
                      </c:pt>
                      <c:pt idx="6801">
                        <c:v>4.16</c:v>
                      </c:pt>
                      <c:pt idx="6802">
                        <c:v>3.99</c:v>
                      </c:pt>
                      <c:pt idx="6803">
                        <c:v>3.54</c:v>
                      </c:pt>
                      <c:pt idx="6804">
                        <c:v>2.9</c:v>
                      </c:pt>
                      <c:pt idx="6805">
                        <c:v>0.47</c:v>
                      </c:pt>
                      <c:pt idx="6806">
                        <c:v>0.9</c:v>
                      </c:pt>
                      <c:pt idx="6807">
                        <c:v>1.98</c:v>
                      </c:pt>
                      <c:pt idx="6808">
                        <c:v>3.52</c:v>
                      </c:pt>
                      <c:pt idx="6809">
                        <c:v>4.3099999999999996</c:v>
                      </c:pt>
                      <c:pt idx="6810">
                        <c:v>4.08</c:v>
                      </c:pt>
                      <c:pt idx="6811">
                        <c:v>3.45</c:v>
                      </c:pt>
                      <c:pt idx="6812">
                        <c:v>2.64</c:v>
                      </c:pt>
                      <c:pt idx="6813">
                        <c:v>1.84</c:v>
                      </c:pt>
                      <c:pt idx="6814">
                        <c:v>1.21</c:v>
                      </c:pt>
                      <c:pt idx="6815">
                        <c:v>0.8</c:v>
                      </c:pt>
                      <c:pt idx="6816">
                        <c:v>0.36</c:v>
                      </c:pt>
                      <c:pt idx="6817">
                        <c:v>0.36</c:v>
                      </c:pt>
                      <c:pt idx="6818">
                        <c:v>0.36</c:v>
                      </c:pt>
                      <c:pt idx="6819">
                        <c:v>0.36</c:v>
                      </c:pt>
                      <c:pt idx="6820">
                        <c:v>0.38</c:v>
                      </c:pt>
                      <c:pt idx="6821">
                        <c:v>0.48</c:v>
                      </c:pt>
                      <c:pt idx="6822">
                        <c:v>0.8</c:v>
                      </c:pt>
                      <c:pt idx="6823">
                        <c:v>1.46</c:v>
                      </c:pt>
                      <c:pt idx="6824">
                        <c:v>2.27</c:v>
                      </c:pt>
                      <c:pt idx="6825">
                        <c:v>2.66</c:v>
                      </c:pt>
                      <c:pt idx="6826">
                        <c:v>2.56</c:v>
                      </c:pt>
                      <c:pt idx="6827">
                        <c:v>2.2799999999999998</c:v>
                      </c:pt>
                      <c:pt idx="6828">
                        <c:v>1.89</c:v>
                      </c:pt>
                      <c:pt idx="6829">
                        <c:v>0.47</c:v>
                      </c:pt>
                      <c:pt idx="6830">
                        <c:v>0.89</c:v>
                      </c:pt>
                      <c:pt idx="6831">
                        <c:v>1.98</c:v>
                      </c:pt>
                      <c:pt idx="6832">
                        <c:v>3.52</c:v>
                      </c:pt>
                      <c:pt idx="6833">
                        <c:v>4.3</c:v>
                      </c:pt>
                      <c:pt idx="6834">
                        <c:v>4.07</c:v>
                      </c:pt>
                      <c:pt idx="6835">
                        <c:v>3.45</c:v>
                      </c:pt>
                      <c:pt idx="6836">
                        <c:v>2.63</c:v>
                      </c:pt>
                      <c:pt idx="6837">
                        <c:v>1.84</c:v>
                      </c:pt>
                      <c:pt idx="6838">
                        <c:v>1.21</c:v>
                      </c:pt>
                      <c:pt idx="6839">
                        <c:v>0.8</c:v>
                      </c:pt>
                      <c:pt idx="6840">
                        <c:v>0.36</c:v>
                      </c:pt>
                      <c:pt idx="6841">
                        <c:v>0.36</c:v>
                      </c:pt>
                      <c:pt idx="6842">
                        <c:v>0.36</c:v>
                      </c:pt>
                      <c:pt idx="6843">
                        <c:v>0.37</c:v>
                      </c:pt>
                      <c:pt idx="6844">
                        <c:v>0.4</c:v>
                      </c:pt>
                      <c:pt idx="6845">
                        <c:v>0.54</c:v>
                      </c:pt>
                      <c:pt idx="6846">
                        <c:v>1.02</c:v>
                      </c:pt>
                      <c:pt idx="6847">
                        <c:v>2.0099999999999998</c:v>
                      </c:pt>
                      <c:pt idx="6848">
                        <c:v>3.22</c:v>
                      </c:pt>
                      <c:pt idx="6849">
                        <c:v>3.8</c:v>
                      </c:pt>
                      <c:pt idx="6850">
                        <c:v>3.65</c:v>
                      </c:pt>
                      <c:pt idx="6851">
                        <c:v>3.24</c:v>
                      </c:pt>
                      <c:pt idx="6852">
                        <c:v>2.66</c:v>
                      </c:pt>
                      <c:pt idx="6853">
                        <c:v>0.47</c:v>
                      </c:pt>
                      <c:pt idx="6854">
                        <c:v>0.89</c:v>
                      </c:pt>
                      <c:pt idx="6855">
                        <c:v>1.98</c:v>
                      </c:pt>
                      <c:pt idx="6856">
                        <c:v>3.51</c:v>
                      </c:pt>
                      <c:pt idx="6857">
                        <c:v>4.3</c:v>
                      </c:pt>
                      <c:pt idx="6858">
                        <c:v>4.07</c:v>
                      </c:pt>
                      <c:pt idx="6859">
                        <c:v>3.44</c:v>
                      </c:pt>
                      <c:pt idx="6860">
                        <c:v>2.63</c:v>
                      </c:pt>
                      <c:pt idx="6861">
                        <c:v>1.84</c:v>
                      </c:pt>
                      <c:pt idx="6862">
                        <c:v>1.21</c:v>
                      </c:pt>
                      <c:pt idx="6863">
                        <c:v>0.8</c:v>
                      </c:pt>
                      <c:pt idx="6864">
                        <c:v>0.36</c:v>
                      </c:pt>
                      <c:pt idx="6865">
                        <c:v>0.36</c:v>
                      </c:pt>
                      <c:pt idx="6866">
                        <c:v>0.36</c:v>
                      </c:pt>
                      <c:pt idx="6867">
                        <c:v>0.37</c:v>
                      </c:pt>
                      <c:pt idx="6868">
                        <c:v>0.41</c:v>
                      </c:pt>
                      <c:pt idx="6869">
                        <c:v>0.6</c:v>
                      </c:pt>
                      <c:pt idx="6870">
                        <c:v>1.22</c:v>
                      </c:pt>
                      <c:pt idx="6871">
                        <c:v>2.5299999999999998</c:v>
                      </c:pt>
                      <c:pt idx="6872">
                        <c:v>4.13</c:v>
                      </c:pt>
                      <c:pt idx="6873">
                        <c:v>4.8899999999999997</c:v>
                      </c:pt>
                      <c:pt idx="6874">
                        <c:v>4.6900000000000004</c:v>
                      </c:pt>
                      <c:pt idx="6875">
                        <c:v>4.1399999999999997</c:v>
                      </c:pt>
                      <c:pt idx="6876">
                        <c:v>3.38</c:v>
                      </c:pt>
                      <c:pt idx="6877">
                        <c:v>0.47</c:v>
                      </c:pt>
                      <c:pt idx="6878">
                        <c:v>0.89</c:v>
                      </c:pt>
                      <c:pt idx="6879">
                        <c:v>1.97</c:v>
                      </c:pt>
                      <c:pt idx="6880">
                        <c:v>3.49</c:v>
                      </c:pt>
                      <c:pt idx="6881">
                        <c:v>4.2699999999999996</c:v>
                      </c:pt>
                      <c:pt idx="6882">
                        <c:v>4.04</c:v>
                      </c:pt>
                      <c:pt idx="6883">
                        <c:v>3.42</c:v>
                      </c:pt>
                      <c:pt idx="6884">
                        <c:v>2.62</c:v>
                      </c:pt>
                      <c:pt idx="6885">
                        <c:v>1.83</c:v>
                      </c:pt>
                      <c:pt idx="6886">
                        <c:v>1.21</c:v>
                      </c:pt>
                      <c:pt idx="6887">
                        <c:v>0.79</c:v>
                      </c:pt>
                      <c:pt idx="6888">
                        <c:v>0.36</c:v>
                      </c:pt>
                      <c:pt idx="6889">
                        <c:v>0.36</c:v>
                      </c:pt>
                      <c:pt idx="6890">
                        <c:v>0.37</c:v>
                      </c:pt>
                      <c:pt idx="6891">
                        <c:v>0.38</c:v>
                      </c:pt>
                      <c:pt idx="6892">
                        <c:v>0.43</c:v>
                      </c:pt>
                      <c:pt idx="6893">
                        <c:v>0.61</c:v>
                      </c:pt>
                      <c:pt idx="6894">
                        <c:v>1.04</c:v>
                      </c:pt>
                      <c:pt idx="6895">
                        <c:v>1.77</c:v>
                      </c:pt>
                      <c:pt idx="6896">
                        <c:v>2.5499999999999998</c:v>
                      </c:pt>
                      <c:pt idx="6897">
                        <c:v>2.89</c:v>
                      </c:pt>
                      <c:pt idx="6898">
                        <c:v>2.62</c:v>
                      </c:pt>
                      <c:pt idx="6899">
                        <c:v>1.97</c:v>
                      </c:pt>
                      <c:pt idx="6900">
                        <c:v>1.28</c:v>
                      </c:pt>
                      <c:pt idx="6901">
                        <c:v>0.42</c:v>
                      </c:pt>
                      <c:pt idx="6902">
                        <c:v>0.69</c:v>
                      </c:pt>
                      <c:pt idx="6903">
                        <c:v>1.57</c:v>
                      </c:pt>
                      <c:pt idx="6904">
                        <c:v>3.02</c:v>
                      </c:pt>
                      <c:pt idx="6905">
                        <c:v>3.81</c:v>
                      </c:pt>
                      <c:pt idx="6906">
                        <c:v>3.33</c:v>
                      </c:pt>
                      <c:pt idx="6907">
                        <c:v>2.25</c:v>
                      </c:pt>
                      <c:pt idx="6908">
                        <c:v>1.25</c:v>
                      </c:pt>
                      <c:pt idx="6909">
                        <c:v>0.67</c:v>
                      </c:pt>
                      <c:pt idx="6910">
                        <c:v>0.44</c:v>
                      </c:pt>
                      <c:pt idx="6911">
                        <c:v>0.38</c:v>
                      </c:pt>
                      <c:pt idx="6912">
                        <c:v>0.36</c:v>
                      </c:pt>
                      <c:pt idx="6913">
                        <c:v>0.36</c:v>
                      </c:pt>
                      <c:pt idx="6914">
                        <c:v>0.37</c:v>
                      </c:pt>
                      <c:pt idx="6915">
                        <c:v>0.37</c:v>
                      </c:pt>
                      <c:pt idx="6916">
                        <c:v>0.41</c:v>
                      </c:pt>
                      <c:pt idx="6917">
                        <c:v>0.55000000000000004</c:v>
                      </c:pt>
                      <c:pt idx="6918">
                        <c:v>0.88</c:v>
                      </c:pt>
                      <c:pt idx="6919">
                        <c:v>1.44</c:v>
                      </c:pt>
                      <c:pt idx="6920">
                        <c:v>2.0299999999999998</c:v>
                      </c:pt>
                      <c:pt idx="6921">
                        <c:v>2.29</c:v>
                      </c:pt>
                      <c:pt idx="6922">
                        <c:v>2.09</c:v>
                      </c:pt>
                      <c:pt idx="6923">
                        <c:v>1.59</c:v>
                      </c:pt>
                      <c:pt idx="6924">
                        <c:v>1.06</c:v>
                      </c:pt>
                      <c:pt idx="6925">
                        <c:v>0.42</c:v>
                      </c:pt>
                      <c:pt idx="6926">
                        <c:v>0.69</c:v>
                      </c:pt>
                      <c:pt idx="6927">
                        <c:v>1.57</c:v>
                      </c:pt>
                      <c:pt idx="6928">
                        <c:v>3.02</c:v>
                      </c:pt>
                      <c:pt idx="6929">
                        <c:v>3.82</c:v>
                      </c:pt>
                      <c:pt idx="6930">
                        <c:v>3.34</c:v>
                      </c:pt>
                      <c:pt idx="6931">
                        <c:v>2.25</c:v>
                      </c:pt>
                      <c:pt idx="6932">
                        <c:v>1.25</c:v>
                      </c:pt>
                      <c:pt idx="6933">
                        <c:v>0.67</c:v>
                      </c:pt>
                      <c:pt idx="6934">
                        <c:v>0.44</c:v>
                      </c:pt>
                      <c:pt idx="6935">
                        <c:v>0.38</c:v>
                      </c:pt>
                      <c:pt idx="6936">
                        <c:v>0.36</c:v>
                      </c:pt>
                      <c:pt idx="6937">
                        <c:v>0.36</c:v>
                      </c:pt>
                      <c:pt idx="6938">
                        <c:v>0.36</c:v>
                      </c:pt>
                      <c:pt idx="6939">
                        <c:v>0.36</c:v>
                      </c:pt>
                      <c:pt idx="6940">
                        <c:v>0.38</c:v>
                      </c:pt>
                      <c:pt idx="6941">
                        <c:v>0.47</c:v>
                      </c:pt>
                      <c:pt idx="6942">
                        <c:v>0.75</c:v>
                      </c:pt>
                      <c:pt idx="6943">
                        <c:v>1.33</c:v>
                      </c:pt>
                      <c:pt idx="6944">
                        <c:v>2.0499999999999998</c:v>
                      </c:pt>
                      <c:pt idx="6945">
                        <c:v>2.39</c:v>
                      </c:pt>
                      <c:pt idx="6946">
                        <c:v>2.2999999999999998</c:v>
                      </c:pt>
                      <c:pt idx="6947">
                        <c:v>2.06</c:v>
                      </c:pt>
                      <c:pt idx="6948">
                        <c:v>1.72</c:v>
                      </c:pt>
                      <c:pt idx="6949">
                        <c:v>0.47</c:v>
                      </c:pt>
                      <c:pt idx="6950">
                        <c:v>0.89</c:v>
                      </c:pt>
                      <c:pt idx="6951">
                        <c:v>1.97</c:v>
                      </c:pt>
                      <c:pt idx="6952">
                        <c:v>3.49</c:v>
                      </c:pt>
                      <c:pt idx="6953">
                        <c:v>4.2699999999999996</c:v>
                      </c:pt>
                      <c:pt idx="6954">
                        <c:v>4.04</c:v>
                      </c:pt>
                      <c:pt idx="6955">
                        <c:v>3.42</c:v>
                      </c:pt>
                      <c:pt idx="6956">
                        <c:v>2.61</c:v>
                      </c:pt>
                      <c:pt idx="6957">
                        <c:v>1.83</c:v>
                      </c:pt>
                      <c:pt idx="6958">
                        <c:v>1.21</c:v>
                      </c:pt>
                      <c:pt idx="6959">
                        <c:v>0.79</c:v>
                      </c:pt>
                      <c:pt idx="6960">
                        <c:v>0.36</c:v>
                      </c:pt>
                      <c:pt idx="6961">
                        <c:v>0.36</c:v>
                      </c:pt>
                      <c:pt idx="6962">
                        <c:v>0.36</c:v>
                      </c:pt>
                      <c:pt idx="6963">
                        <c:v>0.36</c:v>
                      </c:pt>
                      <c:pt idx="6964">
                        <c:v>0.38</c:v>
                      </c:pt>
                      <c:pt idx="6965">
                        <c:v>0.46</c:v>
                      </c:pt>
                      <c:pt idx="6966">
                        <c:v>0.72</c:v>
                      </c:pt>
                      <c:pt idx="6967">
                        <c:v>1.26</c:v>
                      </c:pt>
                      <c:pt idx="6968">
                        <c:v>1.92</c:v>
                      </c:pt>
                      <c:pt idx="6969">
                        <c:v>2.2400000000000002</c:v>
                      </c:pt>
                      <c:pt idx="6970">
                        <c:v>2.16</c:v>
                      </c:pt>
                      <c:pt idx="6971">
                        <c:v>1.93</c:v>
                      </c:pt>
                      <c:pt idx="6972">
                        <c:v>1.61</c:v>
                      </c:pt>
                      <c:pt idx="6973">
                        <c:v>0.47</c:v>
                      </c:pt>
                      <c:pt idx="6974">
                        <c:v>0.9</c:v>
                      </c:pt>
                      <c:pt idx="6975">
                        <c:v>1.99</c:v>
                      </c:pt>
                      <c:pt idx="6976">
                        <c:v>3.53</c:v>
                      </c:pt>
                      <c:pt idx="6977">
                        <c:v>4.3099999999999996</c:v>
                      </c:pt>
                      <c:pt idx="6978">
                        <c:v>4.08</c:v>
                      </c:pt>
                      <c:pt idx="6979">
                        <c:v>3.45</c:v>
                      </c:pt>
                      <c:pt idx="6980">
                        <c:v>2.64</c:v>
                      </c:pt>
                      <c:pt idx="6981">
                        <c:v>1.84</c:v>
                      </c:pt>
                      <c:pt idx="6982">
                        <c:v>1.22</c:v>
                      </c:pt>
                      <c:pt idx="6983">
                        <c:v>0.8</c:v>
                      </c:pt>
                      <c:pt idx="6984">
                        <c:v>0.36</c:v>
                      </c:pt>
                      <c:pt idx="6985">
                        <c:v>0.36</c:v>
                      </c:pt>
                      <c:pt idx="6986">
                        <c:v>0.36</c:v>
                      </c:pt>
                      <c:pt idx="6987">
                        <c:v>0.36</c:v>
                      </c:pt>
                      <c:pt idx="6988">
                        <c:v>0.38</c:v>
                      </c:pt>
                      <c:pt idx="6989">
                        <c:v>0.45</c:v>
                      </c:pt>
                      <c:pt idx="6990">
                        <c:v>0.68</c:v>
                      </c:pt>
                      <c:pt idx="6991">
                        <c:v>1.1499999999999999</c:v>
                      </c:pt>
                      <c:pt idx="6992">
                        <c:v>1.74</c:v>
                      </c:pt>
                      <c:pt idx="6993">
                        <c:v>2.02</c:v>
                      </c:pt>
                      <c:pt idx="6994">
                        <c:v>1.95</c:v>
                      </c:pt>
                      <c:pt idx="6995">
                        <c:v>1.75</c:v>
                      </c:pt>
                      <c:pt idx="6996">
                        <c:v>1.47</c:v>
                      </c:pt>
                      <c:pt idx="6997">
                        <c:v>0.47</c:v>
                      </c:pt>
                      <c:pt idx="6998">
                        <c:v>0.9</c:v>
                      </c:pt>
                      <c:pt idx="6999">
                        <c:v>1.99</c:v>
                      </c:pt>
                      <c:pt idx="7000">
                        <c:v>3.53</c:v>
                      </c:pt>
                      <c:pt idx="7001">
                        <c:v>4.32</c:v>
                      </c:pt>
                      <c:pt idx="7002">
                        <c:v>4.08</c:v>
                      </c:pt>
                      <c:pt idx="7003">
                        <c:v>3.46</c:v>
                      </c:pt>
                      <c:pt idx="7004">
                        <c:v>2.64</c:v>
                      </c:pt>
                      <c:pt idx="7005">
                        <c:v>1.85</c:v>
                      </c:pt>
                      <c:pt idx="7006">
                        <c:v>1.22</c:v>
                      </c:pt>
                      <c:pt idx="7007">
                        <c:v>0.8</c:v>
                      </c:pt>
                      <c:pt idx="7008">
                        <c:v>0.36</c:v>
                      </c:pt>
                      <c:pt idx="7009">
                        <c:v>0.36</c:v>
                      </c:pt>
                      <c:pt idx="7010">
                        <c:v>0.36</c:v>
                      </c:pt>
                      <c:pt idx="7011">
                        <c:v>0.36</c:v>
                      </c:pt>
                      <c:pt idx="7012">
                        <c:v>0.38</c:v>
                      </c:pt>
                      <c:pt idx="7013">
                        <c:v>0.46</c:v>
                      </c:pt>
                      <c:pt idx="7014">
                        <c:v>0.74</c:v>
                      </c:pt>
                      <c:pt idx="7015">
                        <c:v>1.3</c:v>
                      </c:pt>
                      <c:pt idx="7016">
                        <c:v>2</c:v>
                      </c:pt>
                      <c:pt idx="7017">
                        <c:v>2.33</c:v>
                      </c:pt>
                      <c:pt idx="7018">
                        <c:v>2.2400000000000002</c:v>
                      </c:pt>
                      <c:pt idx="7019">
                        <c:v>2</c:v>
                      </c:pt>
                      <c:pt idx="7020">
                        <c:v>1.67</c:v>
                      </c:pt>
                      <c:pt idx="7021">
                        <c:v>0.47</c:v>
                      </c:pt>
                      <c:pt idx="7022">
                        <c:v>0.9</c:v>
                      </c:pt>
                      <c:pt idx="7023">
                        <c:v>1.99</c:v>
                      </c:pt>
                      <c:pt idx="7024">
                        <c:v>3.53</c:v>
                      </c:pt>
                      <c:pt idx="7025">
                        <c:v>4.32</c:v>
                      </c:pt>
                      <c:pt idx="7026">
                        <c:v>4.08</c:v>
                      </c:pt>
                      <c:pt idx="7027">
                        <c:v>3.46</c:v>
                      </c:pt>
                      <c:pt idx="7028">
                        <c:v>2.64</c:v>
                      </c:pt>
                      <c:pt idx="7029">
                        <c:v>1.85</c:v>
                      </c:pt>
                      <c:pt idx="7030">
                        <c:v>1.22</c:v>
                      </c:pt>
                      <c:pt idx="7031">
                        <c:v>0.8</c:v>
                      </c:pt>
                      <c:pt idx="7032">
                        <c:v>0.36</c:v>
                      </c:pt>
                      <c:pt idx="7033">
                        <c:v>0.36</c:v>
                      </c:pt>
                      <c:pt idx="7034">
                        <c:v>0.36</c:v>
                      </c:pt>
                      <c:pt idx="7035">
                        <c:v>0.36</c:v>
                      </c:pt>
                      <c:pt idx="7036">
                        <c:v>0.38</c:v>
                      </c:pt>
                      <c:pt idx="7037">
                        <c:v>0.44</c:v>
                      </c:pt>
                      <c:pt idx="7038">
                        <c:v>0.64</c:v>
                      </c:pt>
                      <c:pt idx="7039">
                        <c:v>1.06</c:v>
                      </c:pt>
                      <c:pt idx="7040">
                        <c:v>1.57</c:v>
                      </c:pt>
                      <c:pt idx="7041">
                        <c:v>1.82</c:v>
                      </c:pt>
                      <c:pt idx="7042">
                        <c:v>1.76</c:v>
                      </c:pt>
                      <c:pt idx="7043">
                        <c:v>1.58</c:v>
                      </c:pt>
                      <c:pt idx="7044">
                        <c:v>1.33</c:v>
                      </c:pt>
                      <c:pt idx="7045">
                        <c:v>0.47</c:v>
                      </c:pt>
                      <c:pt idx="7046">
                        <c:v>0.89</c:v>
                      </c:pt>
                      <c:pt idx="7047">
                        <c:v>1.98</c:v>
                      </c:pt>
                      <c:pt idx="7048">
                        <c:v>3.51</c:v>
                      </c:pt>
                      <c:pt idx="7049">
                        <c:v>4.29</c:v>
                      </c:pt>
                      <c:pt idx="7050">
                        <c:v>4.0599999999999996</c:v>
                      </c:pt>
                      <c:pt idx="7051">
                        <c:v>3.44</c:v>
                      </c:pt>
                      <c:pt idx="7052">
                        <c:v>2.63</c:v>
                      </c:pt>
                      <c:pt idx="7053">
                        <c:v>1.84</c:v>
                      </c:pt>
                      <c:pt idx="7054">
                        <c:v>1.21</c:v>
                      </c:pt>
                      <c:pt idx="7055">
                        <c:v>0.79</c:v>
                      </c:pt>
                      <c:pt idx="7056">
                        <c:v>0.36</c:v>
                      </c:pt>
                      <c:pt idx="7057">
                        <c:v>0.36</c:v>
                      </c:pt>
                      <c:pt idx="7058">
                        <c:v>0.37</c:v>
                      </c:pt>
                      <c:pt idx="7059">
                        <c:v>0.38</c:v>
                      </c:pt>
                      <c:pt idx="7060">
                        <c:v>0.42</c:v>
                      </c:pt>
                      <c:pt idx="7061">
                        <c:v>0.57999999999999996</c:v>
                      </c:pt>
                      <c:pt idx="7062">
                        <c:v>0.96</c:v>
                      </c:pt>
                      <c:pt idx="7063">
                        <c:v>1.6</c:v>
                      </c:pt>
                      <c:pt idx="7064">
                        <c:v>2.29</c:v>
                      </c:pt>
                      <c:pt idx="7065">
                        <c:v>2.59</c:v>
                      </c:pt>
                      <c:pt idx="7066">
                        <c:v>2.35</c:v>
                      </c:pt>
                      <c:pt idx="7067">
                        <c:v>1.78</c:v>
                      </c:pt>
                      <c:pt idx="7068">
                        <c:v>1.17</c:v>
                      </c:pt>
                      <c:pt idx="7069">
                        <c:v>0.42</c:v>
                      </c:pt>
                      <c:pt idx="7070">
                        <c:v>0.69</c:v>
                      </c:pt>
                      <c:pt idx="7071">
                        <c:v>1.57</c:v>
                      </c:pt>
                      <c:pt idx="7072">
                        <c:v>3.02</c:v>
                      </c:pt>
                      <c:pt idx="7073">
                        <c:v>3.82</c:v>
                      </c:pt>
                      <c:pt idx="7074">
                        <c:v>3.33</c:v>
                      </c:pt>
                      <c:pt idx="7075">
                        <c:v>2.25</c:v>
                      </c:pt>
                      <c:pt idx="7076">
                        <c:v>1.25</c:v>
                      </c:pt>
                      <c:pt idx="7077">
                        <c:v>0.67</c:v>
                      </c:pt>
                      <c:pt idx="7078">
                        <c:v>0.44</c:v>
                      </c:pt>
                      <c:pt idx="7079">
                        <c:v>0.38</c:v>
                      </c:pt>
                      <c:pt idx="7080">
                        <c:v>0.36</c:v>
                      </c:pt>
                      <c:pt idx="7081">
                        <c:v>0.36</c:v>
                      </c:pt>
                      <c:pt idx="7082">
                        <c:v>0.37</c:v>
                      </c:pt>
                      <c:pt idx="7083">
                        <c:v>0.38</c:v>
                      </c:pt>
                      <c:pt idx="7084">
                        <c:v>0.45</c:v>
                      </c:pt>
                      <c:pt idx="7085">
                        <c:v>0.68</c:v>
                      </c:pt>
                      <c:pt idx="7086">
                        <c:v>1.25</c:v>
                      </c:pt>
                      <c:pt idx="7087">
                        <c:v>2.21</c:v>
                      </c:pt>
                      <c:pt idx="7088">
                        <c:v>3.24</c:v>
                      </c:pt>
                      <c:pt idx="7089">
                        <c:v>3.69</c:v>
                      </c:pt>
                      <c:pt idx="7090">
                        <c:v>3.34</c:v>
                      </c:pt>
                      <c:pt idx="7091">
                        <c:v>2.48</c:v>
                      </c:pt>
                      <c:pt idx="7092">
                        <c:v>1.57</c:v>
                      </c:pt>
                      <c:pt idx="7093">
                        <c:v>0.42</c:v>
                      </c:pt>
                      <c:pt idx="7094">
                        <c:v>0.69</c:v>
                      </c:pt>
                      <c:pt idx="7095">
                        <c:v>1.57</c:v>
                      </c:pt>
                      <c:pt idx="7096">
                        <c:v>3.02</c:v>
                      </c:pt>
                      <c:pt idx="7097">
                        <c:v>3.81</c:v>
                      </c:pt>
                      <c:pt idx="7098">
                        <c:v>3.33</c:v>
                      </c:pt>
                      <c:pt idx="7099">
                        <c:v>2.25</c:v>
                      </c:pt>
                      <c:pt idx="7100">
                        <c:v>1.25</c:v>
                      </c:pt>
                      <c:pt idx="7101">
                        <c:v>0.67</c:v>
                      </c:pt>
                      <c:pt idx="7102">
                        <c:v>0.44</c:v>
                      </c:pt>
                      <c:pt idx="7103">
                        <c:v>0.38</c:v>
                      </c:pt>
                      <c:pt idx="7104">
                        <c:v>0.36</c:v>
                      </c:pt>
                      <c:pt idx="7105">
                        <c:v>0.36</c:v>
                      </c:pt>
                      <c:pt idx="7106">
                        <c:v>0.36</c:v>
                      </c:pt>
                      <c:pt idx="7107">
                        <c:v>0.37</c:v>
                      </c:pt>
                      <c:pt idx="7108">
                        <c:v>0.41</c:v>
                      </c:pt>
                      <c:pt idx="7109">
                        <c:v>0.63</c:v>
                      </c:pt>
                      <c:pt idx="7110">
                        <c:v>1.34</c:v>
                      </c:pt>
                      <c:pt idx="7111">
                        <c:v>2.81</c:v>
                      </c:pt>
                      <c:pt idx="7112">
                        <c:v>4.62</c:v>
                      </c:pt>
                      <c:pt idx="7113">
                        <c:v>5.49</c:v>
                      </c:pt>
                      <c:pt idx="7114">
                        <c:v>5.26</c:v>
                      </c:pt>
                      <c:pt idx="7115">
                        <c:v>4.6399999999999997</c:v>
                      </c:pt>
                      <c:pt idx="7116">
                        <c:v>3.78</c:v>
                      </c:pt>
                      <c:pt idx="7117">
                        <c:v>0.47</c:v>
                      </c:pt>
                      <c:pt idx="7118">
                        <c:v>0.89</c:v>
                      </c:pt>
                      <c:pt idx="7119">
                        <c:v>1.98</c:v>
                      </c:pt>
                      <c:pt idx="7120">
                        <c:v>3.51</c:v>
                      </c:pt>
                      <c:pt idx="7121">
                        <c:v>4.29</c:v>
                      </c:pt>
                      <c:pt idx="7122">
                        <c:v>4.0599999999999996</c:v>
                      </c:pt>
                      <c:pt idx="7123">
                        <c:v>3.44</c:v>
                      </c:pt>
                      <c:pt idx="7124">
                        <c:v>2.63</c:v>
                      </c:pt>
                      <c:pt idx="7125">
                        <c:v>1.84</c:v>
                      </c:pt>
                      <c:pt idx="7126">
                        <c:v>1.21</c:v>
                      </c:pt>
                      <c:pt idx="7127">
                        <c:v>0.79</c:v>
                      </c:pt>
                      <c:pt idx="7128">
                        <c:v>0.36</c:v>
                      </c:pt>
                      <c:pt idx="7129">
                        <c:v>0.36</c:v>
                      </c:pt>
                      <c:pt idx="7130">
                        <c:v>0.36</c:v>
                      </c:pt>
                      <c:pt idx="7131">
                        <c:v>0.36</c:v>
                      </c:pt>
                      <c:pt idx="7132">
                        <c:v>0.38</c:v>
                      </c:pt>
                      <c:pt idx="7133">
                        <c:v>0.46</c:v>
                      </c:pt>
                      <c:pt idx="7134">
                        <c:v>0.71</c:v>
                      </c:pt>
                      <c:pt idx="7135">
                        <c:v>1.24</c:v>
                      </c:pt>
                      <c:pt idx="7136">
                        <c:v>1.88</c:v>
                      </c:pt>
                      <c:pt idx="7137">
                        <c:v>2.19</c:v>
                      </c:pt>
                      <c:pt idx="7138">
                        <c:v>2.11</c:v>
                      </c:pt>
                      <c:pt idx="7139">
                        <c:v>1.89</c:v>
                      </c:pt>
                      <c:pt idx="7140">
                        <c:v>1.58</c:v>
                      </c:pt>
                      <c:pt idx="7141">
                        <c:v>0.47</c:v>
                      </c:pt>
                      <c:pt idx="7142">
                        <c:v>0.89</c:v>
                      </c:pt>
                      <c:pt idx="7143">
                        <c:v>1.98</c:v>
                      </c:pt>
                      <c:pt idx="7144">
                        <c:v>3.51</c:v>
                      </c:pt>
                      <c:pt idx="7145">
                        <c:v>4.29</c:v>
                      </c:pt>
                      <c:pt idx="7146">
                        <c:v>4.05</c:v>
                      </c:pt>
                      <c:pt idx="7147">
                        <c:v>3.43</c:v>
                      </c:pt>
                      <c:pt idx="7148">
                        <c:v>2.62</c:v>
                      </c:pt>
                      <c:pt idx="7149">
                        <c:v>1.83</c:v>
                      </c:pt>
                      <c:pt idx="7150">
                        <c:v>1.21</c:v>
                      </c:pt>
                      <c:pt idx="7151">
                        <c:v>0.79</c:v>
                      </c:pt>
                      <c:pt idx="7152">
                        <c:v>0.36</c:v>
                      </c:pt>
                      <c:pt idx="7153">
                        <c:v>0.36</c:v>
                      </c:pt>
                      <c:pt idx="7154">
                        <c:v>0.36</c:v>
                      </c:pt>
                      <c:pt idx="7155">
                        <c:v>0.36</c:v>
                      </c:pt>
                      <c:pt idx="7156">
                        <c:v>0.38</c:v>
                      </c:pt>
                      <c:pt idx="7157">
                        <c:v>0.44</c:v>
                      </c:pt>
                      <c:pt idx="7158">
                        <c:v>0.64</c:v>
                      </c:pt>
                      <c:pt idx="7159">
                        <c:v>1.06</c:v>
                      </c:pt>
                      <c:pt idx="7160">
                        <c:v>1.57</c:v>
                      </c:pt>
                      <c:pt idx="7161">
                        <c:v>1.81</c:v>
                      </c:pt>
                      <c:pt idx="7162">
                        <c:v>1.75</c:v>
                      </c:pt>
                      <c:pt idx="7163">
                        <c:v>1.57</c:v>
                      </c:pt>
                      <c:pt idx="7164">
                        <c:v>1.33</c:v>
                      </c:pt>
                      <c:pt idx="7165">
                        <c:v>0.47</c:v>
                      </c:pt>
                      <c:pt idx="7166">
                        <c:v>0.89</c:v>
                      </c:pt>
                      <c:pt idx="7167">
                        <c:v>1.97</c:v>
                      </c:pt>
                      <c:pt idx="7168">
                        <c:v>3.5</c:v>
                      </c:pt>
                      <c:pt idx="7169">
                        <c:v>4.28</c:v>
                      </c:pt>
                      <c:pt idx="7170">
                        <c:v>4.05</c:v>
                      </c:pt>
                      <c:pt idx="7171">
                        <c:v>3.43</c:v>
                      </c:pt>
                      <c:pt idx="7172">
                        <c:v>2.62</c:v>
                      </c:pt>
                      <c:pt idx="7173">
                        <c:v>1.83</c:v>
                      </c:pt>
                      <c:pt idx="7174">
                        <c:v>1.21</c:v>
                      </c:pt>
                      <c:pt idx="7175">
                        <c:v>0.79</c:v>
                      </c:pt>
                      <c:pt idx="7176">
                        <c:v>0.36</c:v>
                      </c:pt>
                      <c:pt idx="7177">
                        <c:v>0.36</c:v>
                      </c:pt>
                      <c:pt idx="7178">
                        <c:v>0.36</c:v>
                      </c:pt>
                      <c:pt idx="7179">
                        <c:v>0.37</c:v>
                      </c:pt>
                      <c:pt idx="7180">
                        <c:v>0.4</c:v>
                      </c:pt>
                      <c:pt idx="7181">
                        <c:v>0.55000000000000004</c:v>
                      </c:pt>
                      <c:pt idx="7182">
                        <c:v>1.06</c:v>
                      </c:pt>
                      <c:pt idx="7183">
                        <c:v>2.11</c:v>
                      </c:pt>
                      <c:pt idx="7184">
                        <c:v>3.4</c:v>
                      </c:pt>
                      <c:pt idx="7185">
                        <c:v>4.0199999999999996</c:v>
                      </c:pt>
                      <c:pt idx="7186">
                        <c:v>3.86</c:v>
                      </c:pt>
                      <c:pt idx="7187">
                        <c:v>3.42</c:v>
                      </c:pt>
                      <c:pt idx="7188">
                        <c:v>2.8</c:v>
                      </c:pt>
                      <c:pt idx="7189">
                        <c:v>0.47</c:v>
                      </c:pt>
                      <c:pt idx="7190">
                        <c:v>0.89</c:v>
                      </c:pt>
                      <c:pt idx="7191">
                        <c:v>1.98</c:v>
                      </c:pt>
                      <c:pt idx="7192">
                        <c:v>3.51</c:v>
                      </c:pt>
                      <c:pt idx="7193">
                        <c:v>4.29</c:v>
                      </c:pt>
                      <c:pt idx="7194">
                        <c:v>4.0599999999999996</c:v>
                      </c:pt>
                      <c:pt idx="7195">
                        <c:v>3.44</c:v>
                      </c:pt>
                      <c:pt idx="7196">
                        <c:v>2.63</c:v>
                      </c:pt>
                      <c:pt idx="7197">
                        <c:v>1.84</c:v>
                      </c:pt>
                      <c:pt idx="7198">
                        <c:v>1.21</c:v>
                      </c:pt>
                      <c:pt idx="7199">
                        <c:v>0.79</c:v>
                      </c:pt>
                      <c:pt idx="7200">
                        <c:v>0.36</c:v>
                      </c:pt>
                      <c:pt idx="7201">
                        <c:v>0.36</c:v>
                      </c:pt>
                      <c:pt idx="7202">
                        <c:v>0.36</c:v>
                      </c:pt>
                      <c:pt idx="7203">
                        <c:v>0.36</c:v>
                      </c:pt>
                      <c:pt idx="7204">
                        <c:v>0.38</c:v>
                      </c:pt>
                      <c:pt idx="7205">
                        <c:v>0.46</c:v>
                      </c:pt>
                      <c:pt idx="7206">
                        <c:v>0.7</c:v>
                      </c:pt>
                      <c:pt idx="7207">
                        <c:v>1.22</c:v>
                      </c:pt>
                      <c:pt idx="7208">
                        <c:v>1.86</c:v>
                      </c:pt>
                      <c:pt idx="7209">
                        <c:v>2.16</c:v>
                      </c:pt>
                      <c:pt idx="7210">
                        <c:v>2.09</c:v>
                      </c:pt>
                      <c:pt idx="7211">
                        <c:v>1.87</c:v>
                      </c:pt>
                      <c:pt idx="7212">
                        <c:v>1.56</c:v>
                      </c:pt>
                      <c:pt idx="7213">
                        <c:v>0.47</c:v>
                      </c:pt>
                      <c:pt idx="7214">
                        <c:v>0.89</c:v>
                      </c:pt>
                      <c:pt idx="7215">
                        <c:v>1.97</c:v>
                      </c:pt>
                      <c:pt idx="7216">
                        <c:v>3.5</c:v>
                      </c:pt>
                      <c:pt idx="7217">
                        <c:v>4.29</c:v>
                      </c:pt>
                      <c:pt idx="7218">
                        <c:v>4.05</c:v>
                      </c:pt>
                      <c:pt idx="7219">
                        <c:v>3.43</c:v>
                      </c:pt>
                      <c:pt idx="7220">
                        <c:v>2.62</c:v>
                      </c:pt>
                      <c:pt idx="7221">
                        <c:v>1.83</c:v>
                      </c:pt>
                      <c:pt idx="7222">
                        <c:v>1.21</c:v>
                      </c:pt>
                      <c:pt idx="7223">
                        <c:v>0.79</c:v>
                      </c:pt>
                      <c:pt idx="7224">
                        <c:v>0.36</c:v>
                      </c:pt>
                      <c:pt idx="7225">
                        <c:v>0.36</c:v>
                      </c:pt>
                      <c:pt idx="7226">
                        <c:v>0.37</c:v>
                      </c:pt>
                      <c:pt idx="7227">
                        <c:v>0.38</c:v>
                      </c:pt>
                      <c:pt idx="7228">
                        <c:v>0.46</c:v>
                      </c:pt>
                      <c:pt idx="7229">
                        <c:v>0.71</c:v>
                      </c:pt>
                      <c:pt idx="7230">
                        <c:v>1.34</c:v>
                      </c:pt>
                      <c:pt idx="7231">
                        <c:v>2.39</c:v>
                      </c:pt>
                      <c:pt idx="7232">
                        <c:v>3.51</c:v>
                      </c:pt>
                      <c:pt idx="7233">
                        <c:v>4</c:v>
                      </c:pt>
                      <c:pt idx="7234">
                        <c:v>3.62</c:v>
                      </c:pt>
                      <c:pt idx="7235">
                        <c:v>2.68</c:v>
                      </c:pt>
                      <c:pt idx="7236">
                        <c:v>1.68</c:v>
                      </c:pt>
                      <c:pt idx="7237">
                        <c:v>0.42</c:v>
                      </c:pt>
                      <c:pt idx="7238">
                        <c:v>0.69</c:v>
                      </c:pt>
                      <c:pt idx="7239">
                        <c:v>1.57</c:v>
                      </c:pt>
                      <c:pt idx="7240">
                        <c:v>3.01</c:v>
                      </c:pt>
                      <c:pt idx="7241">
                        <c:v>3.81</c:v>
                      </c:pt>
                      <c:pt idx="7242">
                        <c:v>3.33</c:v>
                      </c:pt>
                      <c:pt idx="7243">
                        <c:v>2.25</c:v>
                      </c:pt>
                      <c:pt idx="7244">
                        <c:v>1.25</c:v>
                      </c:pt>
                      <c:pt idx="7245">
                        <c:v>0.67</c:v>
                      </c:pt>
                      <c:pt idx="7246">
                        <c:v>0.44</c:v>
                      </c:pt>
                      <c:pt idx="7247">
                        <c:v>0.38</c:v>
                      </c:pt>
                      <c:pt idx="7248">
                        <c:v>0.36</c:v>
                      </c:pt>
                      <c:pt idx="7249">
                        <c:v>0.36</c:v>
                      </c:pt>
                      <c:pt idx="7250">
                        <c:v>0.37</c:v>
                      </c:pt>
                      <c:pt idx="7251">
                        <c:v>0.38</c:v>
                      </c:pt>
                      <c:pt idx="7252">
                        <c:v>0.43</c:v>
                      </c:pt>
                      <c:pt idx="7253">
                        <c:v>0.61</c:v>
                      </c:pt>
                      <c:pt idx="7254">
                        <c:v>1.05</c:v>
                      </c:pt>
                      <c:pt idx="7255">
                        <c:v>1.79</c:v>
                      </c:pt>
                      <c:pt idx="7256">
                        <c:v>2.58</c:v>
                      </c:pt>
                      <c:pt idx="7257">
                        <c:v>2.93</c:v>
                      </c:pt>
                      <c:pt idx="7258">
                        <c:v>2.66</c:v>
                      </c:pt>
                      <c:pt idx="7259">
                        <c:v>2</c:v>
                      </c:pt>
                      <c:pt idx="7260">
                        <c:v>1.29</c:v>
                      </c:pt>
                      <c:pt idx="7261">
                        <c:v>0.42</c:v>
                      </c:pt>
                      <c:pt idx="7262">
                        <c:v>0.69</c:v>
                      </c:pt>
                      <c:pt idx="7263">
                        <c:v>1.57</c:v>
                      </c:pt>
                      <c:pt idx="7264">
                        <c:v>3.02</c:v>
                      </c:pt>
                      <c:pt idx="7265">
                        <c:v>3.81</c:v>
                      </c:pt>
                      <c:pt idx="7266">
                        <c:v>3.33</c:v>
                      </c:pt>
                      <c:pt idx="7267">
                        <c:v>2.25</c:v>
                      </c:pt>
                      <c:pt idx="7268">
                        <c:v>1.25</c:v>
                      </c:pt>
                      <c:pt idx="7269">
                        <c:v>0.67</c:v>
                      </c:pt>
                      <c:pt idx="7270">
                        <c:v>0.44</c:v>
                      </c:pt>
                      <c:pt idx="7271">
                        <c:v>0.38</c:v>
                      </c:pt>
                      <c:pt idx="7272">
                        <c:v>0.36</c:v>
                      </c:pt>
                      <c:pt idx="7273">
                        <c:v>0.36</c:v>
                      </c:pt>
                      <c:pt idx="7274">
                        <c:v>0.36</c:v>
                      </c:pt>
                      <c:pt idx="7275">
                        <c:v>0.36</c:v>
                      </c:pt>
                      <c:pt idx="7276">
                        <c:v>0.39</c:v>
                      </c:pt>
                      <c:pt idx="7277">
                        <c:v>0.51</c:v>
                      </c:pt>
                      <c:pt idx="7278">
                        <c:v>0.9</c:v>
                      </c:pt>
                      <c:pt idx="7279">
                        <c:v>1.72</c:v>
                      </c:pt>
                      <c:pt idx="7280">
                        <c:v>2.73</c:v>
                      </c:pt>
                      <c:pt idx="7281">
                        <c:v>3.21</c:v>
                      </c:pt>
                      <c:pt idx="7282">
                        <c:v>3.09</c:v>
                      </c:pt>
                      <c:pt idx="7283">
                        <c:v>2.74</c:v>
                      </c:pt>
                      <c:pt idx="7284">
                        <c:v>2.2599999999999998</c:v>
                      </c:pt>
                      <c:pt idx="7285">
                        <c:v>0.47</c:v>
                      </c:pt>
                      <c:pt idx="7286">
                        <c:v>0.89</c:v>
                      </c:pt>
                      <c:pt idx="7287">
                        <c:v>1.97</c:v>
                      </c:pt>
                      <c:pt idx="7288">
                        <c:v>3.5</c:v>
                      </c:pt>
                      <c:pt idx="7289">
                        <c:v>4.28</c:v>
                      </c:pt>
                      <c:pt idx="7290">
                        <c:v>4.05</c:v>
                      </c:pt>
                      <c:pt idx="7291">
                        <c:v>3.43</c:v>
                      </c:pt>
                      <c:pt idx="7292">
                        <c:v>2.62</c:v>
                      </c:pt>
                      <c:pt idx="7293">
                        <c:v>1.83</c:v>
                      </c:pt>
                      <c:pt idx="7294">
                        <c:v>1.21</c:v>
                      </c:pt>
                      <c:pt idx="7295">
                        <c:v>0.79</c:v>
                      </c:pt>
                      <c:pt idx="7296">
                        <c:v>0.36</c:v>
                      </c:pt>
                      <c:pt idx="7297">
                        <c:v>0.36</c:v>
                      </c:pt>
                      <c:pt idx="7298">
                        <c:v>0.36</c:v>
                      </c:pt>
                      <c:pt idx="7299">
                        <c:v>0.36</c:v>
                      </c:pt>
                      <c:pt idx="7300">
                        <c:v>0.38</c:v>
                      </c:pt>
                      <c:pt idx="7301">
                        <c:v>0.46</c:v>
                      </c:pt>
                      <c:pt idx="7302">
                        <c:v>0.73</c:v>
                      </c:pt>
                      <c:pt idx="7303">
                        <c:v>1.29</c:v>
                      </c:pt>
                      <c:pt idx="7304">
                        <c:v>1.98</c:v>
                      </c:pt>
                      <c:pt idx="7305">
                        <c:v>2.31</c:v>
                      </c:pt>
                      <c:pt idx="7306">
                        <c:v>2.2200000000000002</c:v>
                      </c:pt>
                      <c:pt idx="7307">
                        <c:v>1.99</c:v>
                      </c:pt>
                      <c:pt idx="7308">
                        <c:v>1.66</c:v>
                      </c:pt>
                      <c:pt idx="7309">
                        <c:v>0.47</c:v>
                      </c:pt>
                      <c:pt idx="7310">
                        <c:v>0.9</c:v>
                      </c:pt>
                      <c:pt idx="7311">
                        <c:v>2</c:v>
                      </c:pt>
                      <c:pt idx="7312">
                        <c:v>3.55</c:v>
                      </c:pt>
                      <c:pt idx="7313">
                        <c:v>4.3499999999999996</c:v>
                      </c:pt>
                      <c:pt idx="7314">
                        <c:v>4.1100000000000003</c:v>
                      </c:pt>
                      <c:pt idx="7315">
                        <c:v>3.48</c:v>
                      </c:pt>
                      <c:pt idx="7316">
                        <c:v>2.66</c:v>
                      </c:pt>
                      <c:pt idx="7317">
                        <c:v>1.86</c:v>
                      </c:pt>
                      <c:pt idx="7318">
                        <c:v>1.22</c:v>
                      </c:pt>
                      <c:pt idx="7319">
                        <c:v>0.8</c:v>
                      </c:pt>
                      <c:pt idx="7320">
                        <c:v>0.36</c:v>
                      </c:pt>
                      <c:pt idx="7321">
                        <c:v>0.36</c:v>
                      </c:pt>
                      <c:pt idx="7322">
                        <c:v>0.36</c:v>
                      </c:pt>
                      <c:pt idx="7323">
                        <c:v>0.37</c:v>
                      </c:pt>
                      <c:pt idx="7324">
                        <c:v>0.4</c:v>
                      </c:pt>
                      <c:pt idx="7325">
                        <c:v>0.56000000000000005</c:v>
                      </c:pt>
                      <c:pt idx="7326">
                        <c:v>1.0900000000000001</c:v>
                      </c:pt>
                      <c:pt idx="7327">
                        <c:v>2.19</c:v>
                      </c:pt>
                      <c:pt idx="7328">
                        <c:v>3.54</c:v>
                      </c:pt>
                      <c:pt idx="7329">
                        <c:v>4.18</c:v>
                      </c:pt>
                      <c:pt idx="7330">
                        <c:v>4.0199999999999996</c:v>
                      </c:pt>
                      <c:pt idx="7331">
                        <c:v>3.55</c:v>
                      </c:pt>
                      <c:pt idx="7332">
                        <c:v>2.91</c:v>
                      </c:pt>
                      <c:pt idx="7333">
                        <c:v>0.47</c:v>
                      </c:pt>
                      <c:pt idx="7334">
                        <c:v>0.89</c:v>
                      </c:pt>
                      <c:pt idx="7335">
                        <c:v>1.97</c:v>
                      </c:pt>
                      <c:pt idx="7336">
                        <c:v>3.5</c:v>
                      </c:pt>
                      <c:pt idx="7337">
                        <c:v>4.28</c:v>
                      </c:pt>
                      <c:pt idx="7338">
                        <c:v>4.05</c:v>
                      </c:pt>
                      <c:pt idx="7339">
                        <c:v>3.43</c:v>
                      </c:pt>
                      <c:pt idx="7340">
                        <c:v>2.62</c:v>
                      </c:pt>
                      <c:pt idx="7341">
                        <c:v>1.83</c:v>
                      </c:pt>
                      <c:pt idx="7342">
                        <c:v>1.21</c:v>
                      </c:pt>
                      <c:pt idx="7343">
                        <c:v>0.79</c:v>
                      </c:pt>
                      <c:pt idx="7344">
                        <c:v>0.36</c:v>
                      </c:pt>
                      <c:pt idx="7345">
                        <c:v>0.36</c:v>
                      </c:pt>
                      <c:pt idx="7346">
                        <c:v>0.36</c:v>
                      </c:pt>
                      <c:pt idx="7347">
                        <c:v>0.36</c:v>
                      </c:pt>
                      <c:pt idx="7348">
                        <c:v>0.38</c:v>
                      </c:pt>
                      <c:pt idx="7349">
                        <c:v>0.44</c:v>
                      </c:pt>
                      <c:pt idx="7350">
                        <c:v>0.65</c:v>
                      </c:pt>
                      <c:pt idx="7351">
                        <c:v>1.0900000000000001</c:v>
                      </c:pt>
                      <c:pt idx="7352">
                        <c:v>1.63</c:v>
                      </c:pt>
                      <c:pt idx="7353">
                        <c:v>1.88</c:v>
                      </c:pt>
                      <c:pt idx="7354">
                        <c:v>1.82</c:v>
                      </c:pt>
                      <c:pt idx="7355">
                        <c:v>1.63</c:v>
                      </c:pt>
                      <c:pt idx="7356">
                        <c:v>1.38</c:v>
                      </c:pt>
                      <c:pt idx="7357">
                        <c:v>0.47</c:v>
                      </c:pt>
                      <c:pt idx="7358">
                        <c:v>0.89</c:v>
                      </c:pt>
                      <c:pt idx="7359">
                        <c:v>1.97</c:v>
                      </c:pt>
                      <c:pt idx="7360">
                        <c:v>3.5</c:v>
                      </c:pt>
                      <c:pt idx="7361">
                        <c:v>4.28</c:v>
                      </c:pt>
                      <c:pt idx="7362">
                        <c:v>4.04</c:v>
                      </c:pt>
                      <c:pt idx="7363">
                        <c:v>3.43</c:v>
                      </c:pt>
                      <c:pt idx="7364">
                        <c:v>2.62</c:v>
                      </c:pt>
                      <c:pt idx="7365">
                        <c:v>1.83</c:v>
                      </c:pt>
                      <c:pt idx="7366">
                        <c:v>1.21</c:v>
                      </c:pt>
                      <c:pt idx="7367">
                        <c:v>0.79</c:v>
                      </c:pt>
                      <c:pt idx="7368">
                        <c:v>0.36</c:v>
                      </c:pt>
                      <c:pt idx="7369">
                        <c:v>0.36</c:v>
                      </c:pt>
                      <c:pt idx="7370">
                        <c:v>0.36</c:v>
                      </c:pt>
                      <c:pt idx="7371">
                        <c:v>0.36</c:v>
                      </c:pt>
                      <c:pt idx="7372">
                        <c:v>0.39</c:v>
                      </c:pt>
                      <c:pt idx="7373">
                        <c:v>0.49</c:v>
                      </c:pt>
                      <c:pt idx="7374">
                        <c:v>0.84</c:v>
                      </c:pt>
                      <c:pt idx="7375">
                        <c:v>1.55</c:v>
                      </c:pt>
                      <c:pt idx="7376">
                        <c:v>2.4300000000000002</c:v>
                      </c:pt>
                      <c:pt idx="7377">
                        <c:v>2.85</c:v>
                      </c:pt>
                      <c:pt idx="7378">
                        <c:v>2.75</c:v>
                      </c:pt>
                      <c:pt idx="7379">
                        <c:v>2.44</c:v>
                      </c:pt>
                      <c:pt idx="7380">
                        <c:v>2.02</c:v>
                      </c:pt>
                      <c:pt idx="7381">
                        <c:v>0.47</c:v>
                      </c:pt>
                      <c:pt idx="7382">
                        <c:v>0.9</c:v>
                      </c:pt>
                      <c:pt idx="7383">
                        <c:v>1.98</c:v>
                      </c:pt>
                      <c:pt idx="7384">
                        <c:v>3.52</c:v>
                      </c:pt>
                      <c:pt idx="7385">
                        <c:v>4.3099999999999996</c:v>
                      </c:pt>
                      <c:pt idx="7386">
                        <c:v>4.07</c:v>
                      </c:pt>
                      <c:pt idx="7387">
                        <c:v>3.45</c:v>
                      </c:pt>
                      <c:pt idx="7388">
                        <c:v>2.64</c:v>
                      </c:pt>
                      <c:pt idx="7389">
                        <c:v>1.84</c:v>
                      </c:pt>
                      <c:pt idx="7390">
                        <c:v>1.21</c:v>
                      </c:pt>
                      <c:pt idx="7391">
                        <c:v>0.8</c:v>
                      </c:pt>
                      <c:pt idx="7392">
                        <c:v>0.36</c:v>
                      </c:pt>
                      <c:pt idx="7393">
                        <c:v>0.36</c:v>
                      </c:pt>
                      <c:pt idx="7394">
                        <c:v>0.37</c:v>
                      </c:pt>
                      <c:pt idx="7395">
                        <c:v>0.38</c:v>
                      </c:pt>
                      <c:pt idx="7396">
                        <c:v>0.45</c:v>
                      </c:pt>
                      <c:pt idx="7397">
                        <c:v>0.68</c:v>
                      </c:pt>
                      <c:pt idx="7398">
                        <c:v>1.25</c:v>
                      </c:pt>
                      <c:pt idx="7399">
                        <c:v>2.2200000000000002</c:v>
                      </c:pt>
                      <c:pt idx="7400">
                        <c:v>3.24</c:v>
                      </c:pt>
                      <c:pt idx="7401">
                        <c:v>3.7</c:v>
                      </c:pt>
                      <c:pt idx="7402">
                        <c:v>3.34</c:v>
                      </c:pt>
                      <c:pt idx="7403">
                        <c:v>2.4900000000000002</c:v>
                      </c:pt>
                      <c:pt idx="7404">
                        <c:v>1.57</c:v>
                      </c:pt>
                      <c:pt idx="7405">
                        <c:v>0.42</c:v>
                      </c:pt>
                      <c:pt idx="7406">
                        <c:v>0.69</c:v>
                      </c:pt>
                      <c:pt idx="7407">
                        <c:v>1.57</c:v>
                      </c:pt>
                      <c:pt idx="7408">
                        <c:v>3.02</c:v>
                      </c:pt>
                      <c:pt idx="7409">
                        <c:v>3.81</c:v>
                      </c:pt>
                      <c:pt idx="7410">
                        <c:v>3.33</c:v>
                      </c:pt>
                      <c:pt idx="7411">
                        <c:v>2.25</c:v>
                      </c:pt>
                      <c:pt idx="7412">
                        <c:v>1.25</c:v>
                      </c:pt>
                      <c:pt idx="7413">
                        <c:v>0.67</c:v>
                      </c:pt>
                      <c:pt idx="7414">
                        <c:v>0.44</c:v>
                      </c:pt>
                      <c:pt idx="7415">
                        <c:v>0.38</c:v>
                      </c:pt>
                      <c:pt idx="7416">
                        <c:v>0.36</c:v>
                      </c:pt>
                      <c:pt idx="7417">
                        <c:v>0.36</c:v>
                      </c:pt>
                      <c:pt idx="7418">
                        <c:v>0.37</c:v>
                      </c:pt>
                      <c:pt idx="7419">
                        <c:v>0.37</c:v>
                      </c:pt>
                      <c:pt idx="7420">
                        <c:v>0.42</c:v>
                      </c:pt>
                      <c:pt idx="7421">
                        <c:v>0.56000000000000005</c:v>
                      </c:pt>
                      <c:pt idx="7422">
                        <c:v>0.91</c:v>
                      </c:pt>
                      <c:pt idx="7423">
                        <c:v>1.5</c:v>
                      </c:pt>
                      <c:pt idx="7424">
                        <c:v>2.13</c:v>
                      </c:pt>
                      <c:pt idx="7425">
                        <c:v>2.41</c:v>
                      </c:pt>
                      <c:pt idx="7426">
                        <c:v>2.19</c:v>
                      </c:pt>
                      <c:pt idx="7427">
                        <c:v>1.67</c:v>
                      </c:pt>
                      <c:pt idx="7428">
                        <c:v>1.1000000000000001</c:v>
                      </c:pt>
                      <c:pt idx="7429">
                        <c:v>0.42</c:v>
                      </c:pt>
                      <c:pt idx="7430">
                        <c:v>0.69</c:v>
                      </c:pt>
                      <c:pt idx="7431">
                        <c:v>1.57</c:v>
                      </c:pt>
                      <c:pt idx="7432">
                        <c:v>3.02</c:v>
                      </c:pt>
                      <c:pt idx="7433">
                        <c:v>3.81</c:v>
                      </c:pt>
                      <c:pt idx="7434">
                        <c:v>3.33</c:v>
                      </c:pt>
                      <c:pt idx="7435">
                        <c:v>2.25</c:v>
                      </c:pt>
                      <c:pt idx="7436">
                        <c:v>1.25</c:v>
                      </c:pt>
                      <c:pt idx="7437">
                        <c:v>0.67</c:v>
                      </c:pt>
                      <c:pt idx="7438">
                        <c:v>0.44</c:v>
                      </c:pt>
                      <c:pt idx="7439">
                        <c:v>0.38</c:v>
                      </c:pt>
                      <c:pt idx="7440">
                        <c:v>0.36</c:v>
                      </c:pt>
                      <c:pt idx="7441">
                        <c:v>0.36</c:v>
                      </c:pt>
                      <c:pt idx="7442">
                        <c:v>0.36</c:v>
                      </c:pt>
                      <c:pt idx="7443">
                        <c:v>0.37</c:v>
                      </c:pt>
                      <c:pt idx="7444">
                        <c:v>0.4</c:v>
                      </c:pt>
                      <c:pt idx="7445">
                        <c:v>0.56000000000000005</c:v>
                      </c:pt>
                      <c:pt idx="7446">
                        <c:v>1.08</c:v>
                      </c:pt>
                      <c:pt idx="7447">
                        <c:v>2.1800000000000002</c:v>
                      </c:pt>
                      <c:pt idx="7448">
                        <c:v>3.52</c:v>
                      </c:pt>
                      <c:pt idx="7449">
                        <c:v>4.16</c:v>
                      </c:pt>
                      <c:pt idx="7450">
                        <c:v>3.99</c:v>
                      </c:pt>
                      <c:pt idx="7451">
                        <c:v>3.53</c:v>
                      </c:pt>
                      <c:pt idx="7452">
                        <c:v>2.89</c:v>
                      </c:pt>
                      <c:pt idx="7453">
                        <c:v>0.47</c:v>
                      </c:pt>
                      <c:pt idx="7454">
                        <c:v>0.9</c:v>
                      </c:pt>
                      <c:pt idx="7455">
                        <c:v>1.99</c:v>
                      </c:pt>
                      <c:pt idx="7456">
                        <c:v>3.53</c:v>
                      </c:pt>
                      <c:pt idx="7457">
                        <c:v>4.3099999999999996</c:v>
                      </c:pt>
                      <c:pt idx="7458">
                        <c:v>4.08</c:v>
                      </c:pt>
                      <c:pt idx="7459">
                        <c:v>3.45</c:v>
                      </c:pt>
                      <c:pt idx="7460">
                        <c:v>2.64</c:v>
                      </c:pt>
                      <c:pt idx="7461">
                        <c:v>1.84</c:v>
                      </c:pt>
                      <c:pt idx="7462">
                        <c:v>1.22</c:v>
                      </c:pt>
                      <c:pt idx="7463">
                        <c:v>0.8</c:v>
                      </c:pt>
                      <c:pt idx="7464">
                        <c:v>0.36</c:v>
                      </c:pt>
                      <c:pt idx="7465">
                        <c:v>0.36</c:v>
                      </c:pt>
                      <c:pt idx="7466">
                        <c:v>0.36</c:v>
                      </c:pt>
                      <c:pt idx="7467">
                        <c:v>0.36</c:v>
                      </c:pt>
                      <c:pt idx="7468">
                        <c:v>0.38</c:v>
                      </c:pt>
                      <c:pt idx="7469">
                        <c:v>0.48</c:v>
                      </c:pt>
                      <c:pt idx="7470">
                        <c:v>0.78</c:v>
                      </c:pt>
                      <c:pt idx="7471">
                        <c:v>1.42</c:v>
                      </c:pt>
                      <c:pt idx="7472">
                        <c:v>2.2000000000000002</c:v>
                      </c:pt>
                      <c:pt idx="7473">
                        <c:v>2.58</c:v>
                      </c:pt>
                      <c:pt idx="7474">
                        <c:v>2.48</c:v>
                      </c:pt>
                      <c:pt idx="7475">
                        <c:v>2.21</c:v>
                      </c:pt>
                      <c:pt idx="7476">
                        <c:v>1.84</c:v>
                      </c:pt>
                      <c:pt idx="7477">
                        <c:v>0.47</c:v>
                      </c:pt>
                      <c:pt idx="7478">
                        <c:v>0.89</c:v>
                      </c:pt>
                      <c:pt idx="7479">
                        <c:v>1.97</c:v>
                      </c:pt>
                      <c:pt idx="7480">
                        <c:v>3.5</c:v>
                      </c:pt>
                      <c:pt idx="7481">
                        <c:v>4.28</c:v>
                      </c:pt>
                      <c:pt idx="7482">
                        <c:v>4.05</c:v>
                      </c:pt>
                      <c:pt idx="7483">
                        <c:v>3.43</c:v>
                      </c:pt>
                      <c:pt idx="7484">
                        <c:v>2.62</c:v>
                      </c:pt>
                      <c:pt idx="7485">
                        <c:v>1.83</c:v>
                      </c:pt>
                      <c:pt idx="7486">
                        <c:v>1.21</c:v>
                      </c:pt>
                      <c:pt idx="7487">
                        <c:v>0.79</c:v>
                      </c:pt>
                      <c:pt idx="7488">
                        <c:v>0.36</c:v>
                      </c:pt>
                      <c:pt idx="7489">
                        <c:v>0.36</c:v>
                      </c:pt>
                      <c:pt idx="7490">
                        <c:v>0.36</c:v>
                      </c:pt>
                      <c:pt idx="7491">
                        <c:v>0.36</c:v>
                      </c:pt>
                      <c:pt idx="7492">
                        <c:v>0.38</c:v>
                      </c:pt>
                      <c:pt idx="7493">
                        <c:v>0.45</c:v>
                      </c:pt>
                      <c:pt idx="7494">
                        <c:v>0.7</c:v>
                      </c:pt>
                      <c:pt idx="7495">
                        <c:v>1.22</c:v>
                      </c:pt>
                      <c:pt idx="7496">
                        <c:v>1.86</c:v>
                      </c:pt>
                      <c:pt idx="7497">
                        <c:v>2.16</c:v>
                      </c:pt>
                      <c:pt idx="7498">
                        <c:v>2.08</c:v>
                      </c:pt>
                      <c:pt idx="7499">
                        <c:v>1.86</c:v>
                      </c:pt>
                      <c:pt idx="7500">
                        <c:v>1.56</c:v>
                      </c:pt>
                      <c:pt idx="7501">
                        <c:v>0.47</c:v>
                      </c:pt>
                      <c:pt idx="7502">
                        <c:v>0.9</c:v>
                      </c:pt>
                      <c:pt idx="7503">
                        <c:v>1.99</c:v>
                      </c:pt>
                      <c:pt idx="7504">
                        <c:v>3.53</c:v>
                      </c:pt>
                      <c:pt idx="7505">
                        <c:v>4.32</c:v>
                      </c:pt>
                      <c:pt idx="7506">
                        <c:v>4.08</c:v>
                      </c:pt>
                      <c:pt idx="7507">
                        <c:v>3.46</c:v>
                      </c:pt>
                      <c:pt idx="7508">
                        <c:v>2.64</c:v>
                      </c:pt>
                      <c:pt idx="7509">
                        <c:v>1.85</c:v>
                      </c:pt>
                      <c:pt idx="7510">
                        <c:v>1.22</c:v>
                      </c:pt>
                      <c:pt idx="7511">
                        <c:v>0.8</c:v>
                      </c:pt>
                      <c:pt idx="7512">
                        <c:v>0.36</c:v>
                      </c:pt>
                      <c:pt idx="7513">
                        <c:v>0.36</c:v>
                      </c:pt>
                      <c:pt idx="7514">
                        <c:v>0.36</c:v>
                      </c:pt>
                      <c:pt idx="7515">
                        <c:v>0.36</c:v>
                      </c:pt>
                      <c:pt idx="7516">
                        <c:v>0.38</c:v>
                      </c:pt>
                      <c:pt idx="7517">
                        <c:v>0.44</c:v>
                      </c:pt>
                      <c:pt idx="7518">
                        <c:v>0.67</c:v>
                      </c:pt>
                      <c:pt idx="7519">
                        <c:v>1.1299999999999999</c:v>
                      </c:pt>
                      <c:pt idx="7520">
                        <c:v>1.7</c:v>
                      </c:pt>
                      <c:pt idx="7521">
                        <c:v>1.97</c:v>
                      </c:pt>
                      <c:pt idx="7522">
                        <c:v>1.9</c:v>
                      </c:pt>
                      <c:pt idx="7523">
                        <c:v>1.7</c:v>
                      </c:pt>
                      <c:pt idx="7524">
                        <c:v>1.43</c:v>
                      </c:pt>
                      <c:pt idx="7525">
                        <c:v>0.47</c:v>
                      </c:pt>
                      <c:pt idx="7526">
                        <c:v>0.89</c:v>
                      </c:pt>
                      <c:pt idx="7527">
                        <c:v>1.98</c:v>
                      </c:pt>
                      <c:pt idx="7528">
                        <c:v>3.52</c:v>
                      </c:pt>
                      <c:pt idx="7529">
                        <c:v>4.3099999999999996</c:v>
                      </c:pt>
                      <c:pt idx="7530">
                        <c:v>4.07</c:v>
                      </c:pt>
                      <c:pt idx="7531">
                        <c:v>3.45</c:v>
                      </c:pt>
                      <c:pt idx="7532">
                        <c:v>2.63</c:v>
                      </c:pt>
                      <c:pt idx="7533">
                        <c:v>1.84</c:v>
                      </c:pt>
                      <c:pt idx="7534">
                        <c:v>1.21</c:v>
                      </c:pt>
                      <c:pt idx="7535">
                        <c:v>0.8</c:v>
                      </c:pt>
                      <c:pt idx="7536">
                        <c:v>0.36</c:v>
                      </c:pt>
                      <c:pt idx="7537">
                        <c:v>0.36</c:v>
                      </c:pt>
                      <c:pt idx="7538">
                        <c:v>0.36</c:v>
                      </c:pt>
                      <c:pt idx="7539">
                        <c:v>0.37</c:v>
                      </c:pt>
                      <c:pt idx="7540">
                        <c:v>0.4</c:v>
                      </c:pt>
                      <c:pt idx="7541">
                        <c:v>0.54</c:v>
                      </c:pt>
                      <c:pt idx="7542">
                        <c:v>1.03</c:v>
                      </c:pt>
                      <c:pt idx="7543">
                        <c:v>2.0299999999999998</c:v>
                      </c:pt>
                      <c:pt idx="7544">
                        <c:v>3.27</c:v>
                      </c:pt>
                      <c:pt idx="7545">
                        <c:v>3.85</c:v>
                      </c:pt>
                      <c:pt idx="7546">
                        <c:v>3.7</c:v>
                      </c:pt>
                      <c:pt idx="7547">
                        <c:v>3.28</c:v>
                      </c:pt>
                      <c:pt idx="7548">
                        <c:v>2.69</c:v>
                      </c:pt>
                      <c:pt idx="7549">
                        <c:v>0.47</c:v>
                      </c:pt>
                      <c:pt idx="7550">
                        <c:v>0.89</c:v>
                      </c:pt>
                      <c:pt idx="7551">
                        <c:v>1.97</c:v>
                      </c:pt>
                      <c:pt idx="7552">
                        <c:v>3.5</c:v>
                      </c:pt>
                      <c:pt idx="7553">
                        <c:v>4.28</c:v>
                      </c:pt>
                      <c:pt idx="7554">
                        <c:v>4.05</c:v>
                      </c:pt>
                      <c:pt idx="7555">
                        <c:v>3.43</c:v>
                      </c:pt>
                      <c:pt idx="7556">
                        <c:v>2.62</c:v>
                      </c:pt>
                      <c:pt idx="7557">
                        <c:v>1.83</c:v>
                      </c:pt>
                      <c:pt idx="7558">
                        <c:v>1.21</c:v>
                      </c:pt>
                      <c:pt idx="7559">
                        <c:v>0.79</c:v>
                      </c:pt>
                      <c:pt idx="7560">
                        <c:v>0.36</c:v>
                      </c:pt>
                      <c:pt idx="7561">
                        <c:v>0.36</c:v>
                      </c:pt>
                      <c:pt idx="7562">
                        <c:v>0.37</c:v>
                      </c:pt>
                      <c:pt idx="7563">
                        <c:v>0.38</c:v>
                      </c:pt>
                      <c:pt idx="7564">
                        <c:v>0.44</c:v>
                      </c:pt>
                      <c:pt idx="7565">
                        <c:v>0.65</c:v>
                      </c:pt>
                      <c:pt idx="7566">
                        <c:v>1.1499999999999999</c:v>
                      </c:pt>
                      <c:pt idx="7567">
                        <c:v>2.0099999999999998</c:v>
                      </c:pt>
                      <c:pt idx="7568">
                        <c:v>2.92</c:v>
                      </c:pt>
                      <c:pt idx="7569">
                        <c:v>3.32</c:v>
                      </c:pt>
                      <c:pt idx="7570">
                        <c:v>3</c:v>
                      </c:pt>
                      <c:pt idx="7571">
                        <c:v>2.25</c:v>
                      </c:pt>
                      <c:pt idx="7572">
                        <c:v>1.43</c:v>
                      </c:pt>
                      <c:pt idx="7573">
                        <c:v>0.42</c:v>
                      </c:pt>
                      <c:pt idx="7574">
                        <c:v>0.69</c:v>
                      </c:pt>
                      <c:pt idx="7575">
                        <c:v>1.57</c:v>
                      </c:pt>
                      <c:pt idx="7576">
                        <c:v>3.02</c:v>
                      </c:pt>
                      <c:pt idx="7577">
                        <c:v>3.82</c:v>
                      </c:pt>
                      <c:pt idx="7578">
                        <c:v>3.33</c:v>
                      </c:pt>
                      <c:pt idx="7579">
                        <c:v>2.25</c:v>
                      </c:pt>
                      <c:pt idx="7580">
                        <c:v>1.25</c:v>
                      </c:pt>
                      <c:pt idx="7581">
                        <c:v>0.67</c:v>
                      </c:pt>
                      <c:pt idx="7582">
                        <c:v>0.44</c:v>
                      </c:pt>
                      <c:pt idx="7583">
                        <c:v>0.38</c:v>
                      </c:pt>
                      <c:pt idx="7584">
                        <c:v>0.36</c:v>
                      </c:pt>
                      <c:pt idx="7585">
                        <c:v>0.36</c:v>
                      </c:pt>
                      <c:pt idx="7586">
                        <c:v>0.37</c:v>
                      </c:pt>
                      <c:pt idx="7587">
                        <c:v>0.38</c:v>
                      </c:pt>
                      <c:pt idx="7588">
                        <c:v>0.45</c:v>
                      </c:pt>
                      <c:pt idx="7589">
                        <c:v>0.67</c:v>
                      </c:pt>
                      <c:pt idx="7590">
                        <c:v>1.23</c:v>
                      </c:pt>
                      <c:pt idx="7591">
                        <c:v>2.16</c:v>
                      </c:pt>
                      <c:pt idx="7592">
                        <c:v>3.15</c:v>
                      </c:pt>
                      <c:pt idx="7593">
                        <c:v>3.59</c:v>
                      </c:pt>
                      <c:pt idx="7594">
                        <c:v>3.25</c:v>
                      </c:pt>
                      <c:pt idx="7595">
                        <c:v>2.42</c:v>
                      </c:pt>
                      <c:pt idx="7596">
                        <c:v>1.53</c:v>
                      </c:pt>
                      <c:pt idx="7597">
                        <c:v>0.42</c:v>
                      </c:pt>
                      <c:pt idx="7598">
                        <c:v>0.69</c:v>
                      </c:pt>
                      <c:pt idx="7599">
                        <c:v>1.57</c:v>
                      </c:pt>
                      <c:pt idx="7600">
                        <c:v>3.02</c:v>
                      </c:pt>
                      <c:pt idx="7601">
                        <c:v>3.82</c:v>
                      </c:pt>
                      <c:pt idx="7602">
                        <c:v>3.33</c:v>
                      </c:pt>
                      <c:pt idx="7603">
                        <c:v>2.25</c:v>
                      </c:pt>
                      <c:pt idx="7604">
                        <c:v>1.25</c:v>
                      </c:pt>
                      <c:pt idx="7605">
                        <c:v>0.67</c:v>
                      </c:pt>
                      <c:pt idx="7606">
                        <c:v>0.44</c:v>
                      </c:pt>
                      <c:pt idx="7607">
                        <c:v>0.38</c:v>
                      </c:pt>
                      <c:pt idx="7608">
                        <c:v>0.36</c:v>
                      </c:pt>
                      <c:pt idx="7609">
                        <c:v>0.36</c:v>
                      </c:pt>
                      <c:pt idx="7610">
                        <c:v>0.36</c:v>
                      </c:pt>
                      <c:pt idx="7611">
                        <c:v>0.37</c:v>
                      </c:pt>
                      <c:pt idx="7612">
                        <c:v>0.43</c:v>
                      </c:pt>
                      <c:pt idx="7613">
                        <c:v>0.71</c:v>
                      </c:pt>
                      <c:pt idx="7614">
                        <c:v>1.62</c:v>
                      </c:pt>
                      <c:pt idx="7615">
                        <c:v>3.52</c:v>
                      </c:pt>
                      <c:pt idx="7616">
                        <c:v>5.86</c:v>
                      </c:pt>
                      <c:pt idx="7617">
                        <c:v>6.97</c:v>
                      </c:pt>
                      <c:pt idx="7618">
                        <c:v>6.68</c:v>
                      </c:pt>
                      <c:pt idx="7619">
                        <c:v>5.88</c:v>
                      </c:pt>
                      <c:pt idx="7620">
                        <c:v>4.7699999999999996</c:v>
                      </c:pt>
                      <c:pt idx="7621">
                        <c:v>0.47</c:v>
                      </c:pt>
                      <c:pt idx="7622">
                        <c:v>0.89</c:v>
                      </c:pt>
                      <c:pt idx="7623">
                        <c:v>1.97</c:v>
                      </c:pt>
                      <c:pt idx="7624">
                        <c:v>3.5</c:v>
                      </c:pt>
                      <c:pt idx="7625">
                        <c:v>4.29</c:v>
                      </c:pt>
                      <c:pt idx="7626">
                        <c:v>4.05</c:v>
                      </c:pt>
                      <c:pt idx="7627">
                        <c:v>3.43</c:v>
                      </c:pt>
                      <c:pt idx="7628">
                        <c:v>2.62</c:v>
                      </c:pt>
                      <c:pt idx="7629">
                        <c:v>1.83</c:v>
                      </c:pt>
                      <c:pt idx="7630">
                        <c:v>1.21</c:v>
                      </c:pt>
                      <c:pt idx="7631">
                        <c:v>0.79</c:v>
                      </c:pt>
                      <c:pt idx="7632">
                        <c:v>0.36</c:v>
                      </c:pt>
                      <c:pt idx="7633">
                        <c:v>0.36</c:v>
                      </c:pt>
                      <c:pt idx="7634">
                        <c:v>0.36</c:v>
                      </c:pt>
                      <c:pt idx="7635">
                        <c:v>0.36</c:v>
                      </c:pt>
                      <c:pt idx="7636">
                        <c:v>0.38</c:v>
                      </c:pt>
                      <c:pt idx="7637">
                        <c:v>0.44</c:v>
                      </c:pt>
                      <c:pt idx="7638">
                        <c:v>0.66</c:v>
                      </c:pt>
                      <c:pt idx="7639">
                        <c:v>1.1100000000000001</c:v>
                      </c:pt>
                      <c:pt idx="7640">
                        <c:v>1.65</c:v>
                      </c:pt>
                      <c:pt idx="7641">
                        <c:v>1.92</c:v>
                      </c:pt>
                      <c:pt idx="7642">
                        <c:v>1.85</c:v>
                      </c:pt>
                      <c:pt idx="7643">
                        <c:v>1.66</c:v>
                      </c:pt>
                      <c:pt idx="7644">
                        <c:v>1.4</c:v>
                      </c:pt>
                      <c:pt idx="7645">
                        <c:v>0.47</c:v>
                      </c:pt>
                      <c:pt idx="7646">
                        <c:v>0.89</c:v>
                      </c:pt>
                      <c:pt idx="7647">
                        <c:v>1.98</c:v>
                      </c:pt>
                      <c:pt idx="7648">
                        <c:v>3.52</c:v>
                      </c:pt>
                      <c:pt idx="7649">
                        <c:v>4.3099999999999996</c:v>
                      </c:pt>
                      <c:pt idx="7650">
                        <c:v>4.07</c:v>
                      </c:pt>
                      <c:pt idx="7651">
                        <c:v>3.45</c:v>
                      </c:pt>
                      <c:pt idx="7652">
                        <c:v>2.64</c:v>
                      </c:pt>
                      <c:pt idx="7653">
                        <c:v>1.84</c:v>
                      </c:pt>
                      <c:pt idx="7654">
                        <c:v>1.21</c:v>
                      </c:pt>
                      <c:pt idx="7655">
                        <c:v>0.8</c:v>
                      </c:pt>
                      <c:pt idx="7656">
                        <c:v>0.36</c:v>
                      </c:pt>
                      <c:pt idx="7657">
                        <c:v>0.36</c:v>
                      </c:pt>
                      <c:pt idx="7658">
                        <c:v>0.36</c:v>
                      </c:pt>
                      <c:pt idx="7659">
                        <c:v>0.36</c:v>
                      </c:pt>
                      <c:pt idx="7660">
                        <c:v>0.38</c:v>
                      </c:pt>
                      <c:pt idx="7661">
                        <c:v>0.45</c:v>
                      </c:pt>
                      <c:pt idx="7662">
                        <c:v>0.7</c:v>
                      </c:pt>
                      <c:pt idx="7663">
                        <c:v>1.22</c:v>
                      </c:pt>
                      <c:pt idx="7664">
                        <c:v>1.85</c:v>
                      </c:pt>
                      <c:pt idx="7665">
                        <c:v>2.15</c:v>
                      </c:pt>
                      <c:pt idx="7666">
                        <c:v>2.0699999999999998</c:v>
                      </c:pt>
                      <c:pt idx="7667">
                        <c:v>1.86</c:v>
                      </c:pt>
                      <c:pt idx="7668">
                        <c:v>1.56</c:v>
                      </c:pt>
                      <c:pt idx="7669">
                        <c:v>0.47</c:v>
                      </c:pt>
                      <c:pt idx="7670">
                        <c:v>0.9</c:v>
                      </c:pt>
                      <c:pt idx="7671">
                        <c:v>1.99</c:v>
                      </c:pt>
                      <c:pt idx="7672">
                        <c:v>3.53</c:v>
                      </c:pt>
                      <c:pt idx="7673">
                        <c:v>4.32</c:v>
                      </c:pt>
                      <c:pt idx="7674">
                        <c:v>4.09</c:v>
                      </c:pt>
                      <c:pt idx="7675">
                        <c:v>3.46</c:v>
                      </c:pt>
                      <c:pt idx="7676">
                        <c:v>2.64</c:v>
                      </c:pt>
                      <c:pt idx="7677">
                        <c:v>1.85</c:v>
                      </c:pt>
                      <c:pt idx="7678">
                        <c:v>1.22</c:v>
                      </c:pt>
                      <c:pt idx="7679">
                        <c:v>0.8</c:v>
                      </c:pt>
                      <c:pt idx="7680">
                        <c:v>0.36</c:v>
                      </c:pt>
                      <c:pt idx="7681">
                        <c:v>0.36</c:v>
                      </c:pt>
                      <c:pt idx="7682">
                        <c:v>0.36</c:v>
                      </c:pt>
                      <c:pt idx="7683">
                        <c:v>0.36</c:v>
                      </c:pt>
                      <c:pt idx="7684">
                        <c:v>0.38</c:v>
                      </c:pt>
                      <c:pt idx="7685">
                        <c:v>0.46</c:v>
                      </c:pt>
                      <c:pt idx="7686">
                        <c:v>0.72</c:v>
                      </c:pt>
                      <c:pt idx="7687">
                        <c:v>1.25</c:v>
                      </c:pt>
                      <c:pt idx="7688">
                        <c:v>1.91</c:v>
                      </c:pt>
                      <c:pt idx="7689">
                        <c:v>2.23</c:v>
                      </c:pt>
                      <c:pt idx="7690">
                        <c:v>2.14</c:v>
                      </c:pt>
                      <c:pt idx="7691">
                        <c:v>1.92</c:v>
                      </c:pt>
                      <c:pt idx="7692">
                        <c:v>1.61</c:v>
                      </c:pt>
                      <c:pt idx="7693">
                        <c:v>0.47</c:v>
                      </c:pt>
                      <c:pt idx="7694">
                        <c:v>0.89</c:v>
                      </c:pt>
                      <c:pt idx="7695">
                        <c:v>1.97</c:v>
                      </c:pt>
                      <c:pt idx="7696">
                        <c:v>3.5</c:v>
                      </c:pt>
                      <c:pt idx="7697">
                        <c:v>4.28</c:v>
                      </c:pt>
                      <c:pt idx="7698">
                        <c:v>4.05</c:v>
                      </c:pt>
                      <c:pt idx="7699">
                        <c:v>3.43</c:v>
                      </c:pt>
                      <c:pt idx="7700">
                        <c:v>2.62</c:v>
                      </c:pt>
                      <c:pt idx="7701">
                        <c:v>1.83</c:v>
                      </c:pt>
                      <c:pt idx="7702">
                        <c:v>1.21</c:v>
                      </c:pt>
                      <c:pt idx="7703">
                        <c:v>0.79</c:v>
                      </c:pt>
                      <c:pt idx="7704">
                        <c:v>0.36</c:v>
                      </c:pt>
                      <c:pt idx="7705">
                        <c:v>0.36</c:v>
                      </c:pt>
                      <c:pt idx="7706">
                        <c:v>0.36</c:v>
                      </c:pt>
                      <c:pt idx="7707">
                        <c:v>0.36</c:v>
                      </c:pt>
                      <c:pt idx="7708">
                        <c:v>0.38</c:v>
                      </c:pt>
                      <c:pt idx="7709">
                        <c:v>0.45</c:v>
                      </c:pt>
                      <c:pt idx="7710">
                        <c:v>0.69</c:v>
                      </c:pt>
                      <c:pt idx="7711">
                        <c:v>1.2</c:v>
                      </c:pt>
                      <c:pt idx="7712">
                        <c:v>1.82</c:v>
                      </c:pt>
                      <c:pt idx="7713">
                        <c:v>2.11</c:v>
                      </c:pt>
                      <c:pt idx="7714">
                        <c:v>2.04</c:v>
                      </c:pt>
                      <c:pt idx="7715">
                        <c:v>1.83</c:v>
                      </c:pt>
                      <c:pt idx="7716">
                        <c:v>1.53</c:v>
                      </c:pt>
                      <c:pt idx="7717">
                        <c:v>0.47</c:v>
                      </c:pt>
                      <c:pt idx="7718">
                        <c:v>0.89</c:v>
                      </c:pt>
                      <c:pt idx="7719">
                        <c:v>1.98</c:v>
                      </c:pt>
                      <c:pt idx="7720">
                        <c:v>3.51</c:v>
                      </c:pt>
                      <c:pt idx="7721">
                        <c:v>4.3</c:v>
                      </c:pt>
                      <c:pt idx="7722">
                        <c:v>4.0599999999999996</c:v>
                      </c:pt>
                      <c:pt idx="7723">
                        <c:v>3.44</c:v>
                      </c:pt>
                      <c:pt idx="7724">
                        <c:v>2.63</c:v>
                      </c:pt>
                      <c:pt idx="7725">
                        <c:v>1.84</c:v>
                      </c:pt>
                      <c:pt idx="7726">
                        <c:v>1.21</c:v>
                      </c:pt>
                      <c:pt idx="7727">
                        <c:v>0.79</c:v>
                      </c:pt>
                      <c:pt idx="7728">
                        <c:v>0.36</c:v>
                      </c:pt>
                      <c:pt idx="7729">
                        <c:v>0.36</c:v>
                      </c:pt>
                      <c:pt idx="7730">
                        <c:v>0.37</c:v>
                      </c:pt>
                      <c:pt idx="7731">
                        <c:v>0.37</c:v>
                      </c:pt>
                      <c:pt idx="7732">
                        <c:v>0.41</c:v>
                      </c:pt>
                      <c:pt idx="7733">
                        <c:v>0.53</c:v>
                      </c:pt>
                      <c:pt idx="7734">
                        <c:v>0.82</c:v>
                      </c:pt>
                      <c:pt idx="7735">
                        <c:v>1.32</c:v>
                      </c:pt>
                      <c:pt idx="7736">
                        <c:v>1.84</c:v>
                      </c:pt>
                      <c:pt idx="7737">
                        <c:v>2.08</c:v>
                      </c:pt>
                      <c:pt idx="7738">
                        <c:v>1.89</c:v>
                      </c:pt>
                      <c:pt idx="7739">
                        <c:v>1.45</c:v>
                      </c:pt>
                      <c:pt idx="7740">
                        <c:v>0.98</c:v>
                      </c:pt>
                      <c:pt idx="7741">
                        <c:v>0.42</c:v>
                      </c:pt>
                      <c:pt idx="7742">
                        <c:v>0.69</c:v>
                      </c:pt>
                      <c:pt idx="7743">
                        <c:v>1.57</c:v>
                      </c:pt>
                      <c:pt idx="7744">
                        <c:v>3.02</c:v>
                      </c:pt>
                      <c:pt idx="7745">
                        <c:v>3.82</c:v>
                      </c:pt>
                      <c:pt idx="7746">
                        <c:v>3.33</c:v>
                      </c:pt>
                      <c:pt idx="7747">
                        <c:v>2.25</c:v>
                      </c:pt>
                      <c:pt idx="7748">
                        <c:v>1.25</c:v>
                      </c:pt>
                      <c:pt idx="7749">
                        <c:v>0.67</c:v>
                      </c:pt>
                      <c:pt idx="7750">
                        <c:v>0.44</c:v>
                      </c:pt>
                      <c:pt idx="7751">
                        <c:v>0.38</c:v>
                      </c:pt>
                      <c:pt idx="7752">
                        <c:v>0.36</c:v>
                      </c:pt>
                      <c:pt idx="7753">
                        <c:v>0.36</c:v>
                      </c:pt>
                      <c:pt idx="7754">
                        <c:v>0.37</c:v>
                      </c:pt>
                      <c:pt idx="7755">
                        <c:v>0.38</c:v>
                      </c:pt>
                      <c:pt idx="7756">
                        <c:v>0.44</c:v>
                      </c:pt>
                      <c:pt idx="7757">
                        <c:v>0.63</c:v>
                      </c:pt>
                      <c:pt idx="7758">
                        <c:v>1.1100000000000001</c:v>
                      </c:pt>
                      <c:pt idx="7759">
                        <c:v>1.92</c:v>
                      </c:pt>
                      <c:pt idx="7760">
                        <c:v>2.78</c:v>
                      </c:pt>
                      <c:pt idx="7761">
                        <c:v>3.16</c:v>
                      </c:pt>
                      <c:pt idx="7762">
                        <c:v>2.87</c:v>
                      </c:pt>
                      <c:pt idx="7763">
                        <c:v>2.15</c:v>
                      </c:pt>
                      <c:pt idx="7764">
                        <c:v>1.38</c:v>
                      </c:pt>
                      <c:pt idx="7765">
                        <c:v>0.42</c:v>
                      </c:pt>
                      <c:pt idx="7766">
                        <c:v>0.69</c:v>
                      </c:pt>
                      <c:pt idx="7767">
                        <c:v>1.57</c:v>
                      </c:pt>
                      <c:pt idx="7768">
                        <c:v>3.02</c:v>
                      </c:pt>
                      <c:pt idx="7769">
                        <c:v>3.82</c:v>
                      </c:pt>
                      <c:pt idx="7770">
                        <c:v>3.33</c:v>
                      </c:pt>
                      <c:pt idx="7771">
                        <c:v>2.25</c:v>
                      </c:pt>
                      <c:pt idx="7772">
                        <c:v>1.25</c:v>
                      </c:pt>
                      <c:pt idx="7773">
                        <c:v>0.67</c:v>
                      </c:pt>
                      <c:pt idx="7774">
                        <c:v>0.44</c:v>
                      </c:pt>
                      <c:pt idx="7775">
                        <c:v>0.38</c:v>
                      </c:pt>
                      <c:pt idx="7776">
                        <c:v>0.36</c:v>
                      </c:pt>
                      <c:pt idx="7777">
                        <c:v>0.36</c:v>
                      </c:pt>
                      <c:pt idx="7778">
                        <c:v>0.36</c:v>
                      </c:pt>
                      <c:pt idx="7779">
                        <c:v>0.37</c:v>
                      </c:pt>
                      <c:pt idx="7780">
                        <c:v>0.43</c:v>
                      </c:pt>
                      <c:pt idx="7781">
                        <c:v>0.72</c:v>
                      </c:pt>
                      <c:pt idx="7782">
                        <c:v>1.66</c:v>
                      </c:pt>
                      <c:pt idx="7783">
                        <c:v>3.62</c:v>
                      </c:pt>
                      <c:pt idx="7784">
                        <c:v>6.03</c:v>
                      </c:pt>
                      <c:pt idx="7785">
                        <c:v>7.17</c:v>
                      </c:pt>
                      <c:pt idx="7786">
                        <c:v>6.87</c:v>
                      </c:pt>
                      <c:pt idx="7787">
                        <c:v>6.05</c:v>
                      </c:pt>
                      <c:pt idx="7788">
                        <c:v>4.91</c:v>
                      </c:pt>
                      <c:pt idx="7789">
                        <c:v>0.47</c:v>
                      </c:pt>
                      <c:pt idx="7790">
                        <c:v>0.9</c:v>
                      </c:pt>
                      <c:pt idx="7791">
                        <c:v>2</c:v>
                      </c:pt>
                      <c:pt idx="7792">
                        <c:v>3.55</c:v>
                      </c:pt>
                      <c:pt idx="7793">
                        <c:v>4.34</c:v>
                      </c:pt>
                      <c:pt idx="7794">
                        <c:v>4.0999999999999996</c:v>
                      </c:pt>
                      <c:pt idx="7795">
                        <c:v>3.47</c:v>
                      </c:pt>
                      <c:pt idx="7796">
                        <c:v>2.65</c:v>
                      </c:pt>
                      <c:pt idx="7797">
                        <c:v>1.85</c:v>
                      </c:pt>
                      <c:pt idx="7798">
                        <c:v>1.22</c:v>
                      </c:pt>
                      <c:pt idx="7799">
                        <c:v>0.8</c:v>
                      </c:pt>
                      <c:pt idx="7800">
                        <c:v>0.36</c:v>
                      </c:pt>
                      <c:pt idx="7801">
                        <c:v>0.36</c:v>
                      </c:pt>
                      <c:pt idx="7802">
                        <c:v>0.36</c:v>
                      </c:pt>
                      <c:pt idx="7803">
                        <c:v>0.36</c:v>
                      </c:pt>
                      <c:pt idx="7804">
                        <c:v>0.39</c:v>
                      </c:pt>
                      <c:pt idx="7805">
                        <c:v>0.5</c:v>
                      </c:pt>
                      <c:pt idx="7806">
                        <c:v>0.86</c:v>
                      </c:pt>
                      <c:pt idx="7807">
                        <c:v>1.61</c:v>
                      </c:pt>
                      <c:pt idx="7808">
                        <c:v>2.5299999999999998</c:v>
                      </c:pt>
                      <c:pt idx="7809">
                        <c:v>2.97</c:v>
                      </c:pt>
                      <c:pt idx="7810">
                        <c:v>2.86</c:v>
                      </c:pt>
                      <c:pt idx="7811">
                        <c:v>2.54</c:v>
                      </c:pt>
                      <c:pt idx="7812">
                        <c:v>2.1</c:v>
                      </c:pt>
                      <c:pt idx="7813">
                        <c:v>0.47</c:v>
                      </c:pt>
                      <c:pt idx="7814">
                        <c:v>0.89</c:v>
                      </c:pt>
                      <c:pt idx="7815">
                        <c:v>1.97</c:v>
                      </c:pt>
                      <c:pt idx="7816">
                        <c:v>3.5</c:v>
                      </c:pt>
                      <c:pt idx="7817">
                        <c:v>4.29</c:v>
                      </c:pt>
                      <c:pt idx="7818">
                        <c:v>4.05</c:v>
                      </c:pt>
                      <c:pt idx="7819">
                        <c:v>3.43</c:v>
                      </c:pt>
                      <c:pt idx="7820">
                        <c:v>2.62</c:v>
                      </c:pt>
                      <c:pt idx="7821">
                        <c:v>1.83</c:v>
                      </c:pt>
                      <c:pt idx="7822">
                        <c:v>1.21</c:v>
                      </c:pt>
                      <c:pt idx="7823">
                        <c:v>0.79</c:v>
                      </c:pt>
                      <c:pt idx="7824">
                        <c:v>0.36</c:v>
                      </c:pt>
                      <c:pt idx="7825">
                        <c:v>0.36</c:v>
                      </c:pt>
                      <c:pt idx="7826">
                        <c:v>0.36</c:v>
                      </c:pt>
                      <c:pt idx="7827">
                        <c:v>0.36</c:v>
                      </c:pt>
                      <c:pt idx="7828">
                        <c:v>0.38</c:v>
                      </c:pt>
                      <c:pt idx="7829">
                        <c:v>0.46</c:v>
                      </c:pt>
                      <c:pt idx="7830">
                        <c:v>0.73</c:v>
                      </c:pt>
                      <c:pt idx="7831">
                        <c:v>1.29</c:v>
                      </c:pt>
                      <c:pt idx="7832">
                        <c:v>1.97</c:v>
                      </c:pt>
                      <c:pt idx="7833">
                        <c:v>2.2999999999999998</c:v>
                      </c:pt>
                      <c:pt idx="7834">
                        <c:v>2.21</c:v>
                      </c:pt>
                      <c:pt idx="7835">
                        <c:v>1.98</c:v>
                      </c:pt>
                      <c:pt idx="7836">
                        <c:v>1.65</c:v>
                      </c:pt>
                      <c:pt idx="7837">
                        <c:v>0.47</c:v>
                      </c:pt>
                      <c:pt idx="7838">
                        <c:v>0.89</c:v>
                      </c:pt>
                      <c:pt idx="7839">
                        <c:v>1.98</c:v>
                      </c:pt>
                      <c:pt idx="7840">
                        <c:v>3.51</c:v>
                      </c:pt>
                      <c:pt idx="7841">
                        <c:v>4.3</c:v>
                      </c:pt>
                      <c:pt idx="7842">
                        <c:v>4.0599999999999996</c:v>
                      </c:pt>
                      <c:pt idx="7843">
                        <c:v>3.44</c:v>
                      </c:pt>
                      <c:pt idx="7844">
                        <c:v>2.63</c:v>
                      </c:pt>
                      <c:pt idx="7845">
                        <c:v>1.84</c:v>
                      </c:pt>
                      <c:pt idx="7846">
                        <c:v>1.21</c:v>
                      </c:pt>
                      <c:pt idx="7847">
                        <c:v>0.79</c:v>
                      </c:pt>
                      <c:pt idx="7848">
                        <c:v>0.36</c:v>
                      </c:pt>
                      <c:pt idx="7849">
                        <c:v>0.36</c:v>
                      </c:pt>
                      <c:pt idx="7850">
                        <c:v>0.36</c:v>
                      </c:pt>
                      <c:pt idx="7851">
                        <c:v>0.37</c:v>
                      </c:pt>
                      <c:pt idx="7852">
                        <c:v>0.4</c:v>
                      </c:pt>
                      <c:pt idx="7853">
                        <c:v>0.56999999999999995</c:v>
                      </c:pt>
                      <c:pt idx="7854">
                        <c:v>1.1399999999999999</c:v>
                      </c:pt>
                      <c:pt idx="7855">
                        <c:v>2.31</c:v>
                      </c:pt>
                      <c:pt idx="7856">
                        <c:v>3.74</c:v>
                      </c:pt>
                      <c:pt idx="7857">
                        <c:v>4.43</c:v>
                      </c:pt>
                      <c:pt idx="7858">
                        <c:v>4.25</c:v>
                      </c:pt>
                      <c:pt idx="7859">
                        <c:v>3.76</c:v>
                      </c:pt>
                      <c:pt idx="7860">
                        <c:v>3.07</c:v>
                      </c:pt>
                      <c:pt idx="7861">
                        <c:v>0.47</c:v>
                      </c:pt>
                      <c:pt idx="7862">
                        <c:v>0.89</c:v>
                      </c:pt>
                      <c:pt idx="7863">
                        <c:v>1.98</c:v>
                      </c:pt>
                      <c:pt idx="7864">
                        <c:v>3.51</c:v>
                      </c:pt>
                      <c:pt idx="7865">
                        <c:v>4.29</c:v>
                      </c:pt>
                      <c:pt idx="7866">
                        <c:v>4.0599999999999996</c:v>
                      </c:pt>
                      <c:pt idx="7867">
                        <c:v>3.44</c:v>
                      </c:pt>
                      <c:pt idx="7868">
                        <c:v>2.62</c:v>
                      </c:pt>
                      <c:pt idx="7869">
                        <c:v>1.84</c:v>
                      </c:pt>
                      <c:pt idx="7870">
                        <c:v>1.21</c:v>
                      </c:pt>
                      <c:pt idx="7871">
                        <c:v>0.79</c:v>
                      </c:pt>
                      <c:pt idx="7872">
                        <c:v>0.36</c:v>
                      </c:pt>
                      <c:pt idx="7873">
                        <c:v>0.36</c:v>
                      </c:pt>
                      <c:pt idx="7874">
                        <c:v>0.36</c:v>
                      </c:pt>
                      <c:pt idx="7875">
                        <c:v>0.37</c:v>
                      </c:pt>
                      <c:pt idx="7876">
                        <c:v>0.4</c:v>
                      </c:pt>
                      <c:pt idx="7877">
                        <c:v>0.56000000000000005</c:v>
                      </c:pt>
                      <c:pt idx="7878">
                        <c:v>1.07</c:v>
                      </c:pt>
                      <c:pt idx="7879">
                        <c:v>2.16</c:v>
                      </c:pt>
                      <c:pt idx="7880">
                        <c:v>3.48</c:v>
                      </c:pt>
                      <c:pt idx="7881">
                        <c:v>4.1100000000000003</c:v>
                      </c:pt>
                      <c:pt idx="7882">
                        <c:v>3.95</c:v>
                      </c:pt>
                      <c:pt idx="7883">
                        <c:v>3.49</c:v>
                      </c:pt>
                      <c:pt idx="7884">
                        <c:v>2.86</c:v>
                      </c:pt>
                      <c:pt idx="7885">
                        <c:v>0.47</c:v>
                      </c:pt>
                      <c:pt idx="7886">
                        <c:v>0.89</c:v>
                      </c:pt>
                      <c:pt idx="7887">
                        <c:v>1.98</c:v>
                      </c:pt>
                      <c:pt idx="7888">
                        <c:v>3.52</c:v>
                      </c:pt>
                      <c:pt idx="7889">
                        <c:v>4.3</c:v>
                      </c:pt>
                      <c:pt idx="7890">
                        <c:v>4.07</c:v>
                      </c:pt>
                      <c:pt idx="7891">
                        <c:v>3.45</c:v>
                      </c:pt>
                      <c:pt idx="7892">
                        <c:v>2.63</c:v>
                      </c:pt>
                      <c:pt idx="7893">
                        <c:v>1.84</c:v>
                      </c:pt>
                      <c:pt idx="7894">
                        <c:v>1.21</c:v>
                      </c:pt>
                      <c:pt idx="7895">
                        <c:v>0.8</c:v>
                      </c:pt>
                      <c:pt idx="7896">
                        <c:v>0.36</c:v>
                      </c:pt>
                      <c:pt idx="7897">
                        <c:v>0.36</c:v>
                      </c:pt>
                      <c:pt idx="7898">
                        <c:v>0.37</c:v>
                      </c:pt>
                      <c:pt idx="7899">
                        <c:v>0.38</c:v>
                      </c:pt>
                      <c:pt idx="7900">
                        <c:v>0.43</c:v>
                      </c:pt>
                      <c:pt idx="7901">
                        <c:v>0.61</c:v>
                      </c:pt>
                      <c:pt idx="7902">
                        <c:v>1.04</c:v>
                      </c:pt>
                      <c:pt idx="7903">
                        <c:v>1.78</c:v>
                      </c:pt>
                      <c:pt idx="7904">
                        <c:v>2.56</c:v>
                      </c:pt>
                      <c:pt idx="7905">
                        <c:v>2.9</c:v>
                      </c:pt>
                      <c:pt idx="7906">
                        <c:v>2.63</c:v>
                      </c:pt>
                      <c:pt idx="7907">
                        <c:v>1.98</c:v>
                      </c:pt>
                      <c:pt idx="7908">
                        <c:v>1.28</c:v>
                      </c:pt>
                      <c:pt idx="7909">
                        <c:v>0.42</c:v>
                      </c:pt>
                      <c:pt idx="7910">
                        <c:v>0.69</c:v>
                      </c:pt>
                      <c:pt idx="7911">
                        <c:v>1.57</c:v>
                      </c:pt>
                      <c:pt idx="7912">
                        <c:v>3.02</c:v>
                      </c:pt>
                      <c:pt idx="7913">
                        <c:v>3.81</c:v>
                      </c:pt>
                      <c:pt idx="7914">
                        <c:v>3.33</c:v>
                      </c:pt>
                      <c:pt idx="7915">
                        <c:v>2.25</c:v>
                      </c:pt>
                      <c:pt idx="7916">
                        <c:v>1.25</c:v>
                      </c:pt>
                      <c:pt idx="7917">
                        <c:v>0.67</c:v>
                      </c:pt>
                      <c:pt idx="7918">
                        <c:v>0.44</c:v>
                      </c:pt>
                      <c:pt idx="7919">
                        <c:v>0.38</c:v>
                      </c:pt>
                      <c:pt idx="7920">
                        <c:v>0.36</c:v>
                      </c:pt>
                      <c:pt idx="7921">
                        <c:v>0.36</c:v>
                      </c:pt>
                      <c:pt idx="7922">
                        <c:v>0.37</c:v>
                      </c:pt>
                      <c:pt idx="7923">
                        <c:v>0.38</c:v>
                      </c:pt>
                      <c:pt idx="7924">
                        <c:v>0.45</c:v>
                      </c:pt>
                      <c:pt idx="7925">
                        <c:v>0.7</c:v>
                      </c:pt>
                      <c:pt idx="7926">
                        <c:v>1.3</c:v>
                      </c:pt>
                      <c:pt idx="7927">
                        <c:v>2.3199999999999998</c:v>
                      </c:pt>
                      <c:pt idx="7928">
                        <c:v>3.4</c:v>
                      </c:pt>
                      <c:pt idx="7929">
                        <c:v>3.88</c:v>
                      </c:pt>
                      <c:pt idx="7930">
                        <c:v>3.51</c:v>
                      </c:pt>
                      <c:pt idx="7931">
                        <c:v>2.61</c:v>
                      </c:pt>
                      <c:pt idx="7932">
                        <c:v>1.64</c:v>
                      </c:pt>
                      <c:pt idx="7933">
                        <c:v>0.42</c:v>
                      </c:pt>
                      <c:pt idx="7934">
                        <c:v>0.69</c:v>
                      </c:pt>
                      <c:pt idx="7935">
                        <c:v>1.57</c:v>
                      </c:pt>
                      <c:pt idx="7936">
                        <c:v>3.02</c:v>
                      </c:pt>
                      <c:pt idx="7937">
                        <c:v>3.82</c:v>
                      </c:pt>
                      <c:pt idx="7938">
                        <c:v>3.33</c:v>
                      </c:pt>
                      <c:pt idx="7939">
                        <c:v>2.25</c:v>
                      </c:pt>
                      <c:pt idx="7940">
                        <c:v>1.25</c:v>
                      </c:pt>
                      <c:pt idx="7941">
                        <c:v>0.67</c:v>
                      </c:pt>
                      <c:pt idx="7942">
                        <c:v>0.44</c:v>
                      </c:pt>
                      <c:pt idx="7943">
                        <c:v>0.38</c:v>
                      </c:pt>
                      <c:pt idx="7944">
                        <c:v>0.36</c:v>
                      </c:pt>
                      <c:pt idx="7945">
                        <c:v>0.36</c:v>
                      </c:pt>
                      <c:pt idx="7946">
                        <c:v>0.36</c:v>
                      </c:pt>
                      <c:pt idx="7947">
                        <c:v>0.36</c:v>
                      </c:pt>
                      <c:pt idx="7948">
                        <c:v>0.39</c:v>
                      </c:pt>
                      <c:pt idx="7949">
                        <c:v>0.5</c:v>
                      </c:pt>
                      <c:pt idx="7950">
                        <c:v>0.88</c:v>
                      </c:pt>
                      <c:pt idx="7951">
                        <c:v>1.67</c:v>
                      </c:pt>
                      <c:pt idx="7952">
                        <c:v>2.64</c:v>
                      </c:pt>
                      <c:pt idx="7953">
                        <c:v>3.11</c:v>
                      </c:pt>
                      <c:pt idx="7954">
                        <c:v>2.98</c:v>
                      </c:pt>
                      <c:pt idx="7955">
                        <c:v>2.65</c:v>
                      </c:pt>
                      <c:pt idx="7956">
                        <c:v>2.19</c:v>
                      </c:pt>
                      <c:pt idx="7957">
                        <c:v>0.47</c:v>
                      </c:pt>
                      <c:pt idx="7958">
                        <c:v>0.9</c:v>
                      </c:pt>
                      <c:pt idx="7959">
                        <c:v>1.99</c:v>
                      </c:pt>
                      <c:pt idx="7960">
                        <c:v>3.54</c:v>
                      </c:pt>
                      <c:pt idx="7961">
                        <c:v>4.33</c:v>
                      </c:pt>
                      <c:pt idx="7962">
                        <c:v>4.09</c:v>
                      </c:pt>
                      <c:pt idx="7963">
                        <c:v>3.46</c:v>
                      </c:pt>
                      <c:pt idx="7964">
                        <c:v>2.65</c:v>
                      </c:pt>
                      <c:pt idx="7965">
                        <c:v>1.85</c:v>
                      </c:pt>
                      <c:pt idx="7966">
                        <c:v>1.22</c:v>
                      </c:pt>
                      <c:pt idx="7967">
                        <c:v>0.8</c:v>
                      </c:pt>
                      <c:pt idx="7968">
                        <c:v>0.36</c:v>
                      </c:pt>
                      <c:pt idx="7969">
                        <c:v>0.36</c:v>
                      </c:pt>
                      <c:pt idx="7970">
                        <c:v>0.36</c:v>
                      </c:pt>
                      <c:pt idx="7971">
                        <c:v>0.37</c:v>
                      </c:pt>
                      <c:pt idx="7972">
                        <c:v>0.39</c:v>
                      </c:pt>
                      <c:pt idx="7973">
                        <c:v>0.53</c:v>
                      </c:pt>
                      <c:pt idx="7974">
                        <c:v>0.99</c:v>
                      </c:pt>
                      <c:pt idx="7975">
                        <c:v>1.94</c:v>
                      </c:pt>
                      <c:pt idx="7976">
                        <c:v>3.11</c:v>
                      </c:pt>
                      <c:pt idx="7977">
                        <c:v>3.67</c:v>
                      </c:pt>
                      <c:pt idx="7978">
                        <c:v>3.52</c:v>
                      </c:pt>
                      <c:pt idx="7979">
                        <c:v>3.12</c:v>
                      </c:pt>
                      <c:pt idx="7980">
                        <c:v>2.57</c:v>
                      </c:pt>
                      <c:pt idx="7981">
                        <c:v>0.47</c:v>
                      </c:pt>
                      <c:pt idx="7982">
                        <c:v>0.89</c:v>
                      </c:pt>
                      <c:pt idx="7983">
                        <c:v>1.98</c:v>
                      </c:pt>
                      <c:pt idx="7984">
                        <c:v>3.51</c:v>
                      </c:pt>
                      <c:pt idx="7985">
                        <c:v>4.3</c:v>
                      </c:pt>
                      <c:pt idx="7986">
                        <c:v>4.0599999999999996</c:v>
                      </c:pt>
                      <c:pt idx="7987">
                        <c:v>3.44</c:v>
                      </c:pt>
                      <c:pt idx="7988">
                        <c:v>2.63</c:v>
                      </c:pt>
                      <c:pt idx="7989">
                        <c:v>1.84</c:v>
                      </c:pt>
                      <c:pt idx="7990">
                        <c:v>1.21</c:v>
                      </c:pt>
                      <c:pt idx="7991">
                        <c:v>0.79</c:v>
                      </c:pt>
                      <c:pt idx="7992">
                        <c:v>0.36</c:v>
                      </c:pt>
                      <c:pt idx="7993">
                        <c:v>0.36</c:v>
                      </c:pt>
                      <c:pt idx="7994">
                        <c:v>0.36</c:v>
                      </c:pt>
                      <c:pt idx="7995">
                        <c:v>0.37</c:v>
                      </c:pt>
                      <c:pt idx="7996">
                        <c:v>0.39</c:v>
                      </c:pt>
                      <c:pt idx="7997">
                        <c:v>0.54</c:v>
                      </c:pt>
                      <c:pt idx="7998">
                        <c:v>1</c:v>
                      </c:pt>
                      <c:pt idx="7999">
                        <c:v>1.98</c:v>
                      </c:pt>
                      <c:pt idx="8000">
                        <c:v>3.17</c:v>
                      </c:pt>
                      <c:pt idx="8001">
                        <c:v>3.74</c:v>
                      </c:pt>
                      <c:pt idx="8002">
                        <c:v>3.59</c:v>
                      </c:pt>
                      <c:pt idx="8003">
                        <c:v>3.18</c:v>
                      </c:pt>
                      <c:pt idx="8004">
                        <c:v>2.61</c:v>
                      </c:pt>
                      <c:pt idx="8005">
                        <c:v>0.47</c:v>
                      </c:pt>
                      <c:pt idx="8006">
                        <c:v>0.89</c:v>
                      </c:pt>
                      <c:pt idx="8007">
                        <c:v>1.97</c:v>
                      </c:pt>
                      <c:pt idx="8008">
                        <c:v>3.49</c:v>
                      </c:pt>
                      <c:pt idx="8009">
                        <c:v>4.2699999999999996</c:v>
                      </c:pt>
                      <c:pt idx="8010">
                        <c:v>4.03</c:v>
                      </c:pt>
                      <c:pt idx="8011">
                        <c:v>3.42</c:v>
                      </c:pt>
                      <c:pt idx="8012">
                        <c:v>2.61</c:v>
                      </c:pt>
                      <c:pt idx="8013">
                        <c:v>1.83</c:v>
                      </c:pt>
                      <c:pt idx="8014">
                        <c:v>1.21</c:v>
                      </c:pt>
                      <c:pt idx="8015">
                        <c:v>0.79</c:v>
                      </c:pt>
                      <c:pt idx="8016">
                        <c:v>0.36</c:v>
                      </c:pt>
                      <c:pt idx="8017">
                        <c:v>0.36</c:v>
                      </c:pt>
                      <c:pt idx="8018">
                        <c:v>0.36</c:v>
                      </c:pt>
                      <c:pt idx="8019">
                        <c:v>0.37</c:v>
                      </c:pt>
                      <c:pt idx="8020">
                        <c:v>0.4</c:v>
                      </c:pt>
                      <c:pt idx="8021">
                        <c:v>0.56999999999999995</c:v>
                      </c:pt>
                      <c:pt idx="8022">
                        <c:v>1.1200000000000001</c:v>
                      </c:pt>
                      <c:pt idx="8023">
                        <c:v>2.2599999999999998</c:v>
                      </c:pt>
                      <c:pt idx="8024">
                        <c:v>3.66</c:v>
                      </c:pt>
                      <c:pt idx="8025">
                        <c:v>4.33</c:v>
                      </c:pt>
                      <c:pt idx="8026">
                        <c:v>4.16</c:v>
                      </c:pt>
                      <c:pt idx="8027">
                        <c:v>3.68</c:v>
                      </c:pt>
                      <c:pt idx="8028">
                        <c:v>3.01</c:v>
                      </c:pt>
                      <c:pt idx="8029">
                        <c:v>0.47</c:v>
                      </c:pt>
                      <c:pt idx="8030">
                        <c:v>0.89</c:v>
                      </c:pt>
                      <c:pt idx="8031">
                        <c:v>1.98</c:v>
                      </c:pt>
                      <c:pt idx="8032">
                        <c:v>3.52</c:v>
                      </c:pt>
                      <c:pt idx="8033">
                        <c:v>4.3099999999999996</c:v>
                      </c:pt>
                      <c:pt idx="8034">
                        <c:v>4.07</c:v>
                      </c:pt>
                      <c:pt idx="8035">
                        <c:v>3.45</c:v>
                      </c:pt>
                      <c:pt idx="8036">
                        <c:v>2.63</c:v>
                      </c:pt>
                      <c:pt idx="8037">
                        <c:v>1.84</c:v>
                      </c:pt>
                      <c:pt idx="8038">
                        <c:v>1.21</c:v>
                      </c:pt>
                      <c:pt idx="8039">
                        <c:v>0.8</c:v>
                      </c:pt>
                      <c:pt idx="8040">
                        <c:v>0.36</c:v>
                      </c:pt>
                      <c:pt idx="8041">
                        <c:v>0.36</c:v>
                      </c:pt>
                      <c:pt idx="8042">
                        <c:v>0.36</c:v>
                      </c:pt>
                      <c:pt idx="8043">
                        <c:v>0.36</c:v>
                      </c:pt>
                      <c:pt idx="8044">
                        <c:v>0.38</c:v>
                      </c:pt>
                      <c:pt idx="8045">
                        <c:v>0.44</c:v>
                      </c:pt>
                      <c:pt idx="8046">
                        <c:v>0.66</c:v>
                      </c:pt>
                      <c:pt idx="8047">
                        <c:v>1.1100000000000001</c:v>
                      </c:pt>
                      <c:pt idx="8048">
                        <c:v>1.66</c:v>
                      </c:pt>
                      <c:pt idx="8049">
                        <c:v>1.93</c:v>
                      </c:pt>
                      <c:pt idx="8050">
                        <c:v>1.86</c:v>
                      </c:pt>
                      <c:pt idx="8051">
                        <c:v>1.67</c:v>
                      </c:pt>
                      <c:pt idx="8052">
                        <c:v>1.41</c:v>
                      </c:pt>
                      <c:pt idx="8053">
                        <c:v>0.47</c:v>
                      </c:pt>
                      <c:pt idx="8054">
                        <c:v>0.89</c:v>
                      </c:pt>
                      <c:pt idx="8055">
                        <c:v>1.98</c:v>
                      </c:pt>
                      <c:pt idx="8056">
                        <c:v>3.51</c:v>
                      </c:pt>
                      <c:pt idx="8057">
                        <c:v>4.29</c:v>
                      </c:pt>
                      <c:pt idx="8058">
                        <c:v>4.0599999999999996</c:v>
                      </c:pt>
                      <c:pt idx="8059">
                        <c:v>3.44</c:v>
                      </c:pt>
                      <c:pt idx="8060">
                        <c:v>2.63</c:v>
                      </c:pt>
                      <c:pt idx="8061">
                        <c:v>1.84</c:v>
                      </c:pt>
                      <c:pt idx="8062">
                        <c:v>1.21</c:v>
                      </c:pt>
                      <c:pt idx="8063">
                        <c:v>0.79</c:v>
                      </c:pt>
                      <c:pt idx="8064">
                        <c:v>0.36</c:v>
                      </c:pt>
                      <c:pt idx="8065">
                        <c:v>0.36</c:v>
                      </c:pt>
                      <c:pt idx="8066">
                        <c:v>0.37</c:v>
                      </c:pt>
                      <c:pt idx="8067">
                        <c:v>0.38</c:v>
                      </c:pt>
                      <c:pt idx="8068">
                        <c:v>0.45</c:v>
                      </c:pt>
                      <c:pt idx="8069">
                        <c:v>0.7</c:v>
                      </c:pt>
                      <c:pt idx="8070">
                        <c:v>1.31</c:v>
                      </c:pt>
                      <c:pt idx="8071">
                        <c:v>2.33</c:v>
                      </c:pt>
                      <c:pt idx="8072">
                        <c:v>3.41</c:v>
                      </c:pt>
                      <c:pt idx="8073">
                        <c:v>3.89</c:v>
                      </c:pt>
                      <c:pt idx="8074">
                        <c:v>3.52</c:v>
                      </c:pt>
                      <c:pt idx="8075">
                        <c:v>2.61</c:v>
                      </c:pt>
                      <c:pt idx="8076">
                        <c:v>1.64</c:v>
                      </c:pt>
                      <c:pt idx="8077">
                        <c:v>0.42</c:v>
                      </c:pt>
                      <c:pt idx="8078">
                        <c:v>0.69</c:v>
                      </c:pt>
                      <c:pt idx="8079">
                        <c:v>1.57</c:v>
                      </c:pt>
                      <c:pt idx="8080">
                        <c:v>3.02</c:v>
                      </c:pt>
                      <c:pt idx="8081">
                        <c:v>3.82</c:v>
                      </c:pt>
                      <c:pt idx="8082">
                        <c:v>3.33</c:v>
                      </c:pt>
                      <c:pt idx="8083">
                        <c:v>2.25</c:v>
                      </c:pt>
                      <c:pt idx="8084">
                        <c:v>1.25</c:v>
                      </c:pt>
                      <c:pt idx="8085">
                        <c:v>0.67</c:v>
                      </c:pt>
                      <c:pt idx="8086">
                        <c:v>0.44</c:v>
                      </c:pt>
                      <c:pt idx="8087">
                        <c:v>0.38</c:v>
                      </c:pt>
                      <c:pt idx="8088">
                        <c:v>0.36</c:v>
                      </c:pt>
                      <c:pt idx="8089">
                        <c:v>0.36</c:v>
                      </c:pt>
                      <c:pt idx="8090">
                        <c:v>0.37</c:v>
                      </c:pt>
                      <c:pt idx="8091">
                        <c:v>0.38</c:v>
                      </c:pt>
                      <c:pt idx="8092">
                        <c:v>0.43</c:v>
                      </c:pt>
                      <c:pt idx="8093">
                        <c:v>0.63</c:v>
                      </c:pt>
                      <c:pt idx="8094">
                        <c:v>1.1000000000000001</c:v>
                      </c:pt>
                      <c:pt idx="8095">
                        <c:v>1.9</c:v>
                      </c:pt>
                      <c:pt idx="8096">
                        <c:v>2.75</c:v>
                      </c:pt>
                      <c:pt idx="8097">
                        <c:v>3.13</c:v>
                      </c:pt>
                      <c:pt idx="8098">
                        <c:v>2.83</c:v>
                      </c:pt>
                      <c:pt idx="8099">
                        <c:v>2.12</c:v>
                      </c:pt>
                      <c:pt idx="8100">
                        <c:v>1.36</c:v>
                      </c:pt>
                      <c:pt idx="8101">
                        <c:v>0.42</c:v>
                      </c:pt>
                      <c:pt idx="8102">
                        <c:v>0.69</c:v>
                      </c:pt>
                      <c:pt idx="8103">
                        <c:v>1.57</c:v>
                      </c:pt>
                      <c:pt idx="8104">
                        <c:v>3.02</c:v>
                      </c:pt>
                      <c:pt idx="8105">
                        <c:v>3.81</c:v>
                      </c:pt>
                      <c:pt idx="8106">
                        <c:v>3.33</c:v>
                      </c:pt>
                      <c:pt idx="8107">
                        <c:v>2.25</c:v>
                      </c:pt>
                      <c:pt idx="8108">
                        <c:v>1.25</c:v>
                      </c:pt>
                      <c:pt idx="8109">
                        <c:v>0.67</c:v>
                      </c:pt>
                      <c:pt idx="8110">
                        <c:v>0.44</c:v>
                      </c:pt>
                      <c:pt idx="8111">
                        <c:v>0.38</c:v>
                      </c:pt>
                      <c:pt idx="8112">
                        <c:v>0.36</c:v>
                      </c:pt>
                      <c:pt idx="8113">
                        <c:v>0.36</c:v>
                      </c:pt>
                      <c:pt idx="8114">
                        <c:v>0.36</c:v>
                      </c:pt>
                      <c:pt idx="8115">
                        <c:v>0.37</c:v>
                      </c:pt>
                      <c:pt idx="8116">
                        <c:v>0.4</c:v>
                      </c:pt>
                      <c:pt idx="8117">
                        <c:v>0.56999999999999995</c:v>
                      </c:pt>
                      <c:pt idx="8118">
                        <c:v>1.1100000000000001</c:v>
                      </c:pt>
                      <c:pt idx="8119">
                        <c:v>2.2400000000000002</c:v>
                      </c:pt>
                      <c:pt idx="8120">
                        <c:v>3.63</c:v>
                      </c:pt>
                      <c:pt idx="8121">
                        <c:v>4.29</c:v>
                      </c:pt>
                      <c:pt idx="8122">
                        <c:v>4.12</c:v>
                      </c:pt>
                      <c:pt idx="8123">
                        <c:v>3.64</c:v>
                      </c:pt>
                      <c:pt idx="8124">
                        <c:v>2.98</c:v>
                      </c:pt>
                      <c:pt idx="8125">
                        <c:v>0.47</c:v>
                      </c:pt>
                      <c:pt idx="8126">
                        <c:v>0.89</c:v>
                      </c:pt>
                      <c:pt idx="8127">
                        <c:v>1.98</c:v>
                      </c:pt>
                      <c:pt idx="8128">
                        <c:v>3.51</c:v>
                      </c:pt>
                      <c:pt idx="8129">
                        <c:v>4.3</c:v>
                      </c:pt>
                      <c:pt idx="8130">
                        <c:v>4.0599999999999996</c:v>
                      </c:pt>
                      <c:pt idx="8131">
                        <c:v>3.44</c:v>
                      </c:pt>
                      <c:pt idx="8132">
                        <c:v>2.63</c:v>
                      </c:pt>
                      <c:pt idx="8133">
                        <c:v>1.84</c:v>
                      </c:pt>
                      <c:pt idx="8134">
                        <c:v>1.21</c:v>
                      </c:pt>
                      <c:pt idx="8135">
                        <c:v>0.79</c:v>
                      </c:pt>
                      <c:pt idx="8136">
                        <c:v>0.36</c:v>
                      </c:pt>
                      <c:pt idx="8137">
                        <c:v>0.36</c:v>
                      </c:pt>
                      <c:pt idx="8138">
                        <c:v>0.36</c:v>
                      </c:pt>
                      <c:pt idx="8139">
                        <c:v>0.37</c:v>
                      </c:pt>
                      <c:pt idx="8140">
                        <c:v>0.41</c:v>
                      </c:pt>
                      <c:pt idx="8141">
                        <c:v>0.62</c:v>
                      </c:pt>
                      <c:pt idx="8142">
                        <c:v>1.29</c:v>
                      </c:pt>
                      <c:pt idx="8143">
                        <c:v>2.7</c:v>
                      </c:pt>
                      <c:pt idx="8144">
                        <c:v>4.43</c:v>
                      </c:pt>
                      <c:pt idx="8145">
                        <c:v>5.25</c:v>
                      </c:pt>
                      <c:pt idx="8146">
                        <c:v>5.04</c:v>
                      </c:pt>
                      <c:pt idx="8147">
                        <c:v>4.45</c:v>
                      </c:pt>
                      <c:pt idx="8148">
                        <c:v>3.62</c:v>
                      </c:pt>
                      <c:pt idx="8149">
                        <c:v>0.47</c:v>
                      </c:pt>
                      <c:pt idx="8150">
                        <c:v>0.89</c:v>
                      </c:pt>
                      <c:pt idx="8151">
                        <c:v>1.97</c:v>
                      </c:pt>
                      <c:pt idx="8152">
                        <c:v>3.5</c:v>
                      </c:pt>
                      <c:pt idx="8153">
                        <c:v>4.28</c:v>
                      </c:pt>
                      <c:pt idx="8154">
                        <c:v>4.04</c:v>
                      </c:pt>
                      <c:pt idx="8155">
                        <c:v>3.43</c:v>
                      </c:pt>
                      <c:pt idx="8156">
                        <c:v>2.62</c:v>
                      </c:pt>
                      <c:pt idx="8157">
                        <c:v>1.83</c:v>
                      </c:pt>
                      <c:pt idx="8158">
                        <c:v>1.21</c:v>
                      </c:pt>
                      <c:pt idx="8159">
                        <c:v>0.79</c:v>
                      </c:pt>
                      <c:pt idx="8160">
                        <c:v>0.36</c:v>
                      </c:pt>
                      <c:pt idx="8161">
                        <c:v>0.36</c:v>
                      </c:pt>
                      <c:pt idx="8162">
                        <c:v>0.36</c:v>
                      </c:pt>
                      <c:pt idx="8163">
                        <c:v>0.36</c:v>
                      </c:pt>
                      <c:pt idx="8164">
                        <c:v>0.38</c:v>
                      </c:pt>
                      <c:pt idx="8165">
                        <c:v>0.47</c:v>
                      </c:pt>
                      <c:pt idx="8166">
                        <c:v>0.75</c:v>
                      </c:pt>
                      <c:pt idx="8167">
                        <c:v>1.33</c:v>
                      </c:pt>
                      <c:pt idx="8168">
                        <c:v>2.0499999999999998</c:v>
                      </c:pt>
                      <c:pt idx="8169">
                        <c:v>2.39</c:v>
                      </c:pt>
                      <c:pt idx="8170">
                        <c:v>2.2999999999999998</c:v>
                      </c:pt>
                      <c:pt idx="8171">
                        <c:v>2.06</c:v>
                      </c:pt>
                      <c:pt idx="8172">
                        <c:v>1.71</c:v>
                      </c:pt>
                      <c:pt idx="8173">
                        <c:v>0.47</c:v>
                      </c:pt>
                      <c:pt idx="8174">
                        <c:v>0.89</c:v>
                      </c:pt>
                      <c:pt idx="8175">
                        <c:v>1.97</c:v>
                      </c:pt>
                      <c:pt idx="8176">
                        <c:v>3.49</c:v>
                      </c:pt>
                      <c:pt idx="8177">
                        <c:v>4.26</c:v>
                      </c:pt>
                      <c:pt idx="8178">
                        <c:v>4.03</c:v>
                      </c:pt>
                      <c:pt idx="8179">
                        <c:v>3.42</c:v>
                      </c:pt>
                      <c:pt idx="8180">
                        <c:v>2.61</c:v>
                      </c:pt>
                      <c:pt idx="8181">
                        <c:v>1.83</c:v>
                      </c:pt>
                      <c:pt idx="8182">
                        <c:v>1.2</c:v>
                      </c:pt>
                      <c:pt idx="8183">
                        <c:v>0.79</c:v>
                      </c:pt>
                      <c:pt idx="8184">
                        <c:v>0.36</c:v>
                      </c:pt>
                      <c:pt idx="8185">
                        <c:v>0.36</c:v>
                      </c:pt>
                      <c:pt idx="8186">
                        <c:v>0.36</c:v>
                      </c:pt>
                      <c:pt idx="8187">
                        <c:v>0.37</c:v>
                      </c:pt>
                      <c:pt idx="8188">
                        <c:v>0.39</c:v>
                      </c:pt>
                      <c:pt idx="8189">
                        <c:v>0.53</c:v>
                      </c:pt>
                      <c:pt idx="8190">
                        <c:v>0.97</c:v>
                      </c:pt>
                      <c:pt idx="8191">
                        <c:v>1.9</c:v>
                      </c:pt>
                      <c:pt idx="8192">
                        <c:v>3.04</c:v>
                      </c:pt>
                      <c:pt idx="8193">
                        <c:v>3.58</c:v>
                      </c:pt>
                      <c:pt idx="8194">
                        <c:v>3.44</c:v>
                      </c:pt>
                      <c:pt idx="8195">
                        <c:v>3.05</c:v>
                      </c:pt>
                      <c:pt idx="8196">
                        <c:v>2.5099999999999998</c:v>
                      </c:pt>
                      <c:pt idx="8197">
                        <c:v>0.47</c:v>
                      </c:pt>
                      <c:pt idx="8198">
                        <c:v>0.9</c:v>
                      </c:pt>
                      <c:pt idx="8199">
                        <c:v>1.99</c:v>
                      </c:pt>
                      <c:pt idx="8200">
                        <c:v>3.52</c:v>
                      </c:pt>
                      <c:pt idx="8201">
                        <c:v>4.3099999999999996</c:v>
                      </c:pt>
                      <c:pt idx="8202">
                        <c:v>4.08</c:v>
                      </c:pt>
                      <c:pt idx="8203">
                        <c:v>3.45</c:v>
                      </c:pt>
                      <c:pt idx="8204">
                        <c:v>2.64</c:v>
                      </c:pt>
                      <c:pt idx="8205">
                        <c:v>1.84</c:v>
                      </c:pt>
                      <c:pt idx="8206">
                        <c:v>1.22</c:v>
                      </c:pt>
                      <c:pt idx="8207">
                        <c:v>0.8</c:v>
                      </c:pt>
                      <c:pt idx="8208">
                        <c:v>0.36</c:v>
                      </c:pt>
                      <c:pt idx="8209">
                        <c:v>0.36</c:v>
                      </c:pt>
                      <c:pt idx="8210">
                        <c:v>0.36</c:v>
                      </c:pt>
                      <c:pt idx="8211">
                        <c:v>0.37</c:v>
                      </c:pt>
                      <c:pt idx="8212">
                        <c:v>0.39</c:v>
                      </c:pt>
                      <c:pt idx="8213">
                        <c:v>0.53</c:v>
                      </c:pt>
                      <c:pt idx="8214">
                        <c:v>0.98</c:v>
                      </c:pt>
                      <c:pt idx="8215">
                        <c:v>1.92</c:v>
                      </c:pt>
                      <c:pt idx="8216">
                        <c:v>3.07</c:v>
                      </c:pt>
                      <c:pt idx="8217">
                        <c:v>3.62</c:v>
                      </c:pt>
                      <c:pt idx="8218">
                        <c:v>3.48</c:v>
                      </c:pt>
                      <c:pt idx="8219">
                        <c:v>3.08</c:v>
                      </c:pt>
                      <c:pt idx="8220">
                        <c:v>2.5299999999999998</c:v>
                      </c:pt>
                      <c:pt idx="8221">
                        <c:v>0.47</c:v>
                      </c:pt>
                      <c:pt idx="8222">
                        <c:v>0.9</c:v>
                      </c:pt>
                      <c:pt idx="8223">
                        <c:v>1.99</c:v>
                      </c:pt>
                      <c:pt idx="8224">
                        <c:v>3.53</c:v>
                      </c:pt>
                      <c:pt idx="8225">
                        <c:v>4.3099999999999996</c:v>
                      </c:pt>
                      <c:pt idx="8226">
                        <c:v>4.08</c:v>
                      </c:pt>
                      <c:pt idx="8227">
                        <c:v>3.46</c:v>
                      </c:pt>
                      <c:pt idx="8228">
                        <c:v>2.64</c:v>
                      </c:pt>
                      <c:pt idx="8229">
                        <c:v>1.84</c:v>
                      </c:pt>
                      <c:pt idx="8230">
                        <c:v>1.22</c:v>
                      </c:pt>
                      <c:pt idx="8231">
                        <c:v>0.8</c:v>
                      </c:pt>
                      <c:pt idx="8232">
                        <c:v>0.36</c:v>
                      </c:pt>
                      <c:pt idx="8233">
                        <c:v>0.36</c:v>
                      </c:pt>
                      <c:pt idx="8234">
                        <c:v>0.37</c:v>
                      </c:pt>
                      <c:pt idx="8235">
                        <c:v>0.38</c:v>
                      </c:pt>
                      <c:pt idx="8236">
                        <c:v>0.46</c:v>
                      </c:pt>
                      <c:pt idx="8237">
                        <c:v>0.74</c:v>
                      </c:pt>
                      <c:pt idx="8238">
                        <c:v>1.4</c:v>
                      </c:pt>
                      <c:pt idx="8239">
                        <c:v>2.5299999999999998</c:v>
                      </c:pt>
                      <c:pt idx="8240">
                        <c:v>3.72</c:v>
                      </c:pt>
                      <c:pt idx="8241">
                        <c:v>4.25</c:v>
                      </c:pt>
                      <c:pt idx="8242">
                        <c:v>3.84</c:v>
                      </c:pt>
                      <c:pt idx="8243">
                        <c:v>2.84</c:v>
                      </c:pt>
                      <c:pt idx="8244">
                        <c:v>1.77</c:v>
                      </c:pt>
                      <c:pt idx="8245">
                        <c:v>0.42</c:v>
                      </c:pt>
                      <c:pt idx="8246">
                        <c:v>0.69</c:v>
                      </c:pt>
                      <c:pt idx="8247">
                        <c:v>1.57</c:v>
                      </c:pt>
                      <c:pt idx="8248">
                        <c:v>3.01</c:v>
                      </c:pt>
                      <c:pt idx="8249">
                        <c:v>3.81</c:v>
                      </c:pt>
                      <c:pt idx="8250">
                        <c:v>3.33</c:v>
                      </c:pt>
                      <c:pt idx="8251">
                        <c:v>2.25</c:v>
                      </c:pt>
                      <c:pt idx="8252">
                        <c:v>1.25</c:v>
                      </c:pt>
                      <c:pt idx="8253">
                        <c:v>0.67</c:v>
                      </c:pt>
                      <c:pt idx="8254">
                        <c:v>0.44</c:v>
                      </c:pt>
                      <c:pt idx="8255">
                        <c:v>0.38</c:v>
                      </c:pt>
                      <c:pt idx="8256">
                        <c:v>0.36</c:v>
                      </c:pt>
                      <c:pt idx="8257">
                        <c:v>0.36</c:v>
                      </c:pt>
                      <c:pt idx="8258">
                        <c:v>0.37</c:v>
                      </c:pt>
                      <c:pt idx="8259">
                        <c:v>0.38</c:v>
                      </c:pt>
                      <c:pt idx="8260">
                        <c:v>0.43</c:v>
                      </c:pt>
                      <c:pt idx="8261">
                        <c:v>0.62</c:v>
                      </c:pt>
                      <c:pt idx="8262">
                        <c:v>1.08</c:v>
                      </c:pt>
                      <c:pt idx="8263">
                        <c:v>1.85</c:v>
                      </c:pt>
                      <c:pt idx="8264">
                        <c:v>2.67</c:v>
                      </c:pt>
                      <c:pt idx="8265">
                        <c:v>3.04</c:v>
                      </c:pt>
                      <c:pt idx="8266">
                        <c:v>2.75</c:v>
                      </c:pt>
                      <c:pt idx="8267">
                        <c:v>2.0699999999999998</c:v>
                      </c:pt>
                      <c:pt idx="8268">
                        <c:v>1.33</c:v>
                      </c:pt>
                      <c:pt idx="8269">
                        <c:v>0.42</c:v>
                      </c:pt>
                      <c:pt idx="8270">
                        <c:v>0.69</c:v>
                      </c:pt>
                      <c:pt idx="8271">
                        <c:v>1.57</c:v>
                      </c:pt>
                      <c:pt idx="8272">
                        <c:v>3.01</c:v>
                      </c:pt>
                      <c:pt idx="8273">
                        <c:v>3.81</c:v>
                      </c:pt>
                      <c:pt idx="8274">
                        <c:v>3.33</c:v>
                      </c:pt>
                      <c:pt idx="8275">
                        <c:v>2.25</c:v>
                      </c:pt>
                      <c:pt idx="8276">
                        <c:v>1.25</c:v>
                      </c:pt>
                      <c:pt idx="8277">
                        <c:v>0.67</c:v>
                      </c:pt>
                      <c:pt idx="8278">
                        <c:v>0.44</c:v>
                      </c:pt>
                      <c:pt idx="8279">
                        <c:v>0.38</c:v>
                      </c:pt>
                      <c:pt idx="8280">
                        <c:v>0.36</c:v>
                      </c:pt>
                      <c:pt idx="8281">
                        <c:v>0.36</c:v>
                      </c:pt>
                      <c:pt idx="8282">
                        <c:v>0.36</c:v>
                      </c:pt>
                      <c:pt idx="8283">
                        <c:v>0.36</c:v>
                      </c:pt>
                      <c:pt idx="8284">
                        <c:v>0.39</c:v>
                      </c:pt>
                      <c:pt idx="8285">
                        <c:v>0.52</c:v>
                      </c:pt>
                      <c:pt idx="8286">
                        <c:v>0.92</c:v>
                      </c:pt>
                      <c:pt idx="8287">
                        <c:v>1.78</c:v>
                      </c:pt>
                      <c:pt idx="8288">
                        <c:v>2.82</c:v>
                      </c:pt>
                      <c:pt idx="8289">
                        <c:v>3.32</c:v>
                      </c:pt>
                      <c:pt idx="8290">
                        <c:v>3.19</c:v>
                      </c:pt>
                      <c:pt idx="8291">
                        <c:v>2.83</c:v>
                      </c:pt>
                      <c:pt idx="8292">
                        <c:v>2.34</c:v>
                      </c:pt>
                      <c:pt idx="8293">
                        <c:v>0.47</c:v>
                      </c:pt>
                      <c:pt idx="8294">
                        <c:v>0.89</c:v>
                      </c:pt>
                      <c:pt idx="8295">
                        <c:v>1.98</c:v>
                      </c:pt>
                      <c:pt idx="8296">
                        <c:v>3.52</c:v>
                      </c:pt>
                      <c:pt idx="8297">
                        <c:v>4.3</c:v>
                      </c:pt>
                      <c:pt idx="8298">
                        <c:v>4.07</c:v>
                      </c:pt>
                      <c:pt idx="8299">
                        <c:v>3.44</c:v>
                      </c:pt>
                      <c:pt idx="8300">
                        <c:v>2.63</c:v>
                      </c:pt>
                      <c:pt idx="8301">
                        <c:v>1.84</c:v>
                      </c:pt>
                      <c:pt idx="8302">
                        <c:v>1.21</c:v>
                      </c:pt>
                      <c:pt idx="8303">
                        <c:v>0.8</c:v>
                      </c:pt>
                      <c:pt idx="8304">
                        <c:v>0.36</c:v>
                      </c:pt>
                      <c:pt idx="8305">
                        <c:v>0.36</c:v>
                      </c:pt>
                      <c:pt idx="8306">
                        <c:v>0.36</c:v>
                      </c:pt>
                      <c:pt idx="8307">
                        <c:v>0.36</c:v>
                      </c:pt>
                      <c:pt idx="8308">
                        <c:v>0.38</c:v>
                      </c:pt>
                      <c:pt idx="8309">
                        <c:v>0.44</c:v>
                      </c:pt>
                      <c:pt idx="8310">
                        <c:v>0.66</c:v>
                      </c:pt>
                      <c:pt idx="8311">
                        <c:v>1.1100000000000001</c:v>
                      </c:pt>
                      <c:pt idx="8312">
                        <c:v>1.66</c:v>
                      </c:pt>
                      <c:pt idx="8313">
                        <c:v>1.93</c:v>
                      </c:pt>
                      <c:pt idx="8314">
                        <c:v>1.86</c:v>
                      </c:pt>
                      <c:pt idx="8315">
                        <c:v>1.67</c:v>
                      </c:pt>
                      <c:pt idx="8316">
                        <c:v>1.4</c:v>
                      </c:pt>
                      <c:pt idx="8317">
                        <c:v>0.47</c:v>
                      </c:pt>
                      <c:pt idx="8318">
                        <c:v>0.9</c:v>
                      </c:pt>
                      <c:pt idx="8319">
                        <c:v>1.99</c:v>
                      </c:pt>
                      <c:pt idx="8320">
                        <c:v>3.54</c:v>
                      </c:pt>
                      <c:pt idx="8321">
                        <c:v>4.32</c:v>
                      </c:pt>
                      <c:pt idx="8322">
                        <c:v>4.09</c:v>
                      </c:pt>
                      <c:pt idx="8323">
                        <c:v>3.46</c:v>
                      </c:pt>
                      <c:pt idx="8324">
                        <c:v>2.65</c:v>
                      </c:pt>
                      <c:pt idx="8325">
                        <c:v>1.85</c:v>
                      </c:pt>
                      <c:pt idx="8326">
                        <c:v>1.22</c:v>
                      </c:pt>
                      <c:pt idx="8327">
                        <c:v>0.8</c:v>
                      </c:pt>
                      <c:pt idx="8328">
                        <c:v>0.36</c:v>
                      </c:pt>
                      <c:pt idx="8329">
                        <c:v>0.36</c:v>
                      </c:pt>
                      <c:pt idx="8330">
                        <c:v>0.36</c:v>
                      </c:pt>
                      <c:pt idx="8331">
                        <c:v>0.36</c:v>
                      </c:pt>
                      <c:pt idx="8332">
                        <c:v>0.38</c:v>
                      </c:pt>
                      <c:pt idx="8333">
                        <c:v>0.45</c:v>
                      </c:pt>
                      <c:pt idx="8334">
                        <c:v>0.7</c:v>
                      </c:pt>
                      <c:pt idx="8335">
                        <c:v>1.22</c:v>
                      </c:pt>
                      <c:pt idx="8336">
                        <c:v>1.85</c:v>
                      </c:pt>
                      <c:pt idx="8337">
                        <c:v>2.15</c:v>
                      </c:pt>
                      <c:pt idx="8338">
                        <c:v>2.0699999999999998</c:v>
                      </c:pt>
                      <c:pt idx="8339">
                        <c:v>1.85</c:v>
                      </c:pt>
                      <c:pt idx="8340">
                        <c:v>1.55</c:v>
                      </c:pt>
                      <c:pt idx="8341">
                        <c:v>0.47</c:v>
                      </c:pt>
                      <c:pt idx="8342">
                        <c:v>0.9</c:v>
                      </c:pt>
                      <c:pt idx="8343">
                        <c:v>2</c:v>
                      </c:pt>
                      <c:pt idx="8344">
                        <c:v>3.55</c:v>
                      </c:pt>
                      <c:pt idx="8345">
                        <c:v>4.34</c:v>
                      </c:pt>
                      <c:pt idx="8346">
                        <c:v>4.0999999999999996</c:v>
                      </c:pt>
                      <c:pt idx="8347">
                        <c:v>3.48</c:v>
                      </c:pt>
                      <c:pt idx="8348">
                        <c:v>2.65</c:v>
                      </c:pt>
                      <c:pt idx="8349">
                        <c:v>1.85</c:v>
                      </c:pt>
                      <c:pt idx="8350">
                        <c:v>1.22</c:v>
                      </c:pt>
                      <c:pt idx="8351">
                        <c:v>0.8</c:v>
                      </c:pt>
                      <c:pt idx="8352">
                        <c:v>0.36</c:v>
                      </c:pt>
                      <c:pt idx="8353">
                        <c:v>0.36</c:v>
                      </c:pt>
                      <c:pt idx="8354">
                        <c:v>0.36</c:v>
                      </c:pt>
                      <c:pt idx="8355">
                        <c:v>0.37</c:v>
                      </c:pt>
                      <c:pt idx="8356">
                        <c:v>0.4</c:v>
                      </c:pt>
                      <c:pt idx="8357">
                        <c:v>0.59</c:v>
                      </c:pt>
                      <c:pt idx="8358">
                        <c:v>1.18</c:v>
                      </c:pt>
                      <c:pt idx="8359">
                        <c:v>2.42</c:v>
                      </c:pt>
                      <c:pt idx="8360">
                        <c:v>3.95</c:v>
                      </c:pt>
                      <c:pt idx="8361">
                        <c:v>4.67</c:v>
                      </c:pt>
                      <c:pt idx="8362">
                        <c:v>4.4800000000000004</c:v>
                      </c:pt>
                      <c:pt idx="8363">
                        <c:v>3.96</c:v>
                      </c:pt>
                      <c:pt idx="8364">
                        <c:v>3.24</c:v>
                      </c:pt>
                      <c:pt idx="8365">
                        <c:v>0.47</c:v>
                      </c:pt>
                      <c:pt idx="8366">
                        <c:v>0.9</c:v>
                      </c:pt>
                      <c:pt idx="8367">
                        <c:v>1.99</c:v>
                      </c:pt>
                      <c:pt idx="8368">
                        <c:v>3.53</c:v>
                      </c:pt>
                      <c:pt idx="8369">
                        <c:v>4.3099999999999996</c:v>
                      </c:pt>
                      <c:pt idx="8370">
                        <c:v>4.08</c:v>
                      </c:pt>
                      <c:pt idx="8371">
                        <c:v>3.45</c:v>
                      </c:pt>
                      <c:pt idx="8372">
                        <c:v>2.64</c:v>
                      </c:pt>
                      <c:pt idx="8373">
                        <c:v>1.84</c:v>
                      </c:pt>
                      <c:pt idx="8374">
                        <c:v>1.22</c:v>
                      </c:pt>
                      <c:pt idx="8375">
                        <c:v>0.8</c:v>
                      </c:pt>
                      <c:pt idx="8376">
                        <c:v>0.36</c:v>
                      </c:pt>
                      <c:pt idx="8377">
                        <c:v>0.36</c:v>
                      </c:pt>
                      <c:pt idx="8378">
                        <c:v>0.36</c:v>
                      </c:pt>
                      <c:pt idx="8379">
                        <c:v>0.37</c:v>
                      </c:pt>
                      <c:pt idx="8380">
                        <c:v>0.41</c:v>
                      </c:pt>
                      <c:pt idx="8381">
                        <c:v>0.62</c:v>
                      </c:pt>
                      <c:pt idx="8382">
                        <c:v>1.31</c:v>
                      </c:pt>
                      <c:pt idx="8383">
                        <c:v>2.75</c:v>
                      </c:pt>
                      <c:pt idx="8384">
                        <c:v>4.51</c:v>
                      </c:pt>
                      <c:pt idx="8385">
                        <c:v>5.35</c:v>
                      </c:pt>
                      <c:pt idx="8386">
                        <c:v>5.13</c:v>
                      </c:pt>
                      <c:pt idx="8387">
                        <c:v>4.53</c:v>
                      </c:pt>
                      <c:pt idx="8388">
                        <c:v>3.69</c:v>
                      </c:pt>
                      <c:pt idx="8389">
                        <c:v>0.47</c:v>
                      </c:pt>
                      <c:pt idx="8390">
                        <c:v>0.89</c:v>
                      </c:pt>
                      <c:pt idx="8391">
                        <c:v>1.98</c:v>
                      </c:pt>
                      <c:pt idx="8392">
                        <c:v>3.51</c:v>
                      </c:pt>
                      <c:pt idx="8393">
                        <c:v>4.3</c:v>
                      </c:pt>
                      <c:pt idx="8394">
                        <c:v>4.0599999999999996</c:v>
                      </c:pt>
                      <c:pt idx="8395">
                        <c:v>3.44</c:v>
                      </c:pt>
                      <c:pt idx="8396">
                        <c:v>2.63</c:v>
                      </c:pt>
                      <c:pt idx="8397">
                        <c:v>1.84</c:v>
                      </c:pt>
                      <c:pt idx="8398">
                        <c:v>1.21</c:v>
                      </c:pt>
                      <c:pt idx="8399">
                        <c:v>0.79</c:v>
                      </c:pt>
                      <c:pt idx="8400">
                        <c:v>0.36</c:v>
                      </c:pt>
                      <c:pt idx="8401">
                        <c:v>0.36</c:v>
                      </c:pt>
                      <c:pt idx="8402">
                        <c:v>0.37</c:v>
                      </c:pt>
                      <c:pt idx="8403">
                        <c:v>0.38</c:v>
                      </c:pt>
                      <c:pt idx="8404">
                        <c:v>0.42</c:v>
                      </c:pt>
                      <c:pt idx="8405">
                        <c:v>0.57999999999999996</c:v>
                      </c:pt>
                      <c:pt idx="8406">
                        <c:v>0.97</c:v>
                      </c:pt>
                      <c:pt idx="8407">
                        <c:v>1.62</c:v>
                      </c:pt>
                      <c:pt idx="8408">
                        <c:v>2.31</c:v>
                      </c:pt>
                      <c:pt idx="8409">
                        <c:v>2.62</c:v>
                      </c:pt>
                      <c:pt idx="8410">
                        <c:v>2.38</c:v>
                      </c:pt>
                      <c:pt idx="8411">
                        <c:v>1.8</c:v>
                      </c:pt>
                      <c:pt idx="8412">
                        <c:v>1.18</c:v>
                      </c:pt>
                      <c:pt idx="8413">
                        <c:v>0.42</c:v>
                      </c:pt>
                      <c:pt idx="8414">
                        <c:v>0.69</c:v>
                      </c:pt>
                      <c:pt idx="8415">
                        <c:v>1.57</c:v>
                      </c:pt>
                      <c:pt idx="8416">
                        <c:v>3.01</c:v>
                      </c:pt>
                      <c:pt idx="8417">
                        <c:v>3.81</c:v>
                      </c:pt>
                      <c:pt idx="8418">
                        <c:v>3.33</c:v>
                      </c:pt>
                      <c:pt idx="8419">
                        <c:v>2.25</c:v>
                      </c:pt>
                      <c:pt idx="8420">
                        <c:v>1.25</c:v>
                      </c:pt>
                      <c:pt idx="8421">
                        <c:v>0.67</c:v>
                      </c:pt>
                      <c:pt idx="8422">
                        <c:v>0.44</c:v>
                      </c:pt>
                      <c:pt idx="8423">
                        <c:v>0.38</c:v>
                      </c:pt>
                      <c:pt idx="8424">
                        <c:v>0.36</c:v>
                      </c:pt>
                      <c:pt idx="8425">
                        <c:v>0.36</c:v>
                      </c:pt>
                      <c:pt idx="8426">
                        <c:v>0.37</c:v>
                      </c:pt>
                      <c:pt idx="8427">
                        <c:v>0.38</c:v>
                      </c:pt>
                      <c:pt idx="8428">
                        <c:v>0.44</c:v>
                      </c:pt>
                      <c:pt idx="8429">
                        <c:v>0.64</c:v>
                      </c:pt>
                      <c:pt idx="8430">
                        <c:v>1.1299999999999999</c:v>
                      </c:pt>
                      <c:pt idx="8431">
                        <c:v>1.96</c:v>
                      </c:pt>
                      <c:pt idx="8432">
                        <c:v>2.84</c:v>
                      </c:pt>
                      <c:pt idx="8433">
                        <c:v>3.23</c:v>
                      </c:pt>
                      <c:pt idx="8434">
                        <c:v>2.92</c:v>
                      </c:pt>
                      <c:pt idx="8435">
                        <c:v>2.19</c:v>
                      </c:pt>
                      <c:pt idx="8436">
                        <c:v>1.4</c:v>
                      </c:pt>
                      <c:pt idx="8437">
                        <c:v>0.42</c:v>
                      </c:pt>
                      <c:pt idx="8438">
                        <c:v>0.69</c:v>
                      </c:pt>
                      <c:pt idx="8439">
                        <c:v>1.57</c:v>
                      </c:pt>
                      <c:pt idx="8440">
                        <c:v>3.02</c:v>
                      </c:pt>
                      <c:pt idx="8441">
                        <c:v>3.82</c:v>
                      </c:pt>
                      <c:pt idx="8442">
                        <c:v>3.34</c:v>
                      </c:pt>
                      <c:pt idx="8443">
                        <c:v>2.25</c:v>
                      </c:pt>
                      <c:pt idx="8444">
                        <c:v>1.25</c:v>
                      </c:pt>
                      <c:pt idx="8445">
                        <c:v>0.67</c:v>
                      </c:pt>
                      <c:pt idx="8446">
                        <c:v>0.44</c:v>
                      </c:pt>
                      <c:pt idx="8447">
                        <c:v>0.38</c:v>
                      </c:pt>
                      <c:pt idx="8448">
                        <c:v>0.36</c:v>
                      </c:pt>
                      <c:pt idx="8449">
                        <c:v>0.36</c:v>
                      </c:pt>
                      <c:pt idx="8450">
                        <c:v>0.36</c:v>
                      </c:pt>
                      <c:pt idx="8451">
                        <c:v>0.37</c:v>
                      </c:pt>
                      <c:pt idx="8452">
                        <c:v>0.4</c:v>
                      </c:pt>
                      <c:pt idx="8453">
                        <c:v>0.56000000000000005</c:v>
                      </c:pt>
                      <c:pt idx="8454">
                        <c:v>1.08</c:v>
                      </c:pt>
                      <c:pt idx="8455">
                        <c:v>2.16</c:v>
                      </c:pt>
                      <c:pt idx="8456">
                        <c:v>3.49</c:v>
                      </c:pt>
                      <c:pt idx="8457">
                        <c:v>4.12</c:v>
                      </c:pt>
                      <c:pt idx="8458">
                        <c:v>3.95</c:v>
                      </c:pt>
                      <c:pt idx="8459">
                        <c:v>3.5</c:v>
                      </c:pt>
                      <c:pt idx="8460">
                        <c:v>2.87</c:v>
                      </c:pt>
                      <c:pt idx="8461">
                        <c:v>0.47</c:v>
                      </c:pt>
                      <c:pt idx="8462">
                        <c:v>0.9</c:v>
                      </c:pt>
                      <c:pt idx="8463">
                        <c:v>1.98</c:v>
                      </c:pt>
                      <c:pt idx="8464">
                        <c:v>3.52</c:v>
                      </c:pt>
                      <c:pt idx="8465">
                        <c:v>4.3099999999999996</c:v>
                      </c:pt>
                      <c:pt idx="8466">
                        <c:v>4.08</c:v>
                      </c:pt>
                      <c:pt idx="8467">
                        <c:v>3.45</c:v>
                      </c:pt>
                      <c:pt idx="8468">
                        <c:v>2.64</c:v>
                      </c:pt>
                      <c:pt idx="8469">
                        <c:v>1.84</c:v>
                      </c:pt>
                      <c:pt idx="8470">
                        <c:v>1.21</c:v>
                      </c:pt>
                      <c:pt idx="8471">
                        <c:v>0.8</c:v>
                      </c:pt>
                      <c:pt idx="8472">
                        <c:v>0.36</c:v>
                      </c:pt>
                      <c:pt idx="8473">
                        <c:v>0.36</c:v>
                      </c:pt>
                      <c:pt idx="8474">
                        <c:v>0.36</c:v>
                      </c:pt>
                      <c:pt idx="8475">
                        <c:v>0.37</c:v>
                      </c:pt>
                      <c:pt idx="8476">
                        <c:v>0.39</c:v>
                      </c:pt>
                      <c:pt idx="8477">
                        <c:v>0.53</c:v>
                      </c:pt>
                      <c:pt idx="8478">
                        <c:v>0.97</c:v>
                      </c:pt>
                      <c:pt idx="8479">
                        <c:v>1.89</c:v>
                      </c:pt>
                      <c:pt idx="8480">
                        <c:v>3.02</c:v>
                      </c:pt>
                      <c:pt idx="8481">
                        <c:v>3.56</c:v>
                      </c:pt>
                      <c:pt idx="8482">
                        <c:v>3.42</c:v>
                      </c:pt>
                      <c:pt idx="8483">
                        <c:v>3.03</c:v>
                      </c:pt>
                      <c:pt idx="8484">
                        <c:v>2.4900000000000002</c:v>
                      </c:pt>
                      <c:pt idx="8485">
                        <c:v>0.47</c:v>
                      </c:pt>
                      <c:pt idx="8486">
                        <c:v>0.89</c:v>
                      </c:pt>
                      <c:pt idx="8487">
                        <c:v>1.98</c:v>
                      </c:pt>
                      <c:pt idx="8488">
                        <c:v>3.5</c:v>
                      </c:pt>
                      <c:pt idx="8489">
                        <c:v>4.29</c:v>
                      </c:pt>
                      <c:pt idx="8490">
                        <c:v>4.05</c:v>
                      </c:pt>
                      <c:pt idx="8491">
                        <c:v>3.43</c:v>
                      </c:pt>
                      <c:pt idx="8492">
                        <c:v>2.62</c:v>
                      </c:pt>
                      <c:pt idx="8493">
                        <c:v>1.83</c:v>
                      </c:pt>
                      <c:pt idx="8494">
                        <c:v>1.21</c:v>
                      </c:pt>
                      <c:pt idx="8495">
                        <c:v>0.79</c:v>
                      </c:pt>
                      <c:pt idx="8496">
                        <c:v>0.36</c:v>
                      </c:pt>
                      <c:pt idx="8497">
                        <c:v>0.36</c:v>
                      </c:pt>
                      <c:pt idx="8498">
                        <c:v>0.36</c:v>
                      </c:pt>
                      <c:pt idx="8499">
                        <c:v>0.37</c:v>
                      </c:pt>
                      <c:pt idx="8500">
                        <c:v>0.4</c:v>
                      </c:pt>
                      <c:pt idx="8501">
                        <c:v>0.54</c:v>
                      </c:pt>
                      <c:pt idx="8502">
                        <c:v>1.02</c:v>
                      </c:pt>
                      <c:pt idx="8503">
                        <c:v>2.02</c:v>
                      </c:pt>
                      <c:pt idx="8504">
                        <c:v>3.24</c:v>
                      </c:pt>
                      <c:pt idx="8505">
                        <c:v>3.82</c:v>
                      </c:pt>
                      <c:pt idx="8506">
                        <c:v>3.67</c:v>
                      </c:pt>
                      <c:pt idx="8507">
                        <c:v>3.25</c:v>
                      </c:pt>
                      <c:pt idx="8508">
                        <c:v>2.67</c:v>
                      </c:pt>
                      <c:pt idx="8509">
                        <c:v>0.47</c:v>
                      </c:pt>
                      <c:pt idx="8510">
                        <c:v>0.89</c:v>
                      </c:pt>
                      <c:pt idx="8511">
                        <c:v>1.95</c:v>
                      </c:pt>
                      <c:pt idx="8512">
                        <c:v>3.47</c:v>
                      </c:pt>
                      <c:pt idx="8513">
                        <c:v>4.24</c:v>
                      </c:pt>
                      <c:pt idx="8514">
                        <c:v>4.01</c:v>
                      </c:pt>
                      <c:pt idx="8515">
                        <c:v>3.4</c:v>
                      </c:pt>
                      <c:pt idx="8516">
                        <c:v>2.59</c:v>
                      </c:pt>
                      <c:pt idx="8517">
                        <c:v>1.82</c:v>
                      </c:pt>
                      <c:pt idx="8518">
                        <c:v>1.2</c:v>
                      </c:pt>
                      <c:pt idx="8519">
                        <c:v>0.79</c:v>
                      </c:pt>
                      <c:pt idx="8520">
                        <c:v>0.36</c:v>
                      </c:pt>
                      <c:pt idx="8521">
                        <c:v>0.36</c:v>
                      </c:pt>
                      <c:pt idx="8522">
                        <c:v>0.36</c:v>
                      </c:pt>
                      <c:pt idx="8523">
                        <c:v>0.37</c:v>
                      </c:pt>
                      <c:pt idx="8524">
                        <c:v>0.41</c:v>
                      </c:pt>
                      <c:pt idx="8525">
                        <c:v>0.63</c:v>
                      </c:pt>
                      <c:pt idx="8526">
                        <c:v>1.34</c:v>
                      </c:pt>
                      <c:pt idx="8527">
                        <c:v>2.82</c:v>
                      </c:pt>
                      <c:pt idx="8528">
                        <c:v>4.63</c:v>
                      </c:pt>
                      <c:pt idx="8529">
                        <c:v>5.5</c:v>
                      </c:pt>
                      <c:pt idx="8530">
                        <c:v>5.27</c:v>
                      </c:pt>
                      <c:pt idx="8531">
                        <c:v>4.6500000000000004</c:v>
                      </c:pt>
                      <c:pt idx="8532">
                        <c:v>3.79</c:v>
                      </c:pt>
                      <c:pt idx="8533">
                        <c:v>0.47</c:v>
                      </c:pt>
                      <c:pt idx="8534">
                        <c:v>0.9</c:v>
                      </c:pt>
                      <c:pt idx="8535">
                        <c:v>1.99</c:v>
                      </c:pt>
                      <c:pt idx="8536">
                        <c:v>3.53</c:v>
                      </c:pt>
                      <c:pt idx="8537">
                        <c:v>4.32</c:v>
                      </c:pt>
                      <c:pt idx="8538">
                        <c:v>4.08</c:v>
                      </c:pt>
                      <c:pt idx="8539">
                        <c:v>3.46</c:v>
                      </c:pt>
                      <c:pt idx="8540">
                        <c:v>2.64</c:v>
                      </c:pt>
                      <c:pt idx="8541">
                        <c:v>1.85</c:v>
                      </c:pt>
                      <c:pt idx="8542">
                        <c:v>1.22</c:v>
                      </c:pt>
                      <c:pt idx="8543">
                        <c:v>0.8</c:v>
                      </c:pt>
                      <c:pt idx="8544">
                        <c:v>0.36</c:v>
                      </c:pt>
                      <c:pt idx="8545">
                        <c:v>0.36</c:v>
                      </c:pt>
                      <c:pt idx="8546">
                        <c:v>0.36</c:v>
                      </c:pt>
                      <c:pt idx="8547">
                        <c:v>0.36</c:v>
                      </c:pt>
                      <c:pt idx="8548">
                        <c:v>0.38</c:v>
                      </c:pt>
                      <c:pt idx="8549">
                        <c:v>0.44</c:v>
                      </c:pt>
                      <c:pt idx="8550">
                        <c:v>0.65</c:v>
                      </c:pt>
                      <c:pt idx="8551">
                        <c:v>1.0900000000000001</c:v>
                      </c:pt>
                      <c:pt idx="8552">
                        <c:v>1.63</c:v>
                      </c:pt>
                      <c:pt idx="8553">
                        <c:v>1.89</c:v>
                      </c:pt>
                      <c:pt idx="8554">
                        <c:v>1.83</c:v>
                      </c:pt>
                      <c:pt idx="8555">
                        <c:v>1.64</c:v>
                      </c:pt>
                      <c:pt idx="8556">
                        <c:v>1.38</c:v>
                      </c:pt>
                      <c:pt idx="8557">
                        <c:v>0.47</c:v>
                      </c:pt>
                      <c:pt idx="8558">
                        <c:v>0.89</c:v>
                      </c:pt>
                      <c:pt idx="8559">
                        <c:v>1.97</c:v>
                      </c:pt>
                      <c:pt idx="8560">
                        <c:v>3.5</c:v>
                      </c:pt>
                      <c:pt idx="8561">
                        <c:v>4.28</c:v>
                      </c:pt>
                      <c:pt idx="8562">
                        <c:v>4.05</c:v>
                      </c:pt>
                      <c:pt idx="8563">
                        <c:v>3.43</c:v>
                      </c:pt>
                      <c:pt idx="8564">
                        <c:v>2.62</c:v>
                      </c:pt>
                      <c:pt idx="8565">
                        <c:v>1.83</c:v>
                      </c:pt>
                      <c:pt idx="8566">
                        <c:v>1.21</c:v>
                      </c:pt>
                      <c:pt idx="8567">
                        <c:v>0.79</c:v>
                      </c:pt>
                      <c:pt idx="8568">
                        <c:v>0.36</c:v>
                      </c:pt>
                      <c:pt idx="8569">
                        <c:v>0.36</c:v>
                      </c:pt>
                      <c:pt idx="8570">
                        <c:v>0.37</c:v>
                      </c:pt>
                      <c:pt idx="8571">
                        <c:v>0.38</c:v>
                      </c:pt>
                      <c:pt idx="8572">
                        <c:v>0.45</c:v>
                      </c:pt>
                      <c:pt idx="8573">
                        <c:v>0.69</c:v>
                      </c:pt>
                      <c:pt idx="8574">
                        <c:v>1.29</c:v>
                      </c:pt>
                      <c:pt idx="8575">
                        <c:v>2.2799999999999998</c:v>
                      </c:pt>
                      <c:pt idx="8576">
                        <c:v>3.34</c:v>
                      </c:pt>
                      <c:pt idx="8577">
                        <c:v>3.81</c:v>
                      </c:pt>
                      <c:pt idx="8578">
                        <c:v>3.45</c:v>
                      </c:pt>
                      <c:pt idx="8579">
                        <c:v>2.56</c:v>
                      </c:pt>
                      <c:pt idx="8580">
                        <c:v>1.61</c:v>
                      </c:pt>
                      <c:pt idx="8581">
                        <c:v>0.42</c:v>
                      </c:pt>
                      <c:pt idx="8582">
                        <c:v>0.69</c:v>
                      </c:pt>
                      <c:pt idx="8583">
                        <c:v>1.57</c:v>
                      </c:pt>
                      <c:pt idx="8584">
                        <c:v>3.02</c:v>
                      </c:pt>
                      <c:pt idx="8585">
                        <c:v>3.81</c:v>
                      </c:pt>
                      <c:pt idx="8586">
                        <c:v>3.33</c:v>
                      </c:pt>
                      <c:pt idx="8587">
                        <c:v>2.25</c:v>
                      </c:pt>
                      <c:pt idx="8588">
                        <c:v>1.25</c:v>
                      </c:pt>
                      <c:pt idx="8589">
                        <c:v>0.67</c:v>
                      </c:pt>
                      <c:pt idx="8590">
                        <c:v>0.44</c:v>
                      </c:pt>
                      <c:pt idx="8591">
                        <c:v>0.38</c:v>
                      </c:pt>
                      <c:pt idx="8592">
                        <c:v>0.36</c:v>
                      </c:pt>
                      <c:pt idx="8593">
                        <c:v>0.36</c:v>
                      </c:pt>
                      <c:pt idx="8594">
                        <c:v>0.37</c:v>
                      </c:pt>
                      <c:pt idx="8595">
                        <c:v>0.38</c:v>
                      </c:pt>
                      <c:pt idx="8596">
                        <c:v>0.43</c:v>
                      </c:pt>
                      <c:pt idx="8597">
                        <c:v>0.61</c:v>
                      </c:pt>
                      <c:pt idx="8598">
                        <c:v>1.05</c:v>
                      </c:pt>
                      <c:pt idx="8599">
                        <c:v>1.79</c:v>
                      </c:pt>
                      <c:pt idx="8600">
                        <c:v>2.58</c:v>
                      </c:pt>
                      <c:pt idx="8601">
                        <c:v>2.93</c:v>
                      </c:pt>
                      <c:pt idx="8602">
                        <c:v>2.66</c:v>
                      </c:pt>
                      <c:pt idx="8603">
                        <c:v>2</c:v>
                      </c:pt>
                      <c:pt idx="8604">
                        <c:v>1.29</c:v>
                      </c:pt>
                      <c:pt idx="8605">
                        <c:v>0.42</c:v>
                      </c:pt>
                      <c:pt idx="8606">
                        <c:v>0.69</c:v>
                      </c:pt>
                      <c:pt idx="8607">
                        <c:v>1.57</c:v>
                      </c:pt>
                      <c:pt idx="8608">
                        <c:v>3.01</c:v>
                      </c:pt>
                      <c:pt idx="8609">
                        <c:v>3.81</c:v>
                      </c:pt>
                      <c:pt idx="8610">
                        <c:v>3.32</c:v>
                      </c:pt>
                      <c:pt idx="8611">
                        <c:v>2.2400000000000002</c:v>
                      </c:pt>
                      <c:pt idx="8612">
                        <c:v>1.25</c:v>
                      </c:pt>
                      <c:pt idx="8613">
                        <c:v>0.67</c:v>
                      </c:pt>
                      <c:pt idx="8614">
                        <c:v>0.44</c:v>
                      </c:pt>
                      <c:pt idx="8615">
                        <c:v>0.38</c:v>
                      </c:pt>
                      <c:pt idx="8616">
                        <c:v>0.36</c:v>
                      </c:pt>
                      <c:pt idx="8617">
                        <c:v>0.36</c:v>
                      </c:pt>
                      <c:pt idx="8618">
                        <c:v>0.36</c:v>
                      </c:pt>
                      <c:pt idx="8619">
                        <c:v>0.36</c:v>
                      </c:pt>
                      <c:pt idx="8620">
                        <c:v>0.39</c:v>
                      </c:pt>
                      <c:pt idx="8621">
                        <c:v>0.51</c:v>
                      </c:pt>
                      <c:pt idx="8622">
                        <c:v>0.89</c:v>
                      </c:pt>
                      <c:pt idx="8623">
                        <c:v>1.69</c:v>
                      </c:pt>
                      <c:pt idx="8624">
                        <c:v>2.67</c:v>
                      </c:pt>
                      <c:pt idx="8625">
                        <c:v>3.14</c:v>
                      </c:pt>
                      <c:pt idx="8626">
                        <c:v>3.01</c:v>
                      </c:pt>
                      <c:pt idx="8627">
                        <c:v>2.68</c:v>
                      </c:pt>
                      <c:pt idx="8628">
                        <c:v>2.21</c:v>
                      </c:pt>
                      <c:pt idx="8629">
                        <c:v>0.47</c:v>
                      </c:pt>
                      <c:pt idx="8630">
                        <c:v>0.9</c:v>
                      </c:pt>
                      <c:pt idx="8631">
                        <c:v>1.99</c:v>
                      </c:pt>
                      <c:pt idx="8632">
                        <c:v>3.52</c:v>
                      </c:pt>
                      <c:pt idx="8633">
                        <c:v>4.3099999999999996</c:v>
                      </c:pt>
                      <c:pt idx="8634">
                        <c:v>4.08</c:v>
                      </c:pt>
                      <c:pt idx="8635">
                        <c:v>3.45</c:v>
                      </c:pt>
                      <c:pt idx="8636">
                        <c:v>2.64</c:v>
                      </c:pt>
                      <c:pt idx="8637">
                        <c:v>1.84</c:v>
                      </c:pt>
                      <c:pt idx="8638">
                        <c:v>1.22</c:v>
                      </c:pt>
                      <c:pt idx="8639">
                        <c:v>0.8</c:v>
                      </c:pt>
                      <c:pt idx="8640">
                        <c:v>0.36</c:v>
                      </c:pt>
                      <c:pt idx="8641">
                        <c:v>0.36</c:v>
                      </c:pt>
                      <c:pt idx="8642">
                        <c:v>0.36</c:v>
                      </c:pt>
                      <c:pt idx="8643">
                        <c:v>0.36</c:v>
                      </c:pt>
                      <c:pt idx="8644">
                        <c:v>0.38</c:v>
                      </c:pt>
                      <c:pt idx="8645">
                        <c:v>0.46</c:v>
                      </c:pt>
                      <c:pt idx="8646">
                        <c:v>0.71</c:v>
                      </c:pt>
                      <c:pt idx="8647">
                        <c:v>1.24</c:v>
                      </c:pt>
                      <c:pt idx="8648">
                        <c:v>1.89</c:v>
                      </c:pt>
                      <c:pt idx="8649">
                        <c:v>2.2000000000000002</c:v>
                      </c:pt>
                      <c:pt idx="8650">
                        <c:v>2.12</c:v>
                      </c:pt>
                      <c:pt idx="8651">
                        <c:v>1.9</c:v>
                      </c:pt>
                      <c:pt idx="8652">
                        <c:v>1.59</c:v>
                      </c:pt>
                      <c:pt idx="8653">
                        <c:v>0.47</c:v>
                      </c:pt>
                      <c:pt idx="8654">
                        <c:v>0.89</c:v>
                      </c:pt>
                      <c:pt idx="8655">
                        <c:v>1.98</c:v>
                      </c:pt>
                      <c:pt idx="8656">
                        <c:v>3.52</c:v>
                      </c:pt>
                      <c:pt idx="8657">
                        <c:v>4.3099999999999996</c:v>
                      </c:pt>
                      <c:pt idx="8658">
                        <c:v>4.07</c:v>
                      </c:pt>
                      <c:pt idx="8659">
                        <c:v>3.45</c:v>
                      </c:pt>
                      <c:pt idx="8660">
                        <c:v>2.63</c:v>
                      </c:pt>
                      <c:pt idx="8661">
                        <c:v>1.84</c:v>
                      </c:pt>
                      <c:pt idx="8662">
                        <c:v>1.21</c:v>
                      </c:pt>
                      <c:pt idx="8663">
                        <c:v>0.8</c:v>
                      </c:pt>
                      <c:pt idx="8664">
                        <c:v>0.36</c:v>
                      </c:pt>
                      <c:pt idx="8665">
                        <c:v>0.36</c:v>
                      </c:pt>
                      <c:pt idx="8666">
                        <c:v>0.36</c:v>
                      </c:pt>
                      <c:pt idx="8667">
                        <c:v>0.37</c:v>
                      </c:pt>
                      <c:pt idx="8668">
                        <c:v>0.42</c:v>
                      </c:pt>
                      <c:pt idx="8669">
                        <c:v>0.65</c:v>
                      </c:pt>
                      <c:pt idx="8670">
                        <c:v>1.4</c:v>
                      </c:pt>
                      <c:pt idx="8671">
                        <c:v>2.98</c:v>
                      </c:pt>
                      <c:pt idx="8672">
                        <c:v>4.91</c:v>
                      </c:pt>
                      <c:pt idx="8673">
                        <c:v>5.83</c:v>
                      </c:pt>
                      <c:pt idx="8674">
                        <c:v>5.59</c:v>
                      </c:pt>
                      <c:pt idx="8675">
                        <c:v>4.93</c:v>
                      </c:pt>
                      <c:pt idx="8676">
                        <c:v>4.01</c:v>
                      </c:pt>
                      <c:pt idx="8677">
                        <c:v>0.47</c:v>
                      </c:pt>
                      <c:pt idx="8678">
                        <c:v>0.89</c:v>
                      </c:pt>
                      <c:pt idx="8679">
                        <c:v>1.98</c:v>
                      </c:pt>
                      <c:pt idx="8680">
                        <c:v>3.51</c:v>
                      </c:pt>
                      <c:pt idx="8681">
                        <c:v>4.3</c:v>
                      </c:pt>
                      <c:pt idx="8682">
                        <c:v>4.0599999999999996</c:v>
                      </c:pt>
                      <c:pt idx="8683">
                        <c:v>3.44</c:v>
                      </c:pt>
                      <c:pt idx="8684">
                        <c:v>2.63</c:v>
                      </c:pt>
                      <c:pt idx="8685">
                        <c:v>1.84</c:v>
                      </c:pt>
                      <c:pt idx="8686">
                        <c:v>1.21</c:v>
                      </c:pt>
                      <c:pt idx="8687">
                        <c:v>0.79</c:v>
                      </c:pt>
                      <c:pt idx="8688">
                        <c:v>0.36</c:v>
                      </c:pt>
                      <c:pt idx="8689">
                        <c:v>0.36</c:v>
                      </c:pt>
                      <c:pt idx="8690">
                        <c:v>0.36</c:v>
                      </c:pt>
                      <c:pt idx="8691">
                        <c:v>0.36</c:v>
                      </c:pt>
                      <c:pt idx="8692">
                        <c:v>0.38</c:v>
                      </c:pt>
                      <c:pt idx="8693">
                        <c:v>0.46</c:v>
                      </c:pt>
                      <c:pt idx="8694">
                        <c:v>0.71</c:v>
                      </c:pt>
                      <c:pt idx="8695">
                        <c:v>1.23</c:v>
                      </c:pt>
                      <c:pt idx="8696">
                        <c:v>1.87</c:v>
                      </c:pt>
                      <c:pt idx="8697">
                        <c:v>2.1800000000000002</c:v>
                      </c:pt>
                      <c:pt idx="8698">
                        <c:v>2.1</c:v>
                      </c:pt>
                      <c:pt idx="8699">
                        <c:v>1.88</c:v>
                      </c:pt>
                      <c:pt idx="8700">
                        <c:v>1.57</c:v>
                      </c:pt>
                      <c:pt idx="8701">
                        <c:v>0.47</c:v>
                      </c:pt>
                      <c:pt idx="8702">
                        <c:v>0.9</c:v>
                      </c:pt>
                      <c:pt idx="8703">
                        <c:v>1.98</c:v>
                      </c:pt>
                      <c:pt idx="8704">
                        <c:v>3.52</c:v>
                      </c:pt>
                      <c:pt idx="8705">
                        <c:v>4.3099999999999996</c:v>
                      </c:pt>
                      <c:pt idx="8706">
                        <c:v>4.08</c:v>
                      </c:pt>
                      <c:pt idx="8707">
                        <c:v>3.45</c:v>
                      </c:pt>
                      <c:pt idx="8708">
                        <c:v>2.64</c:v>
                      </c:pt>
                      <c:pt idx="8709">
                        <c:v>1.84</c:v>
                      </c:pt>
                      <c:pt idx="8710">
                        <c:v>1.22</c:v>
                      </c:pt>
                      <c:pt idx="8711">
                        <c:v>0.8</c:v>
                      </c:pt>
                      <c:pt idx="8712">
                        <c:v>0.36</c:v>
                      </c:pt>
                      <c:pt idx="8713">
                        <c:v>0.36</c:v>
                      </c:pt>
                      <c:pt idx="8714">
                        <c:v>0.36</c:v>
                      </c:pt>
                      <c:pt idx="8715">
                        <c:v>0.36</c:v>
                      </c:pt>
                      <c:pt idx="8716">
                        <c:v>0.39</c:v>
                      </c:pt>
                      <c:pt idx="8717">
                        <c:v>0.52</c:v>
                      </c:pt>
                      <c:pt idx="8718">
                        <c:v>0.94</c:v>
                      </c:pt>
                      <c:pt idx="8719">
                        <c:v>1.82</c:v>
                      </c:pt>
                      <c:pt idx="8720">
                        <c:v>2.9</c:v>
                      </c:pt>
                      <c:pt idx="8721">
                        <c:v>3.41</c:v>
                      </c:pt>
                      <c:pt idx="8722">
                        <c:v>3.28</c:v>
                      </c:pt>
                      <c:pt idx="8723">
                        <c:v>2.91</c:v>
                      </c:pt>
                      <c:pt idx="8724">
                        <c:v>2.4</c:v>
                      </c:pt>
                      <c:pt idx="8725">
                        <c:v>0.47</c:v>
                      </c:pt>
                      <c:pt idx="8726">
                        <c:v>0.9</c:v>
                      </c:pt>
                      <c:pt idx="8727">
                        <c:v>1.99</c:v>
                      </c:pt>
                      <c:pt idx="8728">
                        <c:v>3.53</c:v>
                      </c:pt>
                      <c:pt idx="8729">
                        <c:v>4.32</c:v>
                      </c:pt>
                      <c:pt idx="8730">
                        <c:v>4.08</c:v>
                      </c:pt>
                      <c:pt idx="8731">
                        <c:v>3.46</c:v>
                      </c:pt>
                      <c:pt idx="8732">
                        <c:v>2.64</c:v>
                      </c:pt>
                      <c:pt idx="8733">
                        <c:v>1.84</c:v>
                      </c:pt>
                      <c:pt idx="8734">
                        <c:v>1.22</c:v>
                      </c:pt>
                      <c:pt idx="8735">
                        <c:v>0.8</c:v>
                      </c:pt>
                      <c:pt idx="8736">
                        <c:v>0.36</c:v>
                      </c:pt>
                      <c:pt idx="8737">
                        <c:v>0.36</c:v>
                      </c:pt>
                      <c:pt idx="8738">
                        <c:v>0.37</c:v>
                      </c:pt>
                      <c:pt idx="8739">
                        <c:v>0.37</c:v>
                      </c:pt>
                      <c:pt idx="8740">
                        <c:v>0.41</c:v>
                      </c:pt>
                      <c:pt idx="8741">
                        <c:v>0.54</c:v>
                      </c:pt>
                      <c:pt idx="8742">
                        <c:v>0.86</c:v>
                      </c:pt>
                      <c:pt idx="8743">
                        <c:v>1.39</c:v>
                      </c:pt>
                      <c:pt idx="8744">
                        <c:v>1.96</c:v>
                      </c:pt>
                      <c:pt idx="8745">
                        <c:v>2.21</c:v>
                      </c:pt>
                      <c:pt idx="8746">
                        <c:v>2.0099999999999998</c:v>
                      </c:pt>
                      <c:pt idx="8747">
                        <c:v>1.54</c:v>
                      </c:pt>
                      <c:pt idx="8748">
                        <c:v>1.03</c:v>
                      </c:pt>
                      <c:pt idx="8749">
                        <c:v>0.42</c:v>
                      </c:pt>
                      <c:pt idx="8750">
                        <c:v>0.69</c:v>
                      </c:pt>
                      <c:pt idx="8751">
                        <c:v>1.57</c:v>
                      </c:pt>
                      <c:pt idx="8752">
                        <c:v>3.02</c:v>
                      </c:pt>
                      <c:pt idx="8753">
                        <c:v>3.82</c:v>
                      </c:pt>
                      <c:pt idx="8754">
                        <c:v>3.33</c:v>
                      </c:pt>
                      <c:pt idx="8755">
                        <c:v>2.25</c:v>
                      </c:pt>
                      <c:pt idx="8756">
                        <c:v>1.25</c:v>
                      </c:pt>
                      <c:pt idx="8757">
                        <c:v>0.67</c:v>
                      </c:pt>
                      <c:pt idx="8758">
                        <c:v>0.44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AF3-4C57-97BA-FDFDB50C05A6}"/>
                  </c:ext>
                </c:extLst>
              </c15:ser>
            </c15:filteredBarSeries>
          </c:ext>
        </c:extLst>
      </c:barChart>
      <c:catAx>
        <c:axId val="3057350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32048"/>
        <c:crosses val="autoZero"/>
        <c:auto val="1"/>
        <c:lblAlgn val="ctr"/>
        <c:lblOffset val="100"/>
        <c:noMultiLvlLbl val="0"/>
      </c:catAx>
      <c:valAx>
        <c:axId val="30573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solid"/>
              <a:round/>
            </a:ln>
          </c:spPr>
        </c:min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35000"/>
        <c:crosses val="autoZero"/>
        <c:crossBetween val="between"/>
      </c:valAx>
    </c:plotArea>
    <c:legend>
      <c:legendPos val="t"/>
      <c:overlay val="0"/>
      <c:spPr>
        <a:noFill/>
        <a:ln>
          <a:noFill/>
          <a:prstDash val="solid"/>
        </a:ln>
      </c:spPr>
      <c:txPr>
        <a:bodyPr rot="0" spcFirstLastPara="1" vertOverflow="ellipsis" vert="horz" wrap="square" anchor="ctr" anchorCtr="1"/>
        <a:lstStyle/>
        <a:p>
          <a:pPr>
            <a:defRPr sz="900" b="0" i="0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March Load (Hourly)</a:t>
            </a:r>
          </a:p>
        </c:rich>
      </c:tx>
      <c:layout>
        <c:manualLayout>
          <c:xMode val="edge"/>
          <c:yMode val="edge"/>
          <c:x val="0.35095125001530753"/>
          <c:y val="0.16692645030400871"/>
        </c:manualLayout>
      </c:layout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Synthetic</c:v>
          </c:tx>
          <c:invertIfNegative val="0"/>
          <c:val>
            <c:numRef>
              <c:f>Usage!$C$1418:$C$2161</c:f>
              <c:numCache>
                <c:formatCode>0.00</c:formatCode>
                <c:ptCount val="744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0.37</c:v>
                </c:pt>
                <c:pt idx="4">
                  <c:v>0.4</c:v>
                </c:pt>
                <c:pt idx="5">
                  <c:v>0.56999999999999995</c:v>
                </c:pt>
                <c:pt idx="6">
                  <c:v>1.1299999999999999</c:v>
                </c:pt>
                <c:pt idx="7">
                  <c:v>2.2999999999999998</c:v>
                </c:pt>
                <c:pt idx="8">
                  <c:v>3.72</c:v>
                </c:pt>
                <c:pt idx="9">
                  <c:v>4.4000000000000004</c:v>
                </c:pt>
                <c:pt idx="10">
                  <c:v>4.2300000000000004</c:v>
                </c:pt>
                <c:pt idx="11">
                  <c:v>3.74</c:v>
                </c:pt>
                <c:pt idx="12">
                  <c:v>3.06</c:v>
                </c:pt>
                <c:pt idx="13">
                  <c:v>0.47</c:v>
                </c:pt>
                <c:pt idx="14">
                  <c:v>0.89</c:v>
                </c:pt>
                <c:pt idx="15">
                  <c:v>1.98</c:v>
                </c:pt>
                <c:pt idx="16">
                  <c:v>3.51</c:v>
                </c:pt>
                <c:pt idx="17">
                  <c:v>4.29</c:v>
                </c:pt>
                <c:pt idx="18">
                  <c:v>4.0599999999999996</c:v>
                </c:pt>
                <c:pt idx="19">
                  <c:v>3.44</c:v>
                </c:pt>
                <c:pt idx="20">
                  <c:v>2.63</c:v>
                </c:pt>
                <c:pt idx="21">
                  <c:v>1.84</c:v>
                </c:pt>
                <c:pt idx="22">
                  <c:v>1.21</c:v>
                </c:pt>
                <c:pt idx="23">
                  <c:v>0.79</c:v>
                </c:pt>
                <c:pt idx="24">
                  <c:v>0.36</c:v>
                </c:pt>
                <c:pt idx="25">
                  <c:v>0.36</c:v>
                </c:pt>
                <c:pt idx="26">
                  <c:v>0.36</c:v>
                </c:pt>
                <c:pt idx="27">
                  <c:v>0.37</c:v>
                </c:pt>
                <c:pt idx="28">
                  <c:v>0.39</c:v>
                </c:pt>
                <c:pt idx="29">
                  <c:v>0.54</c:v>
                </c:pt>
                <c:pt idx="30">
                  <c:v>1</c:v>
                </c:pt>
                <c:pt idx="31">
                  <c:v>1.97</c:v>
                </c:pt>
                <c:pt idx="32">
                  <c:v>3.15</c:v>
                </c:pt>
                <c:pt idx="33">
                  <c:v>3.72</c:v>
                </c:pt>
                <c:pt idx="34">
                  <c:v>3.57</c:v>
                </c:pt>
                <c:pt idx="35">
                  <c:v>3.16</c:v>
                </c:pt>
                <c:pt idx="36">
                  <c:v>2.6</c:v>
                </c:pt>
                <c:pt idx="37">
                  <c:v>0.47</c:v>
                </c:pt>
                <c:pt idx="38">
                  <c:v>0.89</c:v>
                </c:pt>
                <c:pt idx="39">
                  <c:v>1.97</c:v>
                </c:pt>
                <c:pt idx="40">
                  <c:v>3.5</c:v>
                </c:pt>
                <c:pt idx="41">
                  <c:v>4.28</c:v>
                </c:pt>
                <c:pt idx="42">
                  <c:v>4.05</c:v>
                </c:pt>
                <c:pt idx="43">
                  <c:v>3.43</c:v>
                </c:pt>
                <c:pt idx="44">
                  <c:v>2.62</c:v>
                </c:pt>
                <c:pt idx="45">
                  <c:v>1.83</c:v>
                </c:pt>
                <c:pt idx="46">
                  <c:v>1.21</c:v>
                </c:pt>
                <c:pt idx="47">
                  <c:v>0.79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0.37</c:v>
                </c:pt>
                <c:pt idx="52">
                  <c:v>0.42</c:v>
                </c:pt>
                <c:pt idx="53">
                  <c:v>0.69</c:v>
                </c:pt>
                <c:pt idx="54">
                  <c:v>1.55</c:v>
                </c:pt>
                <c:pt idx="55">
                  <c:v>3.35</c:v>
                </c:pt>
                <c:pt idx="56">
                  <c:v>5.55</c:v>
                </c:pt>
                <c:pt idx="57">
                  <c:v>6.6</c:v>
                </c:pt>
                <c:pt idx="58">
                  <c:v>6.33</c:v>
                </c:pt>
                <c:pt idx="59">
                  <c:v>5.57</c:v>
                </c:pt>
                <c:pt idx="60">
                  <c:v>4.5199999999999996</c:v>
                </c:pt>
                <c:pt idx="61">
                  <c:v>0.47</c:v>
                </c:pt>
                <c:pt idx="62">
                  <c:v>0.89</c:v>
                </c:pt>
                <c:pt idx="63">
                  <c:v>1.98</c:v>
                </c:pt>
                <c:pt idx="64">
                  <c:v>3.52</c:v>
                </c:pt>
                <c:pt idx="65">
                  <c:v>4.3</c:v>
                </c:pt>
                <c:pt idx="66">
                  <c:v>4.07</c:v>
                </c:pt>
                <c:pt idx="67">
                  <c:v>3.45</c:v>
                </c:pt>
                <c:pt idx="68">
                  <c:v>2.63</c:v>
                </c:pt>
                <c:pt idx="69">
                  <c:v>1.84</c:v>
                </c:pt>
                <c:pt idx="70">
                  <c:v>1.21</c:v>
                </c:pt>
                <c:pt idx="71">
                  <c:v>0.8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0.36</c:v>
                </c:pt>
                <c:pt idx="76">
                  <c:v>0.38</c:v>
                </c:pt>
                <c:pt idx="77">
                  <c:v>0.46</c:v>
                </c:pt>
                <c:pt idx="78">
                  <c:v>0.71</c:v>
                </c:pt>
                <c:pt idx="79">
                  <c:v>1.24</c:v>
                </c:pt>
                <c:pt idx="80">
                  <c:v>1.89</c:v>
                </c:pt>
                <c:pt idx="81">
                  <c:v>2.2000000000000002</c:v>
                </c:pt>
                <c:pt idx="82">
                  <c:v>2.12</c:v>
                </c:pt>
                <c:pt idx="83">
                  <c:v>1.9</c:v>
                </c:pt>
                <c:pt idx="84">
                  <c:v>1.59</c:v>
                </c:pt>
                <c:pt idx="85">
                  <c:v>0.47</c:v>
                </c:pt>
                <c:pt idx="86">
                  <c:v>0.9</c:v>
                </c:pt>
                <c:pt idx="87">
                  <c:v>1.99</c:v>
                </c:pt>
                <c:pt idx="88">
                  <c:v>3.53</c:v>
                </c:pt>
                <c:pt idx="89">
                  <c:v>4.32</c:v>
                </c:pt>
                <c:pt idx="90">
                  <c:v>4.08</c:v>
                </c:pt>
                <c:pt idx="91">
                  <c:v>3.46</c:v>
                </c:pt>
                <c:pt idx="92">
                  <c:v>2.64</c:v>
                </c:pt>
                <c:pt idx="93">
                  <c:v>1.85</c:v>
                </c:pt>
                <c:pt idx="94">
                  <c:v>1.22</c:v>
                </c:pt>
                <c:pt idx="95">
                  <c:v>0.8</c:v>
                </c:pt>
                <c:pt idx="96">
                  <c:v>0.36</c:v>
                </c:pt>
                <c:pt idx="97">
                  <c:v>0.36</c:v>
                </c:pt>
                <c:pt idx="98">
                  <c:v>0.37</c:v>
                </c:pt>
                <c:pt idx="99">
                  <c:v>0.38</c:v>
                </c:pt>
                <c:pt idx="100">
                  <c:v>0.43</c:v>
                </c:pt>
                <c:pt idx="101">
                  <c:v>0.62</c:v>
                </c:pt>
                <c:pt idx="102">
                  <c:v>1.07</c:v>
                </c:pt>
                <c:pt idx="103">
                  <c:v>1.82</c:v>
                </c:pt>
                <c:pt idx="104">
                  <c:v>2.63</c:v>
                </c:pt>
                <c:pt idx="105">
                  <c:v>2.99</c:v>
                </c:pt>
                <c:pt idx="106">
                  <c:v>2.71</c:v>
                </c:pt>
                <c:pt idx="107">
                  <c:v>2.04</c:v>
                </c:pt>
                <c:pt idx="108">
                  <c:v>1.32</c:v>
                </c:pt>
                <c:pt idx="109">
                  <c:v>0.42</c:v>
                </c:pt>
                <c:pt idx="110">
                  <c:v>0.69</c:v>
                </c:pt>
                <c:pt idx="111">
                  <c:v>1.57</c:v>
                </c:pt>
                <c:pt idx="112">
                  <c:v>3.02</c:v>
                </c:pt>
                <c:pt idx="113">
                  <c:v>3.81</c:v>
                </c:pt>
                <c:pt idx="114">
                  <c:v>3.33</c:v>
                </c:pt>
                <c:pt idx="115">
                  <c:v>2.25</c:v>
                </c:pt>
                <c:pt idx="116">
                  <c:v>1.25</c:v>
                </c:pt>
                <c:pt idx="117">
                  <c:v>0.67</c:v>
                </c:pt>
                <c:pt idx="118">
                  <c:v>0.44</c:v>
                </c:pt>
                <c:pt idx="119">
                  <c:v>0.38</c:v>
                </c:pt>
                <c:pt idx="120">
                  <c:v>0.36</c:v>
                </c:pt>
                <c:pt idx="121">
                  <c:v>0.36</c:v>
                </c:pt>
                <c:pt idx="122">
                  <c:v>0.37</c:v>
                </c:pt>
                <c:pt idx="123">
                  <c:v>0.37</c:v>
                </c:pt>
                <c:pt idx="124">
                  <c:v>0.41</c:v>
                </c:pt>
                <c:pt idx="125">
                  <c:v>0.55000000000000004</c:v>
                </c:pt>
                <c:pt idx="126">
                  <c:v>0.88</c:v>
                </c:pt>
                <c:pt idx="127">
                  <c:v>1.44</c:v>
                </c:pt>
                <c:pt idx="128">
                  <c:v>2.0299999999999998</c:v>
                </c:pt>
                <c:pt idx="129">
                  <c:v>2.29</c:v>
                </c:pt>
                <c:pt idx="130">
                  <c:v>2.09</c:v>
                </c:pt>
                <c:pt idx="131">
                  <c:v>1.59</c:v>
                </c:pt>
                <c:pt idx="132">
                  <c:v>1.06</c:v>
                </c:pt>
                <c:pt idx="133">
                  <c:v>0.42</c:v>
                </c:pt>
                <c:pt idx="134">
                  <c:v>0.69</c:v>
                </c:pt>
                <c:pt idx="135">
                  <c:v>1.57</c:v>
                </c:pt>
                <c:pt idx="136">
                  <c:v>3.01</c:v>
                </c:pt>
                <c:pt idx="137">
                  <c:v>3.81</c:v>
                </c:pt>
                <c:pt idx="138">
                  <c:v>3.32</c:v>
                </c:pt>
                <c:pt idx="139">
                  <c:v>2.2400000000000002</c:v>
                </c:pt>
                <c:pt idx="140">
                  <c:v>1.25</c:v>
                </c:pt>
                <c:pt idx="141">
                  <c:v>0.67</c:v>
                </c:pt>
                <c:pt idx="142">
                  <c:v>0.44</c:v>
                </c:pt>
                <c:pt idx="143">
                  <c:v>0.38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0.37</c:v>
                </c:pt>
                <c:pt idx="148">
                  <c:v>0.39</c:v>
                </c:pt>
                <c:pt idx="149">
                  <c:v>0.54</c:v>
                </c:pt>
                <c:pt idx="150">
                  <c:v>0.99</c:v>
                </c:pt>
                <c:pt idx="151">
                  <c:v>1.95</c:v>
                </c:pt>
                <c:pt idx="152">
                  <c:v>3.13</c:v>
                </c:pt>
                <c:pt idx="153">
                  <c:v>3.69</c:v>
                </c:pt>
                <c:pt idx="154">
                  <c:v>3.54</c:v>
                </c:pt>
                <c:pt idx="155">
                  <c:v>3.14</c:v>
                </c:pt>
                <c:pt idx="156">
                  <c:v>2.58</c:v>
                </c:pt>
                <c:pt idx="157">
                  <c:v>0.47</c:v>
                </c:pt>
                <c:pt idx="158">
                  <c:v>0.9</c:v>
                </c:pt>
                <c:pt idx="159">
                  <c:v>1.99</c:v>
                </c:pt>
                <c:pt idx="160">
                  <c:v>3.54</c:v>
                </c:pt>
                <c:pt idx="161">
                  <c:v>4.33</c:v>
                </c:pt>
                <c:pt idx="162">
                  <c:v>4.09</c:v>
                </c:pt>
                <c:pt idx="163">
                  <c:v>3.47</c:v>
                </c:pt>
                <c:pt idx="164">
                  <c:v>2.65</c:v>
                </c:pt>
                <c:pt idx="165">
                  <c:v>1.85</c:v>
                </c:pt>
                <c:pt idx="166">
                  <c:v>1.22</c:v>
                </c:pt>
                <c:pt idx="167">
                  <c:v>0.8</c:v>
                </c:pt>
                <c:pt idx="168">
                  <c:v>0.36</c:v>
                </c:pt>
                <c:pt idx="169">
                  <c:v>0.36</c:v>
                </c:pt>
                <c:pt idx="170">
                  <c:v>0.36</c:v>
                </c:pt>
                <c:pt idx="171">
                  <c:v>0.37</c:v>
                </c:pt>
                <c:pt idx="172">
                  <c:v>0.4</c:v>
                </c:pt>
                <c:pt idx="173">
                  <c:v>0.56999999999999995</c:v>
                </c:pt>
                <c:pt idx="174">
                  <c:v>1.1100000000000001</c:v>
                </c:pt>
                <c:pt idx="175">
                  <c:v>2.2400000000000002</c:v>
                </c:pt>
                <c:pt idx="176">
                  <c:v>3.62</c:v>
                </c:pt>
                <c:pt idx="177">
                  <c:v>4.28</c:v>
                </c:pt>
                <c:pt idx="178">
                  <c:v>4.1100000000000003</c:v>
                </c:pt>
                <c:pt idx="179">
                  <c:v>3.64</c:v>
                </c:pt>
                <c:pt idx="180">
                  <c:v>2.98</c:v>
                </c:pt>
                <c:pt idx="181">
                  <c:v>0.47</c:v>
                </c:pt>
                <c:pt idx="182">
                  <c:v>0.9</c:v>
                </c:pt>
                <c:pt idx="183">
                  <c:v>1.99</c:v>
                </c:pt>
                <c:pt idx="184">
                  <c:v>3.53</c:v>
                </c:pt>
                <c:pt idx="185">
                  <c:v>4.3099999999999996</c:v>
                </c:pt>
                <c:pt idx="186">
                  <c:v>4.08</c:v>
                </c:pt>
                <c:pt idx="187">
                  <c:v>3.46</c:v>
                </c:pt>
                <c:pt idx="188">
                  <c:v>2.64</c:v>
                </c:pt>
                <c:pt idx="189">
                  <c:v>1.84</c:v>
                </c:pt>
                <c:pt idx="190">
                  <c:v>1.22</c:v>
                </c:pt>
                <c:pt idx="191">
                  <c:v>0.8</c:v>
                </c:pt>
                <c:pt idx="192">
                  <c:v>0.36</c:v>
                </c:pt>
                <c:pt idx="193">
                  <c:v>0.36</c:v>
                </c:pt>
                <c:pt idx="194">
                  <c:v>0.36</c:v>
                </c:pt>
                <c:pt idx="195">
                  <c:v>0.36</c:v>
                </c:pt>
                <c:pt idx="196">
                  <c:v>0.38</c:v>
                </c:pt>
                <c:pt idx="197">
                  <c:v>0.47</c:v>
                </c:pt>
                <c:pt idx="198">
                  <c:v>0.74</c:v>
                </c:pt>
                <c:pt idx="199">
                  <c:v>1.31</c:v>
                </c:pt>
                <c:pt idx="200">
                  <c:v>2.02</c:v>
                </c:pt>
                <c:pt idx="201">
                  <c:v>2.35</c:v>
                </c:pt>
                <c:pt idx="202">
                  <c:v>2.27</c:v>
                </c:pt>
                <c:pt idx="203">
                  <c:v>2.0299999999999998</c:v>
                </c:pt>
                <c:pt idx="204">
                  <c:v>1.69</c:v>
                </c:pt>
                <c:pt idx="205">
                  <c:v>0.47</c:v>
                </c:pt>
                <c:pt idx="206">
                  <c:v>0.89</c:v>
                </c:pt>
                <c:pt idx="207">
                  <c:v>1.98</c:v>
                </c:pt>
                <c:pt idx="208">
                  <c:v>3.51</c:v>
                </c:pt>
                <c:pt idx="209">
                  <c:v>4.29</c:v>
                </c:pt>
                <c:pt idx="210">
                  <c:v>4.0599999999999996</c:v>
                </c:pt>
                <c:pt idx="211">
                  <c:v>3.44</c:v>
                </c:pt>
                <c:pt idx="212">
                  <c:v>2.62</c:v>
                </c:pt>
                <c:pt idx="213">
                  <c:v>1.84</c:v>
                </c:pt>
                <c:pt idx="214">
                  <c:v>1.21</c:v>
                </c:pt>
                <c:pt idx="215">
                  <c:v>0.79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0.38</c:v>
                </c:pt>
                <c:pt idx="221">
                  <c:v>0.44</c:v>
                </c:pt>
                <c:pt idx="222">
                  <c:v>0.66</c:v>
                </c:pt>
                <c:pt idx="223">
                  <c:v>1.1100000000000001</c:v>
                </c:pt>
                <c:pt idx="224">
                  <c:v>1.67</c:v>
                </c:pt>
                <c:pt idx="225">
                  <c:v>1.93</c:v>
                </c:pt>
                <c:pt idx="226">
                  <c:v>1.86</c:v>
                </c:pt>
                <c:pt idx="227">
                  <c:v>1.67</c:v>
                </c:pt>
                <c:pt idx="228">
                  <c:v>1.41</c:v>
                </c:pt>
                <c:pt idx="229">
                  <c:v>0.47</c:v>
                </c:pt>
                <c:pt idx="230">
                  <c:v>0.9</c:v>
                </c:pt>
                <c:pt idx="231">
                  <c:v>2</c:v>
                </c:pt>
                <c:pt idx="232">
                  <c:v>3.55</c:v>
                </c:pt>
                <c:pt idx="233">
                  <c:v>4.3499999999999996</c:v>
                </c:pt>
                <c:pt idx="234">
                  <c:v>4.1100000000000003</c:v>
                </c:pt>
                <c:pt idx="235">
                  <c:v>3.48</c:v>
                </c:pt>
                <c:pt idx="236">
                  <c:v>2.66</c:v>
                </c:pt>
                <c:pt idx="237">
                  <c:v>1.86</c:v>
                </c:pt>
                <c:pt idx="238">
                  <c:v>1.22</c:v>
                </c:pt>
                <c:pt idx="239">
                  <c:v>0.8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0.36</c:v>
                </c:pt>
                <c:pt idx="244">
                  <c:v>0.38</c:v>
                </c:pt>
                <c:pt idx="245">
                  <c:v>0.46</c:v>
                </c:pt>
                <c:pt idx="246">
                  <c:v>0.72</c:v>
                </c:pt>
                <c:pt idx="247">
                  <c:v>1.27</c:v>
                </c:pt>
                <c:pt idx="248">
                  <c:v>1.94</c:v>
                </c:pt>
                <c:pt idx="249">
                  <c:v>2.2599999999999998</c:v>
                </c:pt>
                <c:pt idx="250">
                  <c:v>2.17</c:v>
                </c:pt>
                <c:pt idx="251">
                  <c:v>1.94</c:v>
                </c:pt>
                <c:pt idx="252">
                  <c:v>1.62</c:v>
                </c:pt>
                <c:pt idx="253">
                  <c:v>0.47</c:v>
                </c:pt>
                <c:pt idx="254">
                  <c:v>0.89</c:v>
                </c:pt>
                <c:pt idx="255">
                  <c:v>1.98</c:v>
                </c:pt>
                <c:pt idx="256">
                  <c:v>3.52</c:v>
                </c:pt>
                <c:pt idx="257">
                  <c:v>4.3099999999999996</c:v>
                </c:pt>
                <c:pt idx="258">
                  <c:v>4.07</c:v>
                </c:pt>
                <c:pt idx="259">
                  <c:v>3.45</c:v>
                </c:pt>
                <c:pt idx="260">
                  <c:v>2.63</c:v>
                </c:pt>
                <c:pt idx="261">
                  <c:v>1.84</c:v>
                </c:pt>
                <c:pt idx="262">
                  <c:v>1.21</c:v>
                </c:pt>
                <c:pt idx="263">
                  <c:v>0.8</c:v>
                </c:pt>
                <c:pt idx="264">
                  <c:v>0.36</c:v>
                </c:pt>
                <c:pt idx="265">
                  <c:v>0.36</c:v>
                </c:pt>
                <c:pt idx="266">
                  <c:v>0.37</c:v>
                </c:pt>
                <c:pt idx="267">
                  <c:v>0.39</c:v>
                </c:pt>
                <c:pt idx="268">
                  <c:v>0.47</c:v>
                </c:pt>
                <c:pt idx="269">
                  <c:v>0.76</c:v>
                </c:pt>
                <c:pt idx="270">
                  <c:v>1.48</c:v>
                </c:pt>
                <c:pt idx="271">
                  <c:v>2.68</c:v>
                </c:pt>
                <c:pt idx="272">
                  <c:v>3.97</c:v>
                </c:pt>
                <c:pt idx="273">
                  <c:v>4.54</c:v>
                </c:pt>
                <c:pt idx="274">
                  <c:v>4.09</c:v>
                </c:pt>
                <c:pt idx="275">
                  <c:v>3.02</c:v>
                </c:pt>
                <c:pt idx="276">
                  <c:v>1.88</c:v>
                </c:pt>
                <c:pt idx="277">
                  <c:v>0.42</c:v>
                </c:pt>
                <c:pt idx="278">
                  <c:v>0.69</c:v>
                </c:pt>
                <c:pt idx="279">
                  <c:v>1.57</c:v>
                </c:pt>
                <c:pt idx="280">
                  <c:v>3.02</c:v>
                </c:pt>
                <c:pt idx="281">
                  <c:v>3.81</c:v>
                </c:pt>
                <c:pt idx="282">
                  <c:v>3.33</c:v>
                </c:pt>
                <c:pt idx="283">
                  <c:v>2.25</c:v>
                </c:pt>
                <c:pt idx="284">
                  <c:v>1.25</c:v>
                </c:pt>
                <c:pt idx="285">
                  <c:v>0.67</c:v>
                </c:pt>
                <c:pt idx="286">
                  <c:v>0.44</c:v>
                </c:pt>
                <c:pt idx="287">
                  <c:v>0.38</c:v>
                </c:pt>
                <c:pt idx="288">
                  <c:v>0.36</c:v>
                </c:pt>
                <c:pt idx="289">
                  <c:v>0.36</c:v>
                </c:pt>
                <c:pt idx="290">
                  <c:v>0.37</c:v>
                </c:pt>
                <c:pt idx="291">
                  <c:v>0.38</c:v>
                </c:pt>
                <c:pt idx="292">
                  <c:v>0.43</c:v>
                </c:pt>
                <c:pt idx="293">
                  <c:v>0.61</c:v>
                </c:pt>
                <c:pt idx="294">
                  <c:v>1.04</c:v>
                </c:pt>
                <c:pt idx="295">
                  <c:v>1.77</c:v>
                </c:pt>
                <c:pt idx="296">
                  <c:v>2.5499999999999998</c:v>
                </c:pt>
                <c:pt idx="297">
                  <c:v>2.9</c:v>
                </c:pt>
                <c:pt idx="298">
                  <c:v>2.63</c:v>
                </c:pt>
                <c:pt idx="299">
                  <c:v>1.98</c:v>
                </c:pt>
                <c:pt idx="300">
                  <c:v>1.28</c:v>
                </c:pt>
                <c:pt idx="301">
                  <c:v>0.42</c:v>
                </c:pt>
                <c:pt idx="302">
                  <c:v>0.69</c:v>
                </c:pt>
                <c:pt idx="303">
                  <c:v>1.57</c:v>
                </c:pt>
                <c:pt idx="304">
                  <c:v>3.01</c:v>
                </c:pt>
                <c:pt idx="305">
                  <c:v>3.81</c:v>
                </c:pt>
                <c:pt idx="306">
                  <c:v>3.33</c:v>
                </c:pt>
                <c:pt idx="307">
                  <c:v>2.25</c:v>
                </c:pt>
                <c:pt idx="308">
                  <c:v>1.25</c:v>
                </c:pt>
                <c:pt idx="309">
                  <c:v>0.67</c:v>
                </c:pt>
                <c:pt idx="310">
                  <c:v>0.44</c:v>
                </c:pt>
                <c:pt idx="311">
                  <c:v>0.38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0.36</c:v>
                </c:pt>
                <c:pt idx="316">
                  <c:v>0.38</c:v>
                </c:pt>
                <c:pt idx="317">
                  <c:v>0.46</c:v>
                </c:pt>
                <c:pt idx="318">
                  <c:v>0.72</c:v>
                </c:pt>
                <c:pt idx="319">
                  <c:v>1.27</c:v>
                </c:pt>
                <c:pt idx="320">
                  <c:v>1.95</c:v>
                </c:pt>
                <c:pt idx="321">
                  <c:v>2.27</c:v>
                </c:pt>
                <c:pt idx="322">
                  <c:v>2.1800000000000002</c:v>
                </c:pt>
                <c:pt idx="323">
                  <c:v>1.95</c:v>
                </c:pt>
                <c:pt idx="324">
                  <c:v>1.63</c:v>
                </c:pt>
                <c:pt idx="325">
                  <c:v>0.47</c:v>
                </c:pt>
                <c:pt idx="326">
                  <c:v>0.9</c:v>
                </c:pt>
                <c:pt idx="327">
                  <c:v>1.99</c:v>
                </c:pt>
                <c:pt idx="328">
                  <c:v>3.53</c:v>
                </c:pt>
                <c:pt idx="329">
                  <c:v>4.32</c:v>
                </c:pt>
                <c:pt idx="330">
                  <c:v>4.09</c:v>
                </c:pt>
                <c:pt idx="331">
                  <c:v>3.46</c:v>
                </c:pt>
                <c:pt idx="332">
                  <c:v>2.64</c:v>
                </c:pt>
                <c:pt idx="333">
                  <c:v>1.85</c:v>
                </c:pt>
                <c:pt idx="334">
                  <c:v>1.22</c:v>
                </c:pt>
                <c:pt idx="335">
                  <c:v>0.8</c:v>
                </c:pt>
                <c:pt idx="336">
                  <c:v>0.36</c:v>
                </c:pt>
                <c:pt idx="337">
                  <c:v>0.36</c:v>
                </c:pt>
                <c:pt idx="338">
                  <c:v>0.36</c:v>
                </c:pt>
                <c:pt idx="339">
                  <c:v>0.36</c:v>
                </c:pt>
                <c:pt idx="340">
                  <c:v>0.38</c:v>
                </c:pt>
                <c:pt idx="341">
                  <c:v>0.47</c:v>
                </c:pt>
                <c:pt idx="342">
                  <c:v>0.74</c:v>
                </c:pt>
                <c:pt idx="343">
                  <c:v>1.32</c:v>
                </c:pt>
                <c:pt idx="344">
                  <c:v>2.0299999999999998</c:v>
                </c:pt>
                <c:pt idx="345">
                  <c:v>2.37</c:v>
                </c:pt>
                <c:pt idx="346">
                  <c:v>2.2799999999999998</c:v>
                </c:pt>
                <c:pt idx="347">
                  <c:v>2.04</c:v>
                </c:pt>
                <c:pt idx="348">
                  <c:v>1.7</c:v>
                </c:pt>
                <c:pt idx="349">
                  <c:v>0.47</c:v>
                </c:pt>
                <c:pt idx="350">
                  <c:v>0.9</c:v>
                </c:pt>
                <c:pt idx="351">
                  <c:v>1.98</c:v>
                </c:pt>
                <c:pt idx="352">
                  <c:v>3.52</c:v>
                </c:pt>
                <c:pt idx="353">
                  <c:v>4.3099999999999996</c:v>
                </c:pt>
                <c:pt idx="354">
                  <c:v>4.08</c:v>
                </c:pt>
                <c:pt idx="355">
                  <c:v>3.45</c:v>
                </c:pt>
                <c:pt idx="356">
                  <c:v>2.64</c:v>
                </c:pt>
                <c:pt idx="357">
                  <c:v>1.84</c:v>
                </c:pt>
                <c:pt idx="358">
                  <c:v>1.22</c:v>
                </c:pt>
                <c:pt idx="359">
                  <c:v>0.8</c:v>
                </c:pt>
                <c:pt idx="360">
                  <c:v>0.36</c:v>
                </c:pt>
                <c:pt idx="361">
                  <c:v>0.36</c:v>
                </c:pt>
                <c:pt idx="362">
                  <c:v>0.36</c:v>
                </c:pt>
                <c:pt idx="363">
                  <c:v>0.36</c:v>
                </c:pt>
                <c:pt idx="364">
                  <c:v>0.38</c:v>
                </c:pt>
                <c:pt idx="365">
                  <c:v>0.47</c:v>
                </c:pt>
                <c:pt idx="366">
                  <c:v>0.76</c:v>
                </c:pt>
                <c:pt idx="367">
                  <c:v>1.37</c:v>
                </c:pt>
                <c:pt idx="368">
                  <c:v>2.12</c:v>
                </c:pt>
                <c:pt idx="369">
                  <c:v>2.4700000000000002</c:v>
                </c:pt>
                <c:pt idx="370">
                  <c:v>2.38</c:v>
                </c:pt>
                <c:pt idx="371">
                  <c:v>2.12</c:v>
                </c:pt>
                <c:pt idx="372">
                  <c:v>1.77</c:v>
                </c:pt>
                <c:pt idx="373">
                  <c:v>0.47</c:v>
                </c:pt>
                <c:pt idx="374">
                  <c:v>0.89</c:v>
                </c:pt>
                <c:pt idx="375">
                  <c:v>1.98</c:v>
                </c:pt>
                <c:pt idx="376">
                  <c:v>3.52</c:v>
                </c:pt>
                <c:pt idx="377">
                  <c:v>4.3</c:v>
                </c:pt>
                <c:pt idx="378">
                  <c:v>4.07</c:v>
                </c:pt>
                <c:pt idx="379">
                  <c:v>3.45</c:v>
                </c:pt>
                <c:pt idx="380">
                  <c:v>2.63</c:v>
                </c:pt>
                <c:pt idx="381">
                  <c:v>1.84</c:v>
                </c:pt>
                <c:pt idx="382">
                  <c:v>1.21</c:v>
                </c:pt>
                <c:pt idx="383">
                  <c:v>0.8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0.37</c:v>
                </c:pt>
                <c:pt idx="388">
                  <c:v>0.42</c:v>
                </c:pt>
                <c:pt idx="389">
                  <c:v>0.69</c:v>
                </c:pt>
                <c:pt idx="390">
                  <c:v>1.57</c:v>
                </c:pt>
                <c:pt idx="391">
                  <c:v>3.4</c:v>
                </c:pt>
                <c:pt idx="392">
                  <c:v>5.65</c:v>
                </c:pt>
                <c:pt idx="393">
                  <c:v>6.72</c:v>
                </c:pt>
                <c:pt idx="394">
                  <c:v>6.44</c:v>
                </c:pt>
                <c:pt idx="395">
                  <c:v>5.67</c:v>
                </c:pt>
                <c:pt idx="396">
                  <c:v>4.5999999999999996</c:v>
                </c:pt>
                <c:pt idx="397">
                  <c:v>0.47</c:v>
                </c:pt>
                <c:pt idx="398">
                  <c:v>0.9</c:v>
                </c:pt>
                <c:pt idx="399">
                  <c:v>1.99</c:v>
                </c:pt>
                <c:pt idx="400">
                  <c:v>3.53</c:v>
                </c:pt>
                <c:pt idx="401">
                  <c:v>4.32</c:v>
                </c:pt>
                <c:pt idx="402">
                  <c:v>4.08</c:v>
                </c:pt>
                <c:pt idx="403">
                  <c:v>3.46</c:v>
                </c:pt>
                <c:pt idx="404">
                  <c:v>2.64</c:v>
                </c:pt>
                <c:pt idx="405">
                  <c:v>1.85</c:v>
                </c:pt>
                <c:pt idx="406">
                  <c:v>1.22</c:v>
                </c:pt>
                <c:pt idx="407">
                  <c:v>0.8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0.38</c:v>
                </c:pt>
                <c:pt idx="413">
                  <c:v>0.48</c:v>
                </c:pt>
                <c:pt idx="414">
                  <c:v>0.78</c:v>
                </c:pt>
                <c:pt idx="415">
                  <c:v>1.4</c:v>
                </c:pt>
                <c:pt idx="416">
                  <c:v>2.17</c:v>
                </c:pt>
                <c:pt idx="417">
                  <c:v>2.54</c:v>
                </c:pt>
                <c:pt idx="418">
                  <c:v>2.4500000000000002</c:v>
                </c:pt>
                <c:pt idx="419">
                  <c:v>2.1800000000000002</c:v>
                </c:pt>
                <c:pt idx="420">
                  <c:v>1.82</c:v>
                </c:pt>
                <c:pt idx="421">
                  <c:v>0.47</c:v>
                </c:pt>
                <c:pt idx="422">
                  <c:v>0.9</c:v>
                </c:pt>
                <c:pt idx="423">
                  <c:v>1.99</c:v>
                </c:pt>
                <c:pt idx="424">
                  <c:v>3.54</c:v>
                </c:pt>
                <c:pt idx="425">
                  <c:v>4.33</c:v>
                </c:pt>
                <c:pt idx="426">
                  <c:v>4.0999999999999996</c:v>
                </c:pt>
                <c:pt idx="427">
                  <c:v>3.47</c:v>
                </c:pt>
                <c:pt idx="428">
                  <c:v>2.65</c:v>
                </c:pt>
                <c:pt idx="429">
                  <c:v>1.85</c:v>
                </c:pt>
                <c:pt idx="430">
                  <c:v>1.22</c:v>
                </c:pt>
                <c:pt idx="431">
                  <c:v>0.8</c:v>
                </c:pt>
                <c:pt idx="432">
                  <c:v>0.36</c:v>
                </c:pt>
                <c:pt idx="433">
                  <c:v>0.36</c:v>
                </c:pt>
                <c:pt idx="434">
                  <c:v>0.37</c:v>
                </c:pt>
                <c:pt idx="435">
                  <c:v>0.38</c:v>
                </c:pt>
                <c:pt idx="436">
                  <c:v>0.45</c:v>
                </c:pt>
                <c:pt idx="437">
                  <c:v>0.68</c:v>
                </c:pt>
                <c:pt idx="438">
                  <c:v>1.25</c:v>
                </c:pt>
                <c:pt idx="439">
                  <c:v>2.2000000000000002</c:v>
                </c:pt>
                <c:pt idx="440">
                  <c:v>3.22</c:v>
                </c:pt>
                <c:pt idx="441">
                  <c:v>3.67</c:v>
                </c:pt>
                <c:pt idx="442">
                  <c:v>3.32</c:v>
                </c:pt>
                <c:pt idx="443">
                  <c:v>2.4700000000000002</c:v>
                </c:pt>
                <c:pt idx="444">
                  <c:v>1.56</c:v>
                </c:pt>
                <c:pt idx="445">
                  <c:v>0.42</c:v>
                </c:pt>
                <c:pt idx="446">
                  <c:v>0.69</c:v>
                </c:pt>
                <c:pt idx="447">
                  <c:v>1.57</c:v>
                </c:pt>
                <c:pt idx="448">
                  <c:v>3.02</c:v>
                </c:pt>
                <c:pt idx="449">
                  <c:v>3.82</c:v>
                </c:pt>
                <c:pt idx="450">
                  <c:v>3.33</c:v>
                </c:pt>
                <c:pt idx="451">
                  <c:v>2.25</c:v>
                </c:pt>
                <c:pt idx="452">
                  <c:v>1.25</c:v>
                </c:pt>
                <c:pt idx="453">
                  <c:v>0.67</c:v>
                </c:pt>
                <c:pt idx="454">
                  <c:v>0.44</c:v>
                </c:pt>
                <c:pt idx="455">
                  <c:v>0.38</c:v>
                </c:pt>
                <c:pt idx="456">
                  <c:v>0.36</c:v>
                </c:pt>
                <c:pt idx="457">
                  <c:v>0.36</c:v>
                </c:pt>
                <c:pt idx="458">
                  <c:v>0.37</c:v>
                </c:pt>
                <c:pt idx="459">
                  <c:v>0.37</c:v>
                </c:pt>
                <c:pt idx="460">
                  <c:v>0.42</c:v>
                </c:pt>
                <c:pt idx="461">
                  <c:v>0.56000000000000005</c:v>
                </c:pt>
                <c:pt idx="462">
                  <c:v>0.92</c:v>
                </c:pt>
                <c:pt idx="463">
                  <c:v>1.52</c:v>
                </c:pt>
                <c:pt idx="464">
                  <c:v>2.16</c:v>
                </c:pt>
                <c:pt idx="465">
                  <c:v>2.4500000000000002</c:v>
                </c:pt>
                <c:pt idx="466">
                  <c:v>2.2200000000000002</c:v>
                </c:pt>
                <c:pt idx="467">
                  <c:v>1.69</c:v>
                </c:pt>
                <c:pt idx="468">
                  <c:v>1.1200000000000001</c:v>
                </c:pt>
                <c:pt idx="469">
                  <c:v>0.42</c:v>
                </c:pt>
                <c:pt idx="470">
                  <c:v>0.69</c:v>
                </c:pt>
                <c:pt idx="471">
                  <c:v>1.57</c:v>
                </c:pt>
                <c:pt idx="472">
                  <c:v>3.02</c:v>
                </c:pt>
                <c:pt idx="473">
                  <c:v>3.81</c:v>
                </c:pt>
                <c:pt idx="474">
                  <c:v>3.33</c:v>
                </c:pt>
                <c:pt idx="475">
                  <c:v>2.25</c:v>
                </c:pt>
                <c:pt idx="476">
                  <c:v>1.25</c:v>
                </c:pt>
                <c:pt idx="477">
                  <c:v>0.67</c:v>
                </c:pt>
                <c:pt idx="478">
                  <c:v>0.44</c:v>
                </c:pt>
                <c:pt idx="479">
                  <c:v>0.38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0.38</c:v>
                </c:pt>
                <c:pt idx="485">
                  <c:v>0.45</c:v>
                </c:pt>
                <c:pt idx="486">
                  <c:v>0.67</c:v>
                </c:pt>
                <c:pt idx="487">
                  <c:v>1.1399999999999999</c:v>
                </c:pt>
                <c:pt idx="488">
                  <c:v>1.72</c:v>
                </c:pt>
                <c:pt idx="489">
                  <c:v>1.99</c:v>
                </c:pt>
                <c:pt idx="490">
                  <c:v>1.92</c:v>
                </c:pt>
                <c:pt idx="491">
                  <c:v>1.72</c:v>
                </c:pt>
                <c:pt idx="492">
                  <c:v>1.45</c:v>
                </c:pt>
                <c:pt idx="493">
                  <c:v>0.47</c:v>
                </c:pt>
                <c:pt idx="494">
                  <c:v>0.9</c:v>
                </c:pt>
                <c:pt idx="495">
                  <c:v>1.99</c:v>
                </c:pt>
                <c:pt idx="496">
                  <c:v>3.53</c:v>
                </c:pt>
                <c:pt idx="497">
                  <c:v>4.32</c:v>
                </c:pt>
                <c:pt idx="498">
                  <c:v>4.08</c:v>
                </c:pt>
                <c:pt idx="499">
                  <c:v>3.46</c:v>
                </c:pt>
                <c:pt idx="500">
                  <c:v>2.64</c:v>
                </c:pt>
                <c:pt idx="501">
                  <c:v>1.85</c:v>
                </c:pt>
                <c:pt idx="502">
                  <c:v>1.22</c:v>
                </c:pt>
                <c:pt idx="503">
                  <c:v>0.8</c:v>
                </c:pt>
                <c:pt idx="504">
                  <c:v>0.36</c:v>
                </c:pt>
                <c:pt idx="505">
                  <c:v>0.36</c:v>
                </c:pt>
                <c:pt idx="506">
                  <c:v>0.36</c:v>
                </c:pt>
                <c:pt idx="507">
                  <c:v>0.36</c:v>
                </c:pt>
                <c:pt idx="508">
                  <c:v>0.38</c:v>
                </c:pt>
                <c:pt idx="509">
                  <c:v>0.44</c:v>
                </c:pt>
                <c:pt idx="510">
                  <c:v>0.65</c:v>
                </c:pt>
                <c:pt idx="511">
                  <c:v>1.1000000000000001</c:v>
                </c:pt>
                <c:pt idx="512">
                  <c:v>1.65</c:v>
                </c:pt>
                <c:pt idx="513">
                  <c:v>1.91</c:v>
                </c:pt>
                <c:pt idx="514">
                  <c:v>1.84</c:v>
                </c:pt>
                <c:pt idx="515">
                  <c:v>1.65</c:v>
                </c:pt>
                <c:pt idx="516">
                  <c:v>1.39</c:v>
                </c:pt>
                <c:pt idx="517">
                  <c:v>0.47</c:v>
                </c:pt>
                <c:pt idx="518">
                  <c:v>0.89</c:v>
                </c:pt>
                <c:pt idx="519">
                  <c:v>1.98</c:v>
                </c:pt>
                <c:pt idx="520">
                  <c:v>3.52</c:v>
                </c:pt>
                <c:pt idx="521">
                  <c:v>4.3</c:v>
                </c:pt>
                <c:pt idx="522">
                  <c:v>4.07</c:v>
                </c:pt>
                <c:pt idx="523">
                  <c:v>3.45</c:v>
                </c:pt>
                <c:pt idx="524">
                  <c:v>2.63</c:v>
                </c:pt>
                <c:pt idx="525">
                  <c:v>1.84</c:v>
                </c:pt>
                <c:pt idx="526">
                  <c:v>1.21</c:v>
                </c:pt>
                <c:pt idx="527">
                  <c:v>0.8</c:v>
                </c:pt>
                <c:pt idx="528">
                  <c:v>0.36</c:v>
                </c:pt>
                <c:pt idx="529">
                  <c:v>0.36</c:v>
                </c:pt>
                <c:pt idx="530">
                  <c:v>0.36</c:v>
                </c:pt>
                <c:pt idx="531">
                  <c:v>0.36</c:v>
                </c:pt>
                <c:pt idx="532">
                  <c:v>0.38</c:v>
                </c:pt>
                <c:pt idx="533">
                  <c:v>0.44</c:v>
                </c:pt>
                <c:pt idx="534">
                  <c:v>0.65</c:v>
                </c:pt>
                <c:pt idx="535">
                  <c:v>1.1000000000000001</c:v>
                </c:pt>
                <c:pt idx="536">
                  <c:v>1.64</c:v>
                </c:pt>
                <c:pt idx="537">
                  <c:v>1.9</c:v>
                </c:pt>
                <c:pt idx="538">
                  <c:v>1.83</c:v>
                </c:pt>
                <c:pt idx="539">
                  <c:v>1.65</c:v>
                </c:pt>
                <c:pt idx="540">
                  <c:v>1.39</c:v>
                </c:pt>
                <c:pt idx="541">
                  <c:v>0.47</c:v>
                </c:pt>
                <c:pt idx="542">
                  <c:v>0.89</c:v>
                </c:pt>
                <c:pt idx="543">
                  <c:v>1.98</c:v>
                </c:pt>
                <c:pt idx="544">
                  <c:v>3.51</c:v>
                </c:pt>
                <c:pt idx="545">
                  <c:v>4.3</c:v>
                </c:pt>
                <c:pt idx="546">
                  <c:v>4.0599999999999996</c:v>
                </c:pt>
                <c:pt idx="547">
                  <c:v>3.44</c:v>
                </c:pt>
                <c:pt idx="548">
                  <c:v>2.63</c:v>
                </c:pt>
                <c:pt idx="549">
                  <c:v>1.84</c:v>
                </c:pt>
                <c:pt idx="550">
                  <c:v>1.21</c:v>
                </c:pt>
                <c:pt idx="551">
                  <c:v>0.79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0.36</c:v>
                </c:pt>
                <c:pt idx="556">
                  <c:v>0.39</c:v>
                </c:pt>
                <c:pt idx="557">
                  <c:v>0.49</c:v>
                </c:pt>
                <c:pt idx="558">
                  <c:v>0.83</c:v>
                </c:pt>
                <c:pt idx="559">
                  <c:v>1.55</c:v>
                </c:pt>
                <c:pt idx="560">
                  <c:v>2.4300000000000002</c:v>
                </c:pt>
                <c:pt idx="561">
                  <c:v>2.85</c:v>
                </c:pt>
                <c:pt idx="562">
                  <c:v>2.74</c:v>
                </c:pt>
                <c:pt idx="563">
                  <c:v>2.44</c:v>
                </c:pt>
                <c:pt idx="564">
                  <c:v>2.02</c:v>
                </c:pt>
                <c:pt idx="565">
                  <c:v>0.47</c:v>
                </c:pt>
                <c:pt idx="566">
                  <c:v>0.89</c:v>
                </c:pt>
                <c:pt idx="567">
                  <c:v>1.97</c:v>
                </c:pt>
                <c:pt idx="568">
                  <c:v>3.5</c:v>
                </c:pt>
                <c:pt idx="569">
                  <c:v>4.28</c:v>
                </c:pt>
                <c:pt idx="570">
                  <c:v>4.05</c:v>
                </c:pt>
                <c:pt idx="571">
                  <c:v>3.43</c:v>
                </c:pt>
                <c:pt idx="572">
                  <c:v>2.62</c:v>
                </c:pt>
                <c:pt idx="573">
                  <c:v>1.83</c:v>
                </c:pt>
                <c:pt idx="574">
                  <c:v>1.21</c:v>
                </c:pt>
                <c:pt idx="575">
                  <c:v>0.79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0.37</c:v>
                </c:pt>
                <c:pt idx="580">
                  <c:v>0.39</c:v>
                </c:pt>
                <c:pt idx="581">
                  <c:v>0.53</c:v>
                </c:pt>
                <c:pt idx="582">
                  <c:v>0.98</c:v>
                </c:pt>
                <c:pt idx="583">
                  <c:v>1.91</c:v>
                </c:pt>
                <c:pt idx="584">
                  <c:v>3.05</c:v>
                </c:pt>
                <c:pt idx="585">
                  <c:v>3.6</c:v>
                </c:pt>
                <c:pt idx="586">
                  <c:v>3.46</c:v>
                </c:pt>
                <c:pt idx="587">
                  <c:v>3.07</c:v>
                </c:pt>
                <c:pt idx="588">
                  <c:v>2.52</c:v>
                </c:pt>
                <c:pt idx="589">
                  <c:v>0.47</c:v>
                </c:pt>
                <c:pt idx="590">
                  <c:v>0.89</c:v>
                </c:pt>
                <c:pt idx="591">
                  <c:v>1.98</c:v>
                </c:pt>
                <c:pt idx="592">
                  <c:v>3.52</c:v>
                </c:pt>
                <c:pt idx="593">
                  <c:v>4.3</c:v>
                </c:pt>
                <c:pt idx="594">
                  <c:v>4.07</c:v>
                </c:pt>
                <c:pt idx="595">
                  <c:v>3.45</c:v>
                </c:pt>
                <c:pt idx="596">
                  <c:v>2.63</c:v>
                </c:pt>
                <c:pt idx="597">
                  <c:v>1.84</c:v>
                </c:pt>
                <c:pt idx="598">
                  <c:v>1.21</c:v>
                </c:pt>
                <c:pt idx="599">
                  <c:v>0.8</c:v>
                </c:pt>
                <c:pt idx="600">
                  <c:v>0.36</c:v>
                </c:pt>
                <c:pt idx="601">
                  <c:v>0.36</c:v>
                </c:pt>
                <c:pt idx="602">
                  <c:v>0.37</c:v>
                </c:pt>
                <c:pt idx="603">
                  <c:v>0.38</c:v>
                </c:pt>
                <c:pt idx="604">
                  <c:v>0.44</c:v>
                </c:pt>
                <c:pt idx="605">
                  <c:v>0.66</c:v>
                </c:pt>
                <c:pt idx="606">
                  <c:v>1.2</c:v>
                </c:pt>
                <c:pt idx="607">
                  <c:v>2.11</c:v>
                </c:pt>
                <c:pt idx="608">
                  <c:v>3.07</c:v>
                </c:pt>
                <c:pt idx="609">
                  <c:v>3.5</c:v>
                </c:pt>
                <c:pt idx="610">
                  <c:v>3.17</c:v>
                </c:pt>
                <c:pt idx="611">
                  <c:v>2.36</c:v>
                </c:pt>
                <c:pt idx="612">
                  <c:v>1.5</c:v>
                </c:pt>
                <c:pt idx="613">
                  <c:v>0.42</c:v>
                </c:pt>
                <c:pt idx="614">
                  <c:v>0.69</c:v>
                </c:pt>
                <c:pt idx="615">
                  <c:v>1.57</c:v>
                </c:pt>
                <c:pt idx="616">
                  <c:v>3.02</c:v>
                </c:pt>
                <c:pt idx="617">
                  <c:v>3.81</c:v>
                </c:pt>
                <c:pt idx="618">
                  <c:v>3.33</c:v>
                </c:pt>
                <c:pt idx="619">
                  <c:v>2.25</c:v>
                </c:pt>
                <c:pt idx="620">
                  <c:v>1.25</c:v>
                </c:pt>
                <c:pt idx="621">
                  <c:v>0.67</c:v>
                </c:pt>
                <c:pt idx="622">
                  <c:v>0.44</c:v>
                </c:pt>
                <c:pt idx="623">
                  <c:v>0.38</c:v>
                </c:pt>
                <c:pt idx="624">
                  <c:v>0.36</c:v>
                </c:pt>
                <c:pt idx="625">
                  <c:v>0.36</c:v>
                </c:pt>
                <c:pt idx="626">
                  <c:v>0.37</c:v>
                </c:pt>
                <c:pt idx="627">
                  <c:v>0.38</c:v>
                </c:pt>
                <c:pt idx="628">
                  <c:v>0.44</c:v>
                </c:pt>
                <c:pt idx="629">
                  <c:v>0.66</c:v>
                </c:pt>
                <c:pt idx="630">
                  <c:v>1.2</c:v>
                </c:pt>
                <c:pt idx="631">
                  <c:v>2.1</c:v>
                </c:pt>
                <c:pt idx="632">
                  <c:v>3.06</c:v>
                </c:pt>
                <c:pt idx="633">
                  <c:v>3.49</c:v>
                </c:pt>
                <c:pt idx="634">
                  <c:v>3.16</c:v>
                </c:pt>
                <c:pt idx="635">
                  <c:v>2.35</c:v>
                </c:pt>
                <c:pt idx="636">
                  <c:v>1.5</c:v>
                </c:pt>
                <c:pt idx="637">
                  <c:v>0.42</c:v>
                </c:pt>
                <c:pt idx="638">
                  <c:v>0.69</c:v>
                </c:pt>
                <c:pt idx="639">
                  <c:v>1.57</c:v>
                </c:pt>
                <c:pt idx="640">
                  <c:v>3.01</c:v>
                </c:pt>
                <c:pt idx="641">
                  <c:v>3.81</c:v>
                </c:pt>
                <c:pt idx="642">
                  <c:v>3.33</c:v>
                </c:pt>
                <c:pt idx="643">
                  <c:v>2.25</c:v>
                </c:pt>
                <c:pt idx="644">
                  <c:v>1.25</c:v>
                </c:pt>
                <c:pt idx="645">
                  <c:v>0.67</c:v>
                </c:pt>
                <c:pt idx="646">
                  <c:v>0.44</c:v>
                </c:pt>
                <c:pt idx="647">
                  <c:v>0.38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0.39</c:v>
                </c:pt>
                <c:pt idx="653">
                  <c:v>0.5</c:v>
                </c:pt>
                <c:pt idx="654">
                  <c:v>0.86</c:v>
                </c:pt>
                <c:pt idx="655">
                  <c:v>1.62</c:v>
                </c:pt>
                <c:pt idx="656">
                  <c:v>2.5499999999999998</c:v>
                </c:pt>
                <c:pt idx="657">
                  <c:v>3</c:v>
                </c:pt>
                <c:pt idx="658">
                  <c:v>2.88</c:v>
                </c:pt>
                <c:pt idx="659">
                  <c:v>2.56</c:v>
                </c:pt>
                <c:pt idx="660">
                  <c:v>2.12</c:v>
                </c:pt>
                <c:pt idx="661">
                  <c:v>0.47</c:v>
                </c:pt>
                <c:pt idx="662">
                  <c:v>0.9</c:v>
                </c:pt>
                <c:pt idx="663">
                  <c:v>1.99</c:v>
                </c:pt>
                <c:pt idx="664">
                  <c:v>3.53</c:v>
                </c:pt>
                <c:pt idx="665">
                  <c:v>4.32</c:v>
                </c:pt>
                <c:pt idx="666">
                  <c:v>4.08</c:v>
                </c:pt>
                <c:pt idx="667">
                  <c:v>3.46</c:v>
                </c:pt>
                <c:pt idx="668">
                  <c:v>2.64</c:v>
                </c:pt>
                <c:pt idx="669">
                  <c:v>1.85</c:v>
                </c:pt>
                <c:pt idx="670">
                  <c:v>1.22</c:v>
                </c:pt>
                <c:pt idx="671">
                  <c:v>0.8</c:v>
                </c:pt>
                <c:pt idx="672">
                  <c:v>0.36</c:v>
                </c:pt>
                <c:pt idx="673">
                  <c:v>0.36</c:v>
                </c:pt>
                <c:pt idx="674">
                  <c:v>0.36</c:v>
                </c:pt>
                <c:pt idx="675">
                  <c:v>0.36</c:v>
                </c:pt>
                <c:pt idx="676">
                  <c:v>0.38</c:v>
                </c:pt>
                <c:pt idx="677">
                  <c:v>0.47</c:v>
                </c:pt>
                <c:pt idx="678">
                  <c:v>0.77</c:v>
                </c:pt>
                <c:pt idx="679">
                  <c:v>1.38</c:v>
                </c:pt>
                <c:pt idx="680">
                  <c:v>2.13</c:v>
                </c:pt>
                <c:pt idx="681">
                  <c:v>2.4900000000000002</c:v>
                </c:pt>
                <c:pt idx="682">
                  <c:v>2.39</c:v>
                </c:pt>
                <c:pt idx="683">
                  <c:v>2.14</c:v>
                </c:pt>
                <c:pt idx="684">
                  <c:v>1.78</c:v>
                </c:pt>
                <c:pt idx="685">
                  <c:v>0.47</c:v>
                </c:pt>
                <c:pt idx="686">
                  <c:v>0.89</c:v>
                </c:pt>
                <c:pt idx="687">
                  <c:v>1.98</c:v>
                </c:pt>
                <c:pt idx="688">
                  <c:v>3.51</c:v>
                </c:pt>
                <c:pt idx="689">
                  <c:v>4.3</c:v>
                </c:pt>
                <c:pt idx="690">
                  <c:v>4.07</c:v>
                </c:pt>
                <c:pt idx="691">
                  <c:v>3.44</c:v>
                </c:pt>
                <c:pt idx="692">
                  <c:v>2.63</c:v>
                </c:pt>
                <c:pt idx="693">
                  <c:v>1.84</c:v>
                </c:pt>
                <c:pt idx="694">
                  <c:v>1.21</c:v>
                </c:pt>
                <c:pt idx="695">
                  <c:v>0.8</c:v>
                </c:pt>
                <c:pt idx="696">
                  <c:v>0.36</c:v>
                </c:pt>
                <c:pt idx="697">
                  <c:v>0.36</c:v>
                </c:pt>
                <c:pt idx="698">
                  <c:v>0.36</c:v>
                </c:pt>
                <c:pt idx="699">
                  <c:v>0.37</c:v>
                </c:pt>
                <c:pt idx="700">
                  <c:v>0.39</c:v>
                </c:pt>
                <c:pt idx="701">
                  <c:v>0.54</c:v>
                </c:pt>
                <c:pt idx="702">
                  <c:v>1</c:v>
                </c:pt>
                <c:pt idx="703">
                  <c:v>1.96</c:v>
                </c:pt>
                <c:pt idx="704">
                  <c:v>3.13</c:v>
                </c:pt>
                <c:pt idx="705">
                  <c:v>3.69</c:v>
                </c:pt>
                <c:pt idx="706">
                  <c:v>3.55</c:v>
                </c:pt>
                <c:pt idx="707">
                  <c:v>3.15</c:v>
                </c:pt>
                <c:pt idx="708">
                  <c:v>2.58</c:v>
                </c:pt>
                <c:pt idx="709">
                  <c:v>0.47</c:v>
                </c:pt>
                <c:pt idx="710">
                  <c:v>0.89</c:v>
                </c:pt>
                <c:pt idx="711">
                  <c:v>1.98</c:v>
                </c:pt>
                <c:pt idx="712">
                  <c:v>3.52</c:v>
                </c:pt>
                <c:pt idx="713">
                  <c:v>4.3</c:v>
                </c:pt>
                <c:pt idx="714">
                  <c:v>4.07</c:v>
                </c:pt>
                <c:pt idx="715">
                  <c:v>3.45</c:v>
                </c:pt>
                <c:pt idx="716">
                  <c:v>2.63</c:v>
                </c:pt>
                <c:pt idx="717">
                  <c:v>1.84</c:v>
                </c:pt>
                <c:pt idx="718">
                  <c:v>1.21</c:v>
                </c:pt>
                <c:pt idx="719">
                  <c:v>0.8</c:v>
                </c:pt>
                <c:pt idx="720">
                  <c:v>0.36</c:v>
                </c:pt>
                <c:pt idx="721">
                  <c:v>0.36</c:v>
                </c:pt>
                <c:pt idx="722">
                  <c:v>0.36</c:v>
                </c:pt>
                <c:pt idx="723">
                  <c:v>0.36</c:v>
                </c:pt>
                <c:pt idx="724">
                  <c:v>0.37</c:v>
                </c:pt>
                <c:pt idx="725">
                  <c:v>0.43</c:v>
                </c:pt>
                <c:pt idx="726">
                  <c:v>0.62</c:v>
                </c:pt>
                <c:pt idx="727">
                  <c:v>1.02</c:v>
                </c:pt>
                <c:pt idx="728">
                  <c:v>1.51</c:v>
                </c:pt>
                <c:pt idx="729">
                  <c:v>1.74</c:v>
                </c:pt>
                <c:pt idx="730">
                  <c:v>1.68</c:v>
                </c:pt>
                <c:pt idx="731">
                  <c:v>1.52</c:v>
                </c:pt>
                <c:pt idx="732">
                  <c:v>1.28</c:v>
                </c:pt>
                <c:pt idx="733">
                  <c:v>0.47</c:v>
                </c:pt>
                <c:pt idx="734">
                  <c:v>0.89</c:v>
                </c:pt>
                <c:pt idx="735">
                  <c:v>1.97</c:v>
                </c:pt>
                <c:pt idx="736">
                  <c:v>3.5</c:v>
                </c:pt>
                <c:pt idx="737">
                  <c:v>4.28</c:v>
                </c:pt>
                <c:pt idx="738">
                  <c:v>4.05</c:v>
                </c:pt>
                <c:pt idx="739">
                  <c:v>3.43</c:v>
                </c:pt>
                <c:pt idx="740">
                  <c:v>2.62</c:v>
                </c:pt>
                <c:pt idx="741">
                  <c:v>1.83</c:v>
                </c:pt>
                <c:pt idx="742">
                  <c:v>1.21</c:v>
                </c:pt>
                <c:pt idx="743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3-4040-B4D2-103425F88719}"/>
            </c:ext>
          </c:extLst>
        </c:ser>
        <c:ser>
          <c:idx val="0"/>
          <c:order val="1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Usage!$D$1418:$D$2161</c:f>
              <c:numCache>
                <c:formatCode>General</c:formatCode>
                <c:ptCount val="744"/>
                <c:pt idx="0">
                  <c:v>2.0408283319075902</c:v>
                </c:pt>
                <c:pt idx="1">
                  <c:v>0.50467750400304701</c:v>
                </c:pt>
                <c:pt idx="2">
                  <c:v>1.7256899842619799</c:v>
                </c:pt>
                <c:pt idx="3">
                  <c:v>0.50310583015282895</c:v>
                </c:pt>
                <c:pt idx="4">
                  <c:v>0.50808916787306402</c:v>
                </c:pt>
                <c:pt idx="5">
                  <c:v>0.27017333706219898</c:v>
                </c:pt>
                <c:pt idx="6">
                  <c:v>0.45164333010713198</c:v>
                </c:pt>
                <c:pt idx="7">
                  <c:v>2.8063449973861299</c:v>
                </c:pt>
                <c:pt idx="8">
                  <c:v>3.3358049964904701</c:v>
                </c:pt>
                <c:pt idx="9">
                  <c:v>0.84546082993348504</c:v>
                </c:pt>
                <c:pt idx="10">
                  <c:v>0.75733250478903402</c:v>
                </c:pt>
                <c:pt idx="11">
                  <c:v>1.8621375085910099</c:v>
                </c:pt>
                <c:pt idx="12">
                  <c:v>0.93813166399796699</c:v>
                </c:pt>
                <c:pt idx="13">
                  <c:v>0.51682916959126701</c:v>
                </c:pt>
                <c:pt idx="14">
                  <c:v>0.52476416567961304</c:v>
                </c:pt>
                <c:pt idx="15">
                  <c:v>0.66560082872708604</c:v>
                </c:pt>
                <c:pt idx="16">
                  <c:v>1.6132199813922199</c:v>
                </c:pt>
                <c:pt idx="17">
                  <c:v>4.9448466777801503</c:v>
                </c:pt>
                <c:pt idx="18">
                  <c:v>2.7890566581487599</c:v>
                </c:pt>
                <c:pt idx="19">
                  <c:v>1.9239500250418899</c:v>
                </c:pt>
                <c:pt idx="20">
                  <c:v>2.6699933268626501</c:v>
                </c:pt>
                <c:pt idx="21">
                  <c:v>1.84229998866717</c:v>
                </c:pt>
                <c:pt idx="22">
                  <c:v>0.71882666567961295</c:v>
                </c:pt>
                <c:pt idx="23">
                  <c:v>0.51399250517288797</c:v>
                </c:pt>
                <c:pt idx="24">
                  <c:v>0.52723666012287096</c:v>
                </c:pt>
                <c:pt idx="25">
                  <c:v>0.54860750963290505</c:v>
                </c:pt>
                <c:pt idx="26">
                  <c:v>0.54864583104848796</c:v>
                </c:pt>
                <c:pt idx="27">
                  <c:v>0.55796083221832904</c:v>
                </c:pt>
                <c:pt idx="28">
                  <c:v>0.55065833369890804</c:v>
                </c:pt>
                <c:pt idx="29">
                  <c:v>0.53133833110332496</c:v>
                </c:pt>
                <c:pt idx="30">
                  <c:v>0.77881832768519699</c:v>
                </c:pt>
                <c:pt idx="31">
                  <c:v>0.602561672826608</c:v>
                </c:pt>
                <c:pt idx="32">
                  <c:v>4.0716708322365998</c:v>
                </c:pt>
                <c:pt idx="33">
                  <c:v>1.9413149774074501</c:v>
                </c:pt>
                <c:pt idx="34">
                  <c:v>3.6453466741243998</c:v>
                </c:pt>
                <c:pt idx="35">
                  <c:v>4.0538458172480203</c:v>
                </c:pt>
                <c:pt idx="36">
                  <c:v>1.5948199760913799</c:v>
                </c:pt>
                <c:pt idx="37">
                  <c:v>0.71234832664330705</c:v>
                </c:pt>
                <c:pt idx="38">
                  <c:v>0.67271166304747299</c:v>
                </c:pt>
                <c:pt idx="39">
                  <c:v>1.8017241853475501</c:v>
                </c:pt>
                <c:pt idx="40">
                  <c:v>1.06708498676617</c:v>
                </c:pt>
                <c:pt idx="41">
                  <c:v>2.01301749447981</c:v>
                </c:pt>
                <c:pt idx="42">
                  <c:v>0.75627832770347603</c:v>
                </c:pt>
                <c:pt idx="43">
                  <c:v>0.91902250230312399</c:v>
                </c:pt>
                <c:pt idx="44">
                  <c:v>1.4792258342107101</c:v>
                </c:pt>
                <c:pt idx="45">
                  <c:v>3.7676108238100898</c:v>
                </c:pt>
                <c:pt idx="46">
                  <c:v>2.29254419068495</c:v>
                </c:pt>
                <c:pt idx="47">
                  <c:v>1.5787199685970901</c:v>
                </c:pt>
                <c:pt idx="48">
                  <c:v>0.47123166600863098</c:v>
                </c:pt>
                <c:pt idx="49">
                  <c:v>0.27069083154201401</c:v>
                </c:pt>
                <c:pt idx="50">
                  <c:v>0.49283249656359301</c:v>
                </c:pt>
                <c:pt idx="51">
                  <c:v>0.26653166530032901</c:v>
                </c:pt>
                <c:pt idx="52">
                  <c:v>0.38262416551510497</c:v>
                </c:pt>
                <c:pt idx="53">
                  <c:v>0.37838833644986097</c:v>
                </c:pt>
                <c:pt idx="54">
                  <c:v>0.685361676116785</c:v>
                </c:pt>
                <c:pt idx="55">
                  <c:v>4.3918307956059701</c:v>
                </c:pt>
                <c:pt idx="56">
                  <c:v>1.0253783361116999</c:v>
                </c:pt>
                <c:pt idx="57">
                  <c:v>1.8618116668860101</c:v>
                </c:pt>
                <c:pt idx="58">
                  <c:v>1.7503574991226101</c:v>
                </c:pt>
                <c:pt idx="59">
                  <c:v>2.2705216874678902</c:v>
                </c:pt>
                <c:pt idx="60">
                  <c:v>2.4069308241208298</c:v>
                </c:pt>
                <c:pt idx="61">
                  <c:v>1.4122383226950901</c:v>
                </c:pt>
                <c:pt idx="62">
                  <c:v>1.48683497945467</c:v>
                </c:pt>
                <c:pt idx="63">
                  <c:v>0.64110582649707704</c:v>
                </c:pt>
                <c:pt idx="64">
                  <c:v>2.4003566724061902</c:v>
                </c:pt>
                <c:pt idx="65">
                  <c:v>2.8560633349418598</c:v>
                </c:pt>
                <c:pt idx="66">
                  <c:v>0.525224168896675</c:v>
                </c:pt>
                <c:pt idx="67">
                  <c:v>1.2485358202457399</c:v>
                </c:pt>
                <c:pt idx="68">
                  <c:v>1.74759748438994</c:v>
                </c:pt>
                <c:pt idx="69">
                  <c:v>1.7806983496745401</c:v>
                </c:pt>
                <c:pt idx="70">
                  <c:v>0.65624750157197298</c:v>
                </c:pt>
                <c:pt idx="71">
                  <c:v>0.50875999142726203</c:v>
                </c:pt>
                <c:pt idx="72">
                  <c:v>0.30346583570043201</c:v>
                </c:pt>
                <c:pt idx="73">
                  <c:v>0.50755249440670003</c:v>
                </c:pt>
                <c:pt idx="74">
                  <c:v>0.52210000475247698</c:v>
                </c:pt>
                <c:pt idx="75">
                  <c:v>0.52024082432190499</c:v>
                </c:pt>
                <c:pt idx="76">
                  <c:v>0.344750832542777</c:v>
                </c:pt>
                <c:pt idx="77">
                  <c:v>0.46001916927595898</c:v>
                </c:pt>
                <c:pt idx="78">
                  <c:v>0.89884000281492804</c:v>
                </c:pt>
                <c:pt idx="79">
                  <c:v>0.68635833680629699</c:v>
                </c:pt>
                <c:pt idx="80">
                  <c:v>1.1574941764275199</c:v>
                </c:pt>
                <c:pt idx="81">
                  <c:v>0.68110666235287898</c:v>
                </c:pt>
                <c:pt idx="82">
                  <c:v>0.49041750709215798</c:v>
                </c:pt>
                <c:pt idx="83">
                  <c:v>1.1910166778167</c:v>
                </c:pt>
                <c:pt idx="84">
                  <c:v>1.84356501579284</c:v>
                </c:pt>
                <c:pt idx="85">
                  <c:v>0.59094667156537295</c:v>
                </c:pt>
                <c:pt idx="86">
                  <c:v>0.59604499409596101</c:v>
                </c:pt>
                <c:pt idx="87">
                  <c:v>0.48556833316882397</c:v>
                </c:pt>
                <c:pt idx="88">
                  <c:v>0.907905830244223</c:v>
                </c:pt>
                <c:pt idx="89">
                  <c:v>2.7318441692988</c:v>
                </c:pt>
                <c:pt idx="90">
                  <c:v>5.1014574289321901</c:v>
                </c:pt>
                <c:pt idx="91">
                  <c:v>2.5544758415222102</c:v>
                </c:pt>
                <c:pt idx="92">
                  <c:v>0.91735499521096597</c:v>
                </c:pt>
                <c:pt idx="93">
                  <c:v>2.7969916725158601</c:v>
                </c:pt>
                <c:pt idx="94">
                  <c:v>0.610477503637473</c:v>
                </c:pt>
                <c:pt idx="95">
                  <c:v>0.35441084012389201</c:v>
                </c:pt>
                <c:pt idx="96">
                  <c:v>0.46285582855343799</c:v>
                </c:pt>
                <c:pt idx="97">
                  <c:v>0.26756666739781698</c:v>
                </c:pt>
                <c:pt idx="98">
                  <c:v>0.48938250213861401</c:v>
                </c:pt>
                <c:pt idx="99">
                  <c:v>0.25322999795277801</c:v>
                </c:pt>
                <c:pt idx="100">
                  <c:v>0.47498834028839998</c:v>
                </c:pt>
                <c:pt idx="101">
                  <c:v>0.29997750043868998</c:v>
                </c:pt>
                <c:pt idx="102">
                  <c:v>0.68419250051180402</c:v>
                </c:pt>
                <c:pt idx="103">
                  <c:v>1.6539683396120799</c:v>
                </c:pt>
                <c:pt idx="104">
                  <c:v>2.3039675277471501</c:v>
                </c:pt>
                <c:pt idx="105">
                  <c:v>2.5810983037948501</c:v>
                </c:pt>
                <c:pt idx="106">
                  <c:v>1.3381399951378501</c:v>
                </c:pt>
                <c:pt idx="107">
                  <c:v>1.87256416668494</c:v>
                </c:pt>
                <c:pt idx="108">
                  <c:v>1.4379024771104201</c:v>
                </c:pt>
                <c:pt idx="109">
                  <c:v>1.5491649903853699</c:v>
                </c:pt>
                <c:pt idx="110">
                  <c:v>2.06461418916781</c:v>
                </c:pt>
                <c:pt idx="111">
                  <c:v>2.0516191645463202</c:v>
                </c:pt>
                <c:pt idx="112">
                  <c:v>4.1755734237035096</c:v>
                </c:pt>
                <c:pt idx="113">
                  <c:v>3.5963374861081401</c:v>
                </c:pt>
                <c:pt idx="114">
                  <c:v>0.53557415902614602</c:v>
                </c:pt>
                <c:pt idx="115">
                  <c:v>0.62719083085656102</c:v>
                </c:pt>
                <c:pt idx="116">
                  <c:v>1.1996033550302201</c:v>
                </c:pt>
                <c:pt idx="117">
                  <c:v>0.58272416661183002</c:v>
                </c:pt>
                <c:pt idx="118">
                  <c:v>0.30496083073317998</c:v>
                </c:pt>
                <c:pt idx="119">
                  <c:v>0.46634416610002499</c:v>
                </c:pt>
                <c:pt idx="120">
                  <c:v>0.249664999867479</c:v>
                </c:pt>
                <c:pt idx="121">
                  <c:v>0.48947832395633001</c:v>
                </c:pt>
                <c:pt idx="122">
                  <c:v>0.241940832684437</c:v>
                </c:pt>
                <c:pt idx="123">
                  <c:v>0.40865249733130099</c:v>
                </c:pt>
                <c:pt idx="124">
                  <c:v>0.34453999963899401</c:v>
                </c:pt>
                <c:pt idx="125">
                  <c:v>0.25284666726986499</c:v>
                </c:pt>
                <c:pt idx="126">
                  <c:v>0.742075842618941</c:v>
                </c:pt>
                <c:pt idx="127">
                  <c:v>0.37290666724244698</c:v>
                </c:pt>
                <c:pt idx="128">
                  <c:v>2.5868099837501801</c:v>
                </c:pt>
                <c:pt idx="129">
                  <c:v>2.8501216436674199</c:v>
                </c:pt>
                <c:pt idx="130">
                  <c:v>0.88126418441534105</c:v>
                </c:pt>
                <c:pt idx="131">
                  <c:v>1.14043584108352</c:v>
                </c:pt>
                <c:pt idx="132">
                  <c:v>0.50067167026301196</c:v>
                </c:pt>
                <c:pt idx="133">
                  <c:v>0.92837584088245995</c:v>
                </c:pt>
                <c:pt idx="134">
                  <c:v>0.75129500140746397</c:v>
                </c:pt>
                <c:pt idx="135">
                  <c:v>0.76775916973749803</c:v>
                </c:pt>
                <c:pt idx="136">
                  <c:v>0.59491416161259003</c:v>
                </c:pt>
                <c:pt idx="137">
                  <c:v>3.01817497084537</c:v>
                </c:pt>
                <c:pt idx="138">
                  <c:v>3.8594766453901901</c:v>
                </c:pt>
                <c:pt idx="139">
                  <c:v>1.94252249841888</c:v>
                </c:pt>
                <c:pt idx="140">
                  <c:v>2.43786583483219</c:v>
                </c:pt>
                <c:pt idx="141">
                  <c:v>1.0166383435328701</c:v>
                </c:pt>
                <c:pt idx="142">
                  <c:v>0.688754161000251</c:v>
                </c:pt>
                <c:pt idx="143">
                  <c:v>0.47090584029753901</c:v>
                </c:pt>
                <c:pt idx="144">
                  <c:v>0.45484416678547801</c:v>
                </c:pt>
                <c:pt idx="145">
                  <c:v>0.56118083417415598</c:v>
                </c:pt>
                <c:pt idx="146">
                  <c:v>0.37704666763543998</c:v>
                </c:pt>
                <c:pt idx="147">
                  <c:v>0.58312666257222501</c:v>
                </c:pt>
                <c:pt idx="148">
                  <c:v>0.411738333205381</c:v>
                </c:pt>
                <c:pt idx="149">
                  <c:v>0.389217496787508</c:v>
                </c:pt>
                <c:pt idx="150">
                  <c:v>0.44848083483676099</c:v>
                </c:pt>
                <c:pt idx="151">
                  <c:v>0.61375500142574302</c:v>
                </c:pt>
                <c:pt idx="152">
                  <c:v>1.37633918295304</c:v>
                </c:pt>
                <c:pt idx="153">
                  <c:v>1.2281616588433499</c:v>
                </c:pt>
                <c:pt idx="154">
                  <c:v>2.4222833492358502</c:v>
                </c:pt>
                <c:pt idx="155">
                  <c:v>2.4077167193094802</c:v>
                </c:pt>
                <c:pt idx="156">
                  <c:v>1.2297141628463999</c:v>
                </c:pt>
                <c:pt idx="157">
                  <c:v>1.20738501747449</c:v>
                </c:pt>
                <c:pt idx="158">
                  <c:v>2.0194000116984001</c:v>
                </c:pt>
                <c:pt idx="159">
                  <c:v>1.6985691539446499</c:v>
                </c:pt>
                <c:pt idx="160">
                  <c:v>4.5704641962051404</c:v>
                </c:pt>
                <c:pt idx="161">
                  <c:v>2.15069167882204</c:v>
                </c:pt>
                <c:pt idx="162">
                  <c:v>1.09583500047524</c:v>
                </c:pt>
                <c:pt idx="163">
                  <c:v>2.0427833501497901</c:v>
                </c:pt>
                <c:pt idx="164">
                  <c:v>2.2224325058857599</c:v>
                </c:pt>
                <c:pt idx="165">
                  <c:v>0.76319749553998295</c:v>
                </c:pt>
                <c:pt idx="166">
                  <c:v>0.91814083327849605</c:v>
                </c:pt>
                <c:pt idx="167">
                  <c:v>0.54270416547854705</c:v>
                </c:pt>
                <c:pt idx="168">
                  <c:v>0.47590832273165301</c:v>
                </c:pt>
                <c:pt idx="169">
                  <c:v>0.28562166685859303</c:v>
                </c:pt>
                <c:pt idx="170">
                  <c:v>0.425097502668698</c:v>
                </c:pt>
                <c:pt idx="171">
                  <c:v>0.32426166405280399</c:v>
                </c:pt>
                <c:pt idx="172">
                  <c:v>0.39073166338105902</c:v>
                </c:pt>
                <c:pt idx="173">
                  <c:v>0.33629833569129303</c:v>
                </c:pt>
                <c:pt idx="174">
                  <c:v>0.28755750097334298</c:v>
                </c:pt>
                <c:pt idx="175">
                  <c:v>0.43381833339730902</c:v>
                </c:pt>
                <c:pt idx="176">
                  <c:v>1.3688257978359799</c:v>
                </c:pt>
                <c:pt idx="177">
                  <c:v>4.2634524631500197</c:v>
                </c:pt>
                <c:pt idx="178">
                  <c:v>0.74707832048336698</c:v>
                </c:pt>
                <c:pt idx="179">
                  <c:v>3.25641661365826</c:v>
                </c:pt>
                <c:pt idx="180">
                  <c:v>0.79704583406448304</c:v>
                </c:pt>
                <c:pt idx="181">
                  <c:v>1.73270500361919</c:v>
                </c:pt>
                <c:pt idx="182">
                  <c:v>1.4396466801563801</c:v>
                </c:pt>
                <c:pt idx="183">
                  <c:v>0.46804999917745599</c:v>
                </c:pt>
                <c:pt idx="184">
                  <c:v>2.0218150388697702</c:v>
                </c:pt>
                <c:pt idx="185">
                  <c:v>3.0027649521827602</c:v>
                </c:pt>
                <c:pt idx="186">
                  <c:v>1.5609908325473401</c:v>
                </c:pt>
                <c:pt idx="187">
                  <c:v>2.8529966711997901</c:v>
                </c:pt>
                <c:pt idx="188">
                  <c:v>2.08922415792942</c:v>
                </c:pt>
                <c:pt idx="189">
                  <c:v>0.75539667010307299</c:v>
                </c:pt>
                <c:pt idx="190">
                  <c:v>0.48850083539883199</c:v>
                </c:pt>
                <c:pt idx="191">
                  <c:v>0.43690416584412201</c:v>
                </c:pt>
                <c:pt idx="192">
                  <c:v>0.48857750336329098</c:v>
                </c:pt>
                <c:pt idx="193">
                  <c:v>0.50561666657527204</c:v>
                </c:pt>
                <c:pt idx="194">
                  <c:v>0.47360833863417201</c:v>
                </c:pt>
                <c:pt idx="195">
                  <c:v>0.50364250133434896</c:v>
                </c:pt>
                <c:pt idx="196">
                  <c:v>0.459884999195734</c:v>
                </c:pt>
                <c:pt idx="197">
                  <c:v>0.25729333323736903</c:v>
                </c:pt>
                <c:pt idx="198">
                  <c:v>0.62688416471083996</c:v>
                </c:pt>
                <c:pt idx="199">
                  <c:v>2.5887650088469099</c:v>
                </c:pt>
                <c:pt idx="200">
                  <c:v>4.7066625010967202</c:v>
                </c:pt>
                <c:pt idx="201">
                  <c:v>3.84736334919929</c:v>
                </c:pt>
                <c:pt idx="202">
                  <c:v>0.51188417613506298</c:v>
                </c:pt>
                <c:pt idx="203">
                  <c:v>3.1241283589601498</c:v>
                </c:pt>
                <c:pt idx="204">
                  <c:v>0.752943338652451</c:v>
                </c:pt>
                <c:pt idx="205">
                  <c:v>0.634531661073367</c:v>
                </c:pt>
                <c:pt idx="206">
                  <c:v>0.62588749488194795</c:v>
                </c:pt>
                <c:pt idx="207">
                  <c:v>1.0472858293851199</c:v>
                </c:pt>
                <c:pt idx="208">
                  <c:v>1.89937832971413</c:v>
                </c:pt>
                <c:pt idx="209">
                  <c:v>0.65051667233308097</c:v>
                </c:pt>
                <c:pt idx="210">
                  <c:v>1.2488425080974801</c:v>
                </c:pt>
                <c:pt idx="211">
                  <c:v>1.6813766707976601</c:v>
                </c:pt>
                <c:pt idx="212">
                  <c:v>0.87631916125615394</c:v>
                </c:pt>
                <c:pt idx="213">
                  <c:v>0.72952166736125901</c:v>
                </c:pt>
                <c:pt idx="214">
                  <c:v>0.55084999332825302</c:v>
                </c:pt>
                <c:pt idx="215">
                  <c:v>0.25351749882101998</c:v>
                </c:pt>
                <c:pt idx="216">
                  <c:v>0.44585500160853098</c:v>
                </c:pt>
                <c:pt idx="217">
                  <c:v>0.382259997824827</c:v>
                </c:pt>
                <c:pt idx="218">
                  <c:v>0.41348249969383</c:v>
                </c:pt>
                <c:pt idx="219">
                  <c:v>0.45421166636049698</c:v>
                </c:pt>
                <c:pt idx="220">
                  <c:v>0.32175083277126099</c:v>
                </c:pt>
                <c:pt idx="221">
                  <c:v>0.49829500849048303</c:v>
                </c:pt>
                <c:pt idx="222">
                  <c:v>0.36407082999745899</c:v>
                </c:pt>
                <c:pt idx="223">
                  <c:v>0.83465084115664101</c:v>
                </c:pt>
                <c:pt idx="224">
                  <c:v>0.98217665900786699</c:v>
                </c:pt>
                <c:pt idx="225">
                  <c:v>2.0521749850114102</c:v>
                </c:pt>
                <c:pt idx="226">
                  <c:v>2.1426991686224901</c:v>
                </c:pt>
                <c:pt idx="227">
                  <c:v>0.65923748935262405</c:v>
                </c:pt>
                <c:pt idx="228">
                  <c:v>0.37306000260015298</c:v>
                </c:pt>
                <c:pt idx="229">
                  <c:v>3.8566591393947598</c:v>
                </c:pt>
                <c:pt idx="230">
                  <c:v>1.8154091531038199</c:v>
                </c:pt>
                <c:pt idx="231">
                  <c:v>1.4685116741061099</c:v>
                </c:pt>
                <c:pt idx="232">
                  <c:v>2.0150683436791099</c:v>
                </c:pt>
                <c:pt idx="233">
                  <c:v>2.3675433228413199</c:v>
                </c:pt>
                <c:pt idx="234">
                  <c:v>5.1073991950352999</c:v>
                </c:pt>
                <c:pt idx="235">
                  <c:v>2.5003300072749401</c:v>
                </c:pt>
                <c:pt idx="236">
                  <c:v>2.7836325053373998</c:v>
                </c:pt>
                <c:pt idx="237">
                  <c:v>2.5978117166956198</c:v>
                </c:pt>
                <c:pt idx="238">
                  <c:v>1.4045908240477201</c:v>
                </c:pt>
                <c:pt idx="239">
                  <c:v>1.4413716579476901</c:v>
                </c:pt>
                <c:pt idx="240">
                  <c:v>0.30346583570043201</c:v>
                </c:pt>
                <c:pt idx="241">
                  <c:v>0.50755249440670003</c:v>
                </c:pt>
                <c:pt idx="242">
                  <c:v>0.52210000475247698</c:v>
                </c:pt>
                <c:pt idx="243">
                  <c:v>0.52024082432190499</c:v>
                </c:pt>
                <c:pt idx="244">
                  <c:v>0.344750832542777</c:v>
                </c:pt>
                <c:pt idx="245">
                  <c:v>0.46001916927595898</c:v>
                </c:pt>
                <c:pt idx="246">
                  <c:v>0.89884000281492804</c:v>
                </c:pt>
                <c:pt idx="247">
                  <c:v>0.68635833680629699</c:v>
                </c:pt>
                <c:pt idx="248">
                  <c:v>1.1574941764275199</c:v>
                </c:pt>
                <c:pt idx="249">
                  <c:v>0.68110666235287898</c:v>
                </c:pt>
                <c:pt idx="250">
                  <c:v>0.49041750709215798</c:v>
                </c:pt>
                <c:pt idx="251">
                  <c:v>1.1910166778167</c:v>
                </c:pt>
                <c:pt idx="252">
                  <c:v>1.84356501579284</c:v>
                </c:pt>
                <c:pt idx="253">
                  <c:v>0.59094667156537295</c:v>
                </c:pt>
                <c:pt idx="254">
                  <c:v>0.59604499409596101</c:v>
                </c:pt>
                <c:pt idx="255">
                  <c:v>0.48556833316882397</c:v>
                </c:pt>
                <c:pt idx="256">
                  <c:v>0.907905830244223</c:v>
                </c:pt>
                <c:pt idx="257">
                  <c:v>2.7318441692988</c:v>
                </c:pt>
                <c:pt idx="258">
                  <c:v>5.1014574289321901</c:v>
                </c:pt>
                <c:pt idx="259">
                  <c:v>2.5544758415222102</c:v>
                </c:pt>
                <c:pt idx="260">
                  <c:v>0.91735499521096597</c:v>
                </c:pt>
                <c:pt idx="261">
                  <c:v>2.7969916725158601</c:v>
                </c:pt>
                <c:pt idx="262">
                  <c:v>0.610477503637473</c:v>
                </c:pt>
                <c:pt idx="263">
                  <c:v>0.35441084012389201</c:v>
                </c:pt>
                <c:pt idx="264">
                  <c:v>0.46285582855343799</c:v>
                </c:pt>
                <c:pt idx="265">
                  <c:v>0.26756666739781698</c:v>
                </c:pt>
                <c:pt idx="266">
                  <c:v>0.48938250213861401</c:v>
                </c:pt>
                <c:pt idx="267">
                  <c:v>0.25322999795277801</c:v>
                </c:pt>
                <c:pt idx="268">
                  <c:v>0.47498834028839998</c:v>
                </c:pt>
                <c:pt idx="269">
                  <c:v>0.29997750043868998</c:v>
                </c:pt>
                <c:pt idx="270">
                  <c:v>0.68419250051180402</c:v>
                </c:pt>
                <c:pt idx="271">
                  <c:v>1.6539683396120799</c:v>
                </c:pt>
                <c:pt idx="272">
                  <c:v>2.3039675277471501</c:v>
                </c:pt>
                <c:pt idx="273">
                  <c:v>2.5810983037948501</c:v>
                </c:pt>
                <c:pt idx="274">
                  <c:v>1.3381399951378501</c:v>
                </c:pt>
                <c:pt idx="275">
                  <c:v>1.87256416668494</c:v>
                </c:pt>
                <c:pt idx="276">
                  <c:v>1.4379024771104201</c:v>
                </c:pt>
                <c:pt idx="277">
                  <c:v>1.5491649903853699</c:v>
                </c:pt>
                <c:pt idx="278">
                  <c:v>2.06461418916781</c:v>
                </c:pt>
                <c:pt idx="279">
                  <c:v>2.0516191645463202</c:v>
                </c:pt>
                <c:pt idx="280">
                  <c:v>4.1755734237035096</c:v>
                </c:pt>
                <c:pt idx="281">
                  <c:v>3.5963374861081401</c:v>
                </c:pt>
                <c:pt idx="282">
                  <c:v>0.53557415902614602</c:v>
                </c:pt>
                <c:pt idx="283">
                  <c:v>0.62719083085656102</c:v>
                </c:pt>
                <c:pt idx="284">
                  <c:v>1.1996033550302201</c:v>
                </c:pt>
                <c:pt idx="285">
                  <c:v>0.58272416661183002</c:v>
                </c:pt>
                <c:pt idx="286">
                  <c:v>0.30496083073317998</c:v>
                </c:pt>
                <c:pt idx="287">
                  <c:v>0.46634416610002499</c:v>
                </c:pt>
                <c:pt idx="288">
                  <c:v>0.249664999867479</c:v>
                </c:pt>
                <c:pt idx="289">
                  <c:v>0.48947832395633001</c:v>
                </c:pt>
                <c:pt idx="290">
                  <c:v>0.241940832684437</c:v>
                </c:pt>
                <c:pt idx="291">
                  <c:v>0.40865249733130099</c:v>
                </c:pt>
                <c:pt idx="292">
                  <c:v>0.34453999963899401</c:v>
                </c:pt>
                <c:pt idx="293">
                  <c:v>0.25284666726986499</c:v>
                </c:pt>
                <c:pt idx="294">
                  <c:v>0.742075842618941</c:v>
                </c:pt>
                <c:pt idx="295">
                  <c:v>0.37290666724244698</c:v>
                </c:pt>
                <c:pt idx="296">
                  <c:v>2.5868099837501801</c:v>
                </c:pt>
                <c:pt idx="297">
                  <c:v>2.8501216436674199</c:v>
                </c:pt>
                <c:pt idx="298">
                  <c:v>0.88126418441534105</c:v>
                </c:pt>
                <c:pt idx="299">
                  <c:v>1.14043584108352</c:v>
                </c:pt>
                <c:pt idx="300">
                  <c:v>0.50067167026301196</c:v>
                </c:pt>
                <c:pt idx="301">
                  <c:v>0.92837584088245995</c:v>
                </c:pt>
                <c:pt idx="302">
                  <c:v>0.75129500140746397</c:v>
                </c:pt>
                <c:pt idx="303">
                  <c:v>0.76775916973749803</c:v>
                </c:pt>
                <c:pt idx="304">
                  <c:v>0.59491416161259003</c:v>
                </c:pt>
                <c:pt idx="305">
                  <c:v>3.01817497084537</c:v>
                </c:pt>
                <c:pt idx="306">
                  <c:v>3.8594766453901901</c:v>
                </c:pt>
                <c:pt idx="307">
                  <c:v>1.94252249841888</c:v>
                </c:pt>
                <c:pt idx="308">
                  <c:v>2.43786583483219</c:v>
                </c:pt>
                <c:pt idx="309">
                  <c:v>1.0166383435328701</c:v>
                </c:pt>
                <c:pt idx="310">
                  <c:v>0.688754161000251</c:v>
                </c:pt>
                <c:pt idx="311">
                  <c:v>0.47090584029753901</c:v>
                </c:pt>
                <c:pt idx="312">
                  <c:v>0.30277583487331799</c:v>
                </c:pt>
                <c:pt idx="313">
                  <c:v>0.44060333172480198</c:v>
                </c:pt>
                <c:pt idx="314">
                  <c:v>0.31847333384056797</c:v>
                </c:pt>
                <c:pt idx="315">
                  <c:v>0.467149167160193</c:v>
                </c:pt>
                <c:pt idx="316">
                  <c:v>0.28347500098248302</c:v>
                </c:pt>
                <c:pt idx="317">
                  <c:v>0.41263917321960097</c:v>
                </c:pt>
                <c:pt idx="318">
                  <c:v>0.35134417124092499</c:v>
                </c:pt>
                <c:pt idx="319">
                  <c:v>0.66717250143488205</c:v>
                </c:pt>
                <c:pt idx="320">
                  <c:v>0.55311166514952903</c:v>
                </c:pt>
                <c:pt idx="321">
                  <c:v>0.82255666454633003</c:v>
                </c:pt>
                <c:pt idx="322">
                  <c:v>1.5789691674709301</c:v>
                </c:pt>
                <c:pt idx="323">
                  <c:v>1.33313751498858</c:v>
                </c:pt>
                <c:pt idx="324">
                  <c:v>0.83248500257730396</c:v>
                </c:pt>
                <c:pt idx="325">
                  <c:v>0.50151500016450801</c:v>
                </c:pt>
                <c:pt idx="326">
                  <c:v>0.54724665954708995</c:v>
                </c:pt>
                <c:pt idx="327">
                  <c:v>1.72657164871692</c:v>
                </c:pt>
                <c:pt idx="328">
                  <c:v>3.8059824648499401</c:v>
                </c:pt>
                <c:pt idx="329">
                  <c:v>0.48100666696826599</c:v>
                </c:pt>
                <c:pt idx="330">
                  <c:v>3.1345549576481102</c:v>
                </c:pt>
                <c:pt idx="331">
                  <c:v>0.628992500603199</c:v>
                </c:pt>
                <c:pt idx="332">
                  <c:v>0.97648416717847197</c:v>
                </c:pt>
                <c:pt idx="333">
                  <c:v>1.2478266798456501</c:v>
                </c:pt>
                <c:pt idx="334">
                  <c:v>0.72085833474993599</c:v>
                </c:pt>
                <c:pt idx="335">
                  <c:v>0.43974082969129102</c:v>
                </c:pt>
                <c:pt idx="336">
                  <c:v>2.0408283319075902</c:v>
                </c:pt>
                <c:pt idx="337">
                  <c:v>0.50467750400304701</c:v>
                </c:pt>
                <c:pt idx="338">
                  <c:v>1.7256899842619799</c:v>
                </c:pt>
                <c:pt idx="339">
                  <c:v>0.50310583015282895</c:v>
                </c:pt>
                <c:pt idx="340">
                  <c:v>0.50808916787306402</c:v>
                </c:pt>
                <c:pt idx="341">
                  <c:v>0.27017333706219898</c:v>
                </c:pt>
                <c:pt idx="342">
                  <c:v>0.45164333010713198</c:v>
                </c:pt>
                <c:pt idx="343">
                  <c:v>2.8063449973861299</c:v>
                </c:pt>
                <c:pt idx="344">
                  <c:v>3.3358049964904701</c:v>
                </c:pt>
                <c:pt idx="345">
                  <c:v>0.84546082993348504</c:v>
                </c:pt>
                <c:pt idx="346">
                  <c:v>0.75733250478903402</c:v>
                </c:pt>
                <c:pt idx="347">
                  <c:v>1.8621375085910099</c:v>
                </c:pt>
                <c:pt idx="348">
                  <c:v>0.93813166399796699</c:v>
                </c:pt>
                <c:pt idx="349">
                  <c:v>0.51682916959126701</c:v>
                </c:pt>
                <c:pt idx="350">
                  <c:v>0.52476416567961304</c:v>
                </c:pt>
                <c:pt idx="351">
                  <c:v>0.66560082872708604</c:v>
                </c:pt>
                <c:pt idx="352">
                  <c:v>1.6132199813922199</c:v>
                </c:pt>
                <c:pt idx="353">
                  <c:v>4.9448466777801503</c:v>
                </c:pt>
                <c:pt idx="354">
                  <c:v>2.7890566581487599</c:v>
                </c:pt>
                <c:pt idx="355">
                  <c:v>1.9239500250418899</c:v>
                </c:pt>
                <c:pt idx="356">
                  <c:v>2.6699933268626501</c:v>
                </c:pt>
                <c:pt idx="357">
                  <c:v>1.84229998866717</c:v>
                </c:pt>
                <c:pt idx="358">
                  <c:v>0.71882666567961295</c:v>
                </c:pt>
                <c:pt idx="359">
                  <c:v>0.51399250517288797</c:v>
                </c:pt>
                <c:pt idx="360">
                  <c:v>0.69241499861081302</c:v>
                </c:pt>
                <c:pt idx="361">
                  <c:v>0.47128917098045298</c:v>
                </c:pt>
                <c:pt idx="362">
                  <c:v>0.35067333683371499</c:v>
                </c:pt>
                <c:pt idx="363">
                  <c:v>0.52951748808224997</c:v>
                </c:pt>
                <c:pt idx="364">
                  <c:v>0.29886583037674402</c:v>
                </c:pt>
                <c:pt idx="365">
                  <c:v>0.52645083119471803</c:v>
                </c:pt>
                <c:pt idx="366">
                  <c:v>0.905510002051788</c:v>
                </c:pt>
                <c:pt idx="367">
                  <c:v>4.0990791805585198</c:v>
                </c:pt>
                <c:pt idx="368">
                  <c:v>1.68264166822036</c:v>
                </c:pt>
                <c:pt idx="369">
                  <c:v>1.71489917675654</c:v>
                </c:pt>
                <c:pt idx="370">
                  <c:v>2.52649248460928</c:v>
                </c:pt>
                <c:pt idx="371">
                  <c:v>2.2979299992322901</c:v>
                </c:pt>
                <c:pt idx="372">
                  <c:v>1.0485891687869999</c:v>
                </c:pt>
                <c:pt idx="373">
                  <c:v>0.67503083298603705</c:v>
                </c:pt>
                <c:pt idx="374">
                  <c:v>0.63487666577100699</c:v>
                </c:pt>
                <c:pt idx="375">
                  <c:v>1.33022417346636</c:v>
                </c:pt>
                <c:pt idx="376">
                  <c:v>2.13873166600863</c:v>
                </c:pt>
                <c:pt idx="377">
                  <c:v>1.98735333720842</c:v>
                </c:pt>
                <c:pt idx="378">
                  <c:v>1.5642874910433999</c:v>
                </c:pt>
                <c:pt idx="379">
                  <c:v>1.6601974854866599</c:v>
                </c:pt>
                <c:pt idx="380">
                  <c:v>1.6673466640710799</c:v>
                </c:pt>
                <c:pt idx="381">
                  <c:v>1.5584033258755901</c:v>
                </c:pt>
                <c:pt idx="382">
                  <c:v>1.7257858552038601</c:v>
                </c:pt>
                <c:pt idx="383">
                  <c:v>0.42318083097537301</c:v>
                </c:pt>
                <c:pt idx="384">
                  <c:v>0.51069583525260298</c:v>
                </c:pt>
                <c:pt idx="385">
                  <c:v>0.52430416931708601</c:v>
                </c:pt>
                <c:pt idx="386">
                  <c:v>0.53952250093221599</c:v>
                </c:pt>
                <c:pt idx="387">
                  <c:v>0.53959917575120897</c:v>
                </c:pt>
                <c:pt idx="388">
                  <c:v>0.29679583417872502</c:v>
                </c:pt>
                <c:pt idx="389">
                  <c:v>0.52058583130439096</c:v>
                </c:pt>
                <c:pt idx="390">
                  <c:v>0.36945666367808899</c:v>
                </c:pt>
                <c:pt idx="391">
                  <c:v>0.73274166931708595</c:v>
                </c:pt>
                <c:pt idx="392">
                  <c:v>0.67798249820868195</c:v>
                </c:pt>
                <c:pt idx="393">
                  <c:v>1.24405083000659</c:v>
                </c:pt>
                <c:pt idx="394">
                  <c:v>2.20701725721359</c:v>
                </c:pt>
                <c:pt idx="395">
                  <c:v>2.16342181184074</c:v>
                </c:pt>
                <c:pt idx="396">
                  <c:v>3.4476041575272802</c:v>
                </c:pt>
                <c:pt idx="397">
                  <c:v>1.38758998682101</c:v>
                </c:pt>
                <c:pt idx="398">
                  <c:v>0.67627666970094003</c:v>
                </c:pt>
                <c:pt idx="399">
                  <c:v>2.2990416812896699</c:v>
                </c:pt>
                <c:pt idx="400">
                  <c:v>2.7419641669591202</c:v>
                </c:pt>
                <c:pt idx="401">
                  <c:v>1.5529025119543001</c:v>
                </c:pt>
                <c:pt idx="402">
                  <c:v>5.0225674804051703</c:v>
                </c:pt>
                <c:pt idx="403">
                  <c:v>1.77514000793298</c:v>
                </c:pt>
                <c:pt idx="404">
                  <c:v>1.7299258190393401</c:v>
                </c:pt>
                <c:pt idx="405">
                  <c:v>2.4838849973678601</c:v>
                </c:pt>
                <c:pt idx="406">
                  <c:v>0.77195665568113303</c:v>
                </c:pt>
                <c:pt idx="407">
                  <c:v>0.51182666659355103</c:v>
                </c:pt>
                <c:pt idx="408">
                  <c:v>0.30346583570043201</c:v>
                </c:pt>
                <c:pt idx="409">
                  <c:v>0.50755249440670003</c:v>
                </c:pt>
                <c:pt idx="410">
                  <c:v>0.52210000475247698</c:v>
                </c:pt>
                <c:pt idx="411">
                  <c:v>0.52024082432190499</c:v>
                </c:pt>
                <c:pt idx="412">
                  <c:v>0.344750832542777</c:v>
                </c:pt>
                <c:pt idx="413">
                  <c:v>0.46001916927595898</c:v>
                </c:pt>
                <c:pt idx="414">
                  <c:v>0.89884000281492804</c:v>
                </c:pt>
                <c:pt idx="415">
                  <c:v>0.68635833680629699</c:v>
                </c:pt>
                <c:pt idx="416">
                  <c:v>1.1574941764275199</c:v>
                </c:pt>
                <c:pt idx="417">
                  <c:v>0.68110666235287898</c:v>
                </c:pt>
                <c:pt idx="418">
                  <c:v>0.49041750709215798</c:v>
                </c:pt>
                <c:pt idx="419">
                  <c:v>1.1910166778167</c:v>
                </c:pt>
                <c:pt idx="420">
                  <c:v>1.84356501579284</c:v>
                </c:pt>
                <c:pt idx="421">
                  <c:v>0.59094667156537295</c:v>
                </c:pt>
                <c:pt idx="422">
                  <c:v>0.59604499409596101</c:v>
                </c:pt>
                <c:pt idx="423">
                  <c:v>0.48556833316882397</c:v>
                </c:pt>
                <c:pt idx="424">
                  <c:v>0.907905830244223</c:v>
                </c:pt>
                <c:pt idx="425">
                  <c:v>2.7318441692988</c:v>
                </c:pt>
                <c:pt idx="426">
                  <c:v>5.1014574289321901</c:v>
                </c:pt>
                <c:pt idx="427">
                  <c:v>2.5544758415222102</c:v>
                </c:pt>
                <c:pt idx="428">
                  <c:v>0.91735499521096597</c:v>
                </c:pt>
                <c:pt idx="429">
                  <c:v>2.7969916725158601</c:v>
                </c:pt>
                <c:pt idx="430">
                  <c:v>0.610477503637473</c:v>
                </c:pt>
                <c:pt idx="431">
                  <c:v>0.35441084012389201</c:v>
                </c:pt>
                <c:pt idx="432">
                  <c:v>0.45896500247220201</c:v>
                </c:pt>
                <c:pt idx="433">
                  <c:v>0.30645582919319397</c:v>
                </c:pt>
                <c:pt idx="434">
                  <c:v>0.44744583045442898</c:v>
                </c:pt>
                <c:pt idx="435">
                  <c:v>0.43638666850825097</c:v>
                </c:pt>
                <c:pt idx="436">
                  <c:v>0.30841083315511503</c:v>
                </c:pt>
                <c:pt idx="437">
                  <c:v>0.35385500309367901</c:v>
                </c:pt>
                <c:pt idx="438">
                  <c:v>0.84385081410408003</c:v>
                </c:pt>
                <c:pt idx="439">
                  <c:v>0.91386667251586795</c:v>
                </c:pt>
                <c:pt idx="440">
                  <c:v>0.37108583278953999</c:v>
                </c:pt>
                <c:pt idx="441">
                  <c:v>1.36894082148869</c:v>
                </c:pt>
                <c:pt idx="442">
                  <c:v>1.95039997925361</c:v>
                </c:pt>
                <c:pt idx="443">
                  <c:v>1.49250834027926</c:v>
                </c:pt>
                <c:pt idx="444">
                  <c:v>2.1677116904656102</c:v>
                </c:pt>
                <c:pt idx="445">
                  <c:v>0.53442416012287097</c:v>
                </c:pt>
                <c:pt idx="446">
                  <c:v>0.95915750195582605</c:v>
                </c:pt>
                <c:pt idx="447">
                  <c:v>1.66270832419395</c:v>
                </c:pt>
                <c:pt idx="448">
                  <c:v>1.3846383490165</c:v>
                </c:pt>
                <c:pt idx="449">
                  <c:v>3.3164082916577602</c:v>
                </c:pt>
                <c:pt idx="450">
                  <c:v>4.2086358396212296</c:v>
                </c:pt>
                <c:pt idx="451">
                  <c:v>1.4715591702858599</c:v>
                </c:pt>
                <c:pt idx="452">
                  <c:v>1.6462250111500401</c:v>
                </c:pt>
                <c:pt idx="453">
                  <c:v>3.0438967267672199</c:v>
                </c:pt>
                <c:pt idx="454">
                  <c:v>1.1920324923594701</c:v>
                </c:pt>
                <c:pt idx="455">
                  <c:v>0.68003332341710698</c:v>
                </c:pt>
                <c:pt idx="456">
                  <c:v>0.249664999867479</c:v>
                </c:pt>
                <c:pt idx="457">
                  <c:v>0.48947832395633001</c:v>
                </c:pt>
                <c:pt idx="458">
                  <c:v>0.241940832684437</c:v>
                </c:pt>
                <c:pt idx="459">
                  <c:v>0.40865249733130099</c:v>
                </c:pt>
                <c:pt idx="460">
                  <c:v>0.34453999963899401</c:v>
                </c:pt>
                <c:pt idx="461">
                  <c:v>0.25284666726986499</c:v>
                </c:pt>
                <c:pt idx="462">
                  <c:v>0.742075842618941</c:v>
                </c:pt>
                <c:pt idx="463">
                  <c:v>0.37290666724244698</c:v>
                </c:pt>
                <c:pt idx="464">
                  <c:v>2.5868099837501801</c:v>
                </c:pt>
                <c:pt idx="465">
                  <c:v>2.8501216436674199</c:v>
                </c:pt>
                <c:pt idx="466">
                  <c:v>0.88126418441534105</c:v>
                </c:pt>
                <c:pt idx="467">
                  <c:v>1.14043584108352</c:v>
                </c:pt>
                <c:pt idx="468">
                  <c:v>0.50067167026301196</c:v>
                </c:pt>
                <c:pt idx="469">
                  <c:v>0.92837584088245995</c:v>
                </c:pt>
                <c:pt idx="470">
                  <c:v>0.75129500140746397</c:v>
                </c:pt>
                <c:pt idx="471">
                  <c:v>0.76775916973749803</c:v>
                </c:pt>
                <c:pt idx="472">
                  <c:v>0.59491416161259003</c:v>
                </c:pt>
                <c:pt idx="473">
                  <c:v>3.01817497084537</c:v>
                </c:pt>
                <c:pt idx="474">
                  <c:v>3.8594766453901901</c:v>
                </c:pt>
                <c:pt idx="475">
                  <c:v>1.94252249841888</c:v>
                </c:pt>
                <c:pt idx="476">
                  <c:v>2.43786583483219</c:v>
                </c:pt>
                <c:pt idx="477">
                  <c:v>1.0166383435328701</c:v>
                </c:pt>
                <c:pt idx="478">
                  <c:v>0.688754161000251</c:v>
                </c:pt>
                <c:pt idx="479">
                  <c:v>0.47090584029753901</c:v>
                </c:pt>
                <c:pt idx="480">
                  <c:v>0.30277583487331799</c:v>
                </c:pt>
                <c:pt idx="481">
                  <c:v>0.44060333172480198</c:v>
                </c:pt>
                <c:pt idx="482">
                  <c:v>0.31847333384056797</c:v>
                </c:pt>
                <c:pt idx="483">
                  <c:v>0.467149167160193</c:v>
                </c:pt>
                <c:pt idx="484">
                  <c:v>0.28347500098248302</c:v>
                </c:pt>
                <c:pt idx="485">
                  <c:v>0.41263917321960097</c:v>
                </c:pt>
                <c:pt idx="486">
                  <c:v>0.35134417124092499</c:v>
                </c:pt>
                <c:pt idx="487">
                  <c:v>0.66717250143488205</c:v>
                </c:pt>
                <c:pt idx="488">
                  <c:v>0.55311166514952903</c:v>
                </c:pt>
                <c:pt idx="489">
                  <c:v>0.82255666454633003</c:v>
                </c:pt>
                <c:pt idx="490">
                  <c:v>1.5789691674709301</c:v>
                </c:pt>
                <c:pt idx="491">
                  <c:v>1.33313751498858</c:v>
                </c:pt>
                <c:pt idx="492">
                  <c:v>0.83248500257730396</c:v>
                </c:pt>
                <c:pt idx="493">
                  <c:v>0.50151500016450801</c:v>
                </c:pt>
                <c:pt idx="494">
                  <c:v>0.54724665954708995</c:v>
                </c:pt>
                <c:pt idx="495">
                  <c:v>1.72657164871692</c:v>
                </c:pt>
                <c:pt idx="496">
                  <c:v>3.8059824648499401</c:v>
                </c:pt>
                <c:pt idx="497">
                  <c:v>0.48100666696826599</c:v>
                </c:pt>
                <c:pt idx="498">
                  <c:v>3.1345549576481102</c:v>
                </c:pt>
                <c:pt idx="499">
                  <c:v>0.628992500603199</c:v>
                </c:pt>
                <c:pt idx="500">
                  <c:v>0.97648416717847197</c:v>
                </c:pt>
                <c:pt idx="501">
                  <c:v>1.2478266798456501</c:v>
                </c:pt>
                <c:pt idx="502">
                  <c:v>0.72085833474993599</c:v>
                </c:pt>
                <c:pt idx="503">
                  <c:v>0.43974082969129102</c:v>
                </c:pt>
                <c:pt idx="504">
                  <c:v>2.0408283319075902</c:v>
                </c:pt>
                <c:pt idx="505">
                  <c:v>0.50467750400304701</c:v>
                </c:pt>
                <c:pt idx="506">
                  <c:v>1.7256899842619799</c:v>
                </c:pt>
                <c:pt idx="507">
                  <c:v>0.50310583015282895</c:v>
                </c:pt>
                <c:pt idx="508">
                  <c:v>0.50808916787306402</c:v>
                </c:pt>
                <c:pt idx="509">
                  <c:v>0.27017333706219898</c:v>
                </c:pt>
                <c:pt idx="510">
                  <c:v>0.45164333010713198</c:v>
                </c:pt>
                <c:pt idx="511">
                  <c:v>2.8063449973861299</c:v>
                </c:pt>
                <c:pt idx="512">
                  <c:v>3.3358049964904701</c:v>
                </c:pt>
                <c:pt idx="513">
                  <c:v>0.84546082993348504</c:v>
                </c:pt>
                <c:pt idx="514">
                  <c:v>0.75733250478903402</c:v>
                </c:pt>
                <c:pt idx="515">
                  <c:v>1.8621375085910099</c:v>
                </c:pt>
                <c:pt idx="516">
                  <c:v>0.93813166399796699</c:v>
                </c:pt>
                <c:pt idx="517">
                  <c:v>0.51682916959126701</c:v>
                </c:pt>
                <c:pt idx="518">
                  <c:v>0.52476416567961304</c:v>
                </c:pt>
                <c:pt idx="519">
                  <c:v>0.66560082872708604</c:v>
                </c:pt>
                <c:pt idx="520">
                  <c:v>1.6132199813922199</c:v>
                </c:pt>
                <c:pt idx="521">
                  <c:v>4.9448466777801503</c:v>
                </c:pt>
                <c:pt idx="522">
                  <c:v>2.7890566581487599</c:v>
                </c:pt>
                <c:pt idx="523">
                  <c:v>1.9239500250418899</c:v>
                </c:pt>
                <c:pt idx="524">
                  <c:v>2.6699933268626501</c:v>
                </c:pt>
                <c:pt idx="525">
                  <c:v>1.84229998866717</c:v>
                </c:pt>
                <c:pt idx="526">
                  <c:v>0.71882666567961295</c:v>
                </c:pt>
                <c:pt idx="527">
                  <c:v>0.51399250517288797</c:v>
                </c:pt>
                <c:pt idx="528">
                  <c:v>0.48857750336329098</c:v>
                </c:pt>
                <c:pt idx="529">
                  <c:v>0.50561666657527204</c:v>
                </c:pt>
                <c:pt idx="530">
                  <c:v>0.47360833863417201</c:v>
                </c:pt>
                <c:pt idx="531">
                  <c:v>0.50364250133434896</c:v>
                </c:pt>
                <c:pt idx="532">
                  <c:v>0.459884999195734</c:v>
                </c:pt>
                <c:pt idx="533">
                  <c:v>0.25729333323736903</c:v>
                </c:pt>
                <c:pt idx="534">
                  <c:v>0.62688416471083996</c:v>
                </c:pt>
                <c:pt idx="535">
                  <c:v>2.5887650088469099</c:v>
                </c:pt>
                <c:pt idx="536">
                  <c:v>4.7066625010967202</c:v>
                </c:pt>
                <c:pt idx="537">
                  <c:v>3.84736334919929</c:v>
                </c:pt>
                <c:pt idx="538">
                  <c:v>0.51188417613506298</c:v>
                </c:pt>
                <c:pt idx="539">
                  <c:v>3.1241283589601498</c:v>
                </c:pt>
                <c:pt idx="540">
                  <c:v>0.752943338652451</c:v>
                </c:pt>
                <c:pt idx="541">
                  <c:v>0.634531661073367</c:v>
                </c:pt>
                <c:pt idx="542">
                  <c:v>0.62588749488194795</c:v>
                </c:pt>
                <c:pt idx="543">
                  <c:v>1.0472858293851199</c:v>
                </c:pt>
                <c:pt idx="544">
                  <c:v>1.89937832971413</c:v>
                </c:pt>
                <c:pt idx="545">
                  <c:v>0.65051667233308097</c:v>
                </c:pt>
                <c:pt idx="546">
                  <c:v>1.2488425080974801</c:v>
                </c:pt>
                <c:pt idx="547">
                  <c:v>1.6813766707976601</c:v>
                </c:pt>
                <c:pt idx="548">
                  <c:v>0.87631916125615394</c:v>
                </c:pt>
                <c:pt idx="549">
                  <c:v>0.72952166736125901</c:v>
                </c:pt>
                <c:pt idx="550">
                  <c:v>0.55084999332825302</c:v>
                </c:pt>
                <c:pt idx="551">
                  <c:v>0.25351749882101998</c:v>
                </c:pt>
                <c:pt idx="552">
                  <c:v>0.47123166600863098</c:v>
                </c:pt>
                <c:pt idx="553">
                  <c:v>0.27069083154201401</c:v>
                </c:pt>
                <c:pt idx="554">
                  <c:v>0.49283249656359301</c:v>
                </c:pt>
                <c:pt idx="555">
                  <c:v>0.26653166530032901</c:v>
                </c:pt>
                <c:pt idx="556">
                  <c:v>0.38262416551510497</c:v>
                </c:pt>
                <c:pt idx="557">
                  <c:v>0.37838833644986097</c:v>
                </c:pt>
                <c:pt idx="558">
                  <c:v>0.685361676116785</c:v>
                </c:pt>
                <c:pt idx="559">
                  <c:v>4.3918307956059701</c:v>
                </c:pt>
                <c:pt idx="560">
                  <c:v>1.0253783361116999</c:v>
                </c:pt>
                <c:pt idx="561">
                  <c:v>1.8618116668860101</c:v>
                </c:pt>
                <c:pt idx="562">
                  <c:v>1.7503574991226101</c:v>
                </c:pt>
                <c:pt idx="563">
                  <c:v>2.2705216874678902</c:v>
                </c:pt>
                <c:pt idx="564">
                  <c:v>2.4069308241208298</c:v>
                </c:pt>
                <c:pt idx="565">
                  <c:v>1.4122383226950901</c:v>
                </c:pt>
                <c:pt idx="566">
                  <c:v>1.48683497945467</c:v>
                </c:pt>
                <c:pt idx="567">
                  <c:v>0.64110582649707704</c:v>
                </c:pt>
                <c:pt idx="568">
                  <c:v>2.4003566724061902</c:v>
                </c:pt>
                <c:pt idx="569">
                  <c:v>2.8560633349418598</c:v>
                </c:pt>
                <c:pt idx="570">
                  <c:v>0.525224168896675</c:v>
                </c:pt>
                <c:pt idx="571">
                  <c:v>1.2485358202457399</c:v>
                </c:pt>
                <c:pt idx="572">
                  <c:v>1.74759748438994</c:v>
                </c:pt>
                <c:pt idx="573">
                  <c:v>1.7806983496745401</c:v>
                </c:pt>
                <c:pt idx="574">
                  <c:v>0.65624750157197298</c:v>
                </c:pt>
                <c:pt idx="575">
                  <c:v>0.50875999142726203</c:v>
                </c:pt>
                <c:pt idx="576">
                  <c:v>0.532392509331306</c:v>
                </c:pt>
                <c:pt idx="577">
                  <c:v>0.466382501224676</c:v>
                </c:pt>
                <c:pt idx="578">
                  <c:v>0.611531667013962</c:v>
                </c:pt>
                <c:pt idx="579">
                  <c:v>0.44073750466108202</c:v>
                </c:pt>
                <c:pt idx="580">
                  <c:v>0.42458000247677102</c:v>
                </c:pt>
                <c:pt idx="581">
                  <c:v>0.55217249458034801</c:v>
                </c:pt>
                <c:pt idx="582">
                  <c:v>0.62644333362579296</c:v>
                </c:pt>
                <c:pt idx="583">
                  <c:v>0.51326417264838997</c:v>
                </c:pt>
                <c:pt idx="584">
                  <c:v>1.2239449984828601</c:v>
                </c:pt>
                <c:pt idx="585">
                  <c:v>2.8095074989398299</c:v>
                </c:pt>
                <c:pt idx="586">
                  <c:v>3.4254474790891001</c:v>
                </c:pt>
                <c:pt idx="587">
                  <c:v>3.3917716372013</c:v>
                </c:pt>
                <c:pt idx="588">
                  <c:v>3.3304957942167901</c:v>
                </c:pt>
                <c:pt idx="589">
                  <c:v>2.7322658693790398</c:v>
                </c:pt>
                <c:pt idx="590">
                  <c:v>0.83365414847930197</c:v>
                </c:pt>
                <c:pt idx="591">
                  <c:v>0.66728749881187999</c:v>
                </c:pt>
                <c:pt idx="592">
                  <c:v>5.5176233228047602</c:v>
                </c:pt>
                <c:pt idx="593">
                  <c:v>3.7495175360639799</c:v>
                </c:pt>
                <c:pt idx="594">
                  <c:v>1.5472483472526</c:v>
                </c:pt>
                <c:pt idx="595">
                  <c:v>1.57847082455952</c:v>
                </c:pt>
                <c:pt idx="596">
                  <c:v>1.8809400349855401</c:v>
                </c:pt>
                <c:pt idx="597">
                  <c:v>0.58734333435694297</c:v>
                </c:pt>
                <c:pt idx="598">
                  <c:v>0.46590332930286699</c:v>
                </c:pt>
                <c:pt idx="599">
                  <c:v>0.414249168485403</c:v>
                </c:pt>
                <c:pt idx="600">
                  <c:v>0.46285582855343799</c:v>
                </c:pt>
                <c:pt idx="601">
                  <c:v>0.26756666739781698</c:v>
                </c:pt>
                <c:pt idx="602">
                  <c:v>0.48938250213861401</c:v>
                </c:pt>
                <c:pt idx="603">
                  <c:v>0.25322999795277801</c:v>
                </c:pt>
                <c:pt idx="604">
                  <c:v>0.47498834028839998</c:v>
                </c:pt>
                <c:pt idx="605">
                  <c:v>0.29997750043868998</c:v>
                </c:pt>
                <c:pt idx="606">
                  <c:v>0.68419250051180402</c:v>
                </c:pt>
                <c:pt idx="607">
                  <c:v>1.6539683396120799</c:v>
                </c:pt>
                <c:pt idx="608">
                  <c:v>2.3039675277471501</c:v>
                </c:pt>
                <c:pt idx="609">
                  <c:v>2.5810983037948501</c:v>
                </c:pt>
                <c:pt idx="610">
                  <c:v>1.3381399951378501</c:v>
                </c:pt>
                <c:pt idx="611">
                  <c:v>1.87256416668494</c:v>
                </c:pt>
                <c:pt idx="612">
                  <c:v>1.4379024771104201</c:v>
                </c:pt>
                <c:pt idx="613">
                  <c:v>1.5491649903853699</c:v>
                </c:pt>
                <c:pt idx="614">
                  <c:v>2.06461418916781</c:v>
                </c:pt>
                <c:pt idx="615">
                  <c:v>2.0516191645463202</c:v>
                </c:pt>
                <c:pt idx="616">
                  <c:v>4.1755734237035096</c:v>
                </c:pt>
                <c:pt idx="617">
                  <c:v>3.5963374861081401</c:v>
                </c:pt>
                <c:pt idx="618">
                  <c:v>0.53557415902614602</c:v>
                </c:pt>
                <c:pt idx="619">
                  <c:v>0.62719083085656102</c:v>
                </c:pt>
                <c:pt idx="620">
                  <c:v>1.1996033550302201</c:v>
                </c:pt>
                <c:pt idx="621">
                  <c:v>0.58272416661183002</c:v>
                </c:pt>
                <c:pt idx="622">
                  <c:v>0.30496083073317998</c:v>
                </c:pt>
                <c:pt idx="623">
                  <c:v>0.46634416610002499</c:v>
                </c:pt>
                <c:pt idx="624">
                  <c:v>0.249664999867479</c:v>
                </c:pt>
                <c:pt idx="625">
                  <c:v>0.48947832395633001</c:v>
                </c:pt>
                <c:pt idx="626">
                  <c:v>0.241940832684437</c:v>
                </c:pt>
                <c:pt idx="627">
                  <c:v>0.40865249733130099</c:v>
                </c:pt>
                <c:pt idx="628">
                  <c:v>0.34453999963899401</c:v>
                </c:pt>
                <c:pt idx="629">
                  <c:v>0.25284666726986499</c:v>
                </c:pt>
                <c:pt idx="630">
                  <c:v>0.742075842618941</c:v>
                </c:pt>
                <c:pt idx="631">
                  <c:v>0.37290666724244698</c:v>
                </c:pt>
                <c:pt idx="632">
                  <c:v>2.5868099837501801</c:v>
                </c:pt>
                <c:pt idx="633">
                  <c:v>2.8501216436674199</c:v>
                </c:pt>
                <c:pt idx="634">
                  <c:v>0.88126418441534105</c:v>
                </c:pt>
                <c:pt idx="635">
                  <c:v>1.14043584108352</c:v>
                </c:pt>
                <c:pt idx="636">
                  <c:v>0.50067167026301196</c:v>
                </c:pt>
                <c:pt idx="637">
                  <c:v>0.92837584088245995</c:v>
                </c:pt>
                <c:pt idx="638">
                  <c:v>0.75129500140746397</c:v>
                </c:pt>
                <c:pt idx="639">
                  <c:v>0.76775916973749803</c:v>
                </c:pt>
                <c:pt idx="640">
                  <c:v>0.59491416161259003</c:v>
                </c:pt>
                <c:pt idx="641">
                  <c:v>3.01817497084537</c:v>
                </c:pt>
                <c:pt idx="642">
                  <c:v>3.8594766453901901</c:v>
                </c:pt>
                <c:pt idx="643">
                  <c:v>1.94252249841888</c:v>
                </c:pt>
                <c:pt idx="644">
                  <c:v>2.43786583483219</c:v>
                </c:pt>
                <c:pt idx="645">
                  <c:v>1.0166383435328701</c:v>
                </c:pt>
                <c:pt idx="646">
                  <c:v>0.688754161000251</c:v>
                </c:pt>
                <c:pt idx="647">
                  <c:v>0.47090584029753901</c:v>
                </c:pt>
                <c:pt idx="648">
                  <c:v>0.45484416678547801</c:v>
                </c:pt>
                <c:pt idx="649">
                  <c:v>0.56118083417415598</c:v>
                </c:pt>
                <c:pt idx="650">
                  <c:v>0.37704666763543998</c:v>
                </c:pt>
                <c:pt idx="651">
                  <c:v>0.58312666257222501</c:v>
                </c:pt>
                <c:pt idx="652">
                  <c:v>0.411738333205381</c:v>
                </c:pt>
                <c:pt idx="653">
                  <c:v>0.389217496787508</c:v>
                </c:pt>
                <c:pt idx="654">
                  <c:v>0.44848083483676099</c:v>
                </c:pt>
                <c:pt idx="655">
                  <c:v>0.61375500142574302</c:v>
                </c:pt>
                <c:pt idx="656">
                  <c:v>1.37633918295304</c:v>
                </c:pt>
                <c:pt idx="657">
                  <c:v>1.2281616588433499</c:v>
                </c:pt>
                <c:pt idx="658">
                  <c:v>2.4222833492358502</c:v>
                </c:pt>
                <c:pt idx="659">
                  <c:v>2.4077167193094802</c:v>
                </c:pt>
                <c:pt idx="660">
                  <c:v>1.2297141628463999</c:v>
                </c:pt>
                <c:pt idx="661">
                  <c:v>1.20738501747449</c:v>
                </c:pt>
                <c:pt idx="662">
                  <c:v>2.0194000116984001</c:v>
                </c:pt>
                <c:pt idx="663">
                  <c:v>1.6985691539446499</c:v>
                </c:pt>
                <c:pt idx="664">
                  <c:v>4.5704641962051404</c:v>
                </c:pt>
                <c:pt idx="665">
                  <c:v>2.15069167882204</c:v>
                </c:pt>
                <c:pt idx="666">
                  <c:v>1.09583500047524</c:v>
                </c:pt>
                <c:pt idx="667">
                  <c:v>2.0427833501497901</c:v>
                </c:pt>
                <c:pt idx="668">
                  <c:v>2.2224325058857599</c:v>
                </c:pt>
                <c:pt idx="669">
                  <c:v>0.76319749553998295</c:v>
                </c:pt>
                <c:pt idx="670">
                  <c:v>0.91814083327849605</c:v>
                </c:pt>
                <c:pt idx="671">
                  <c:v>0.54270416547854705</c:v>
                </c:pt>
                <c:pt idx="672">
                  <c:v>2.0408283319075902</c:v>
                </c:pt>
                <c:pt idx="673">
                  <c:v>0.50467750400304701</c:v>
                </c:pt>
                <c:pt idx="674">
                  <c:v>1.7256899842619799</c:v>
                </c:pt>
                <c:pt idx="675">
                  <c:v>0.50310583015282895</c:v>
                </c:pt>
                <c:pt idx="676">
                  <c:v>0.50808916787306402</c:v>
                </c:pt>
                <c:pt idx="677">
                  <c:v>0.27017333706219898</c:v>
                </c:pt>
                <c:pt idx="678">
                  <c:v>0.45164333010713198</c:v>
                </c:pt>
                <c:pt idx="679">
                  <c:v>2.8063449973861299</c:v>
                </c:pt>
                <c:pt idx="680">
                  <c:v>3.3358049964904701</c:v>
                </c:pt>
                <c:pt idx="681">
                  <c:v>0.84546082993348504</c:v>
                </c:pt>
                <c:pt idx="682">
                  <c:v>0.75733250478903402</c:v>
                </c:pt>
                <c:pt idx="683">
                  <c:v>1.8621375085910099</c:v>
                </c:pt>
                <c:pt idx="684">
                  <c:v>0.93813166399796699</c:v>
                </c:pt>
                <c:pt idx="685">
                  <c:v>0.51682916959126701</c:v>
                </c:pt>
                <c:pt idx="686">
                  <c:v>0.52476416567961304</c:v>
                </c:pt>
                <c:pt idx="687">
                  <c:v>0.66560082872708604</c:v>
                </c:pt>
                <c:pt idx="688">
                  <c:v>1.6132199813922199</c:v>
                </c:pt>
                <c:pt idx="689">
                  <c:v>4.9448466777801503</c:v>
                </c:pt>
                <c:pt idx="690">
                  <c:v>2.7890566581487599</c:v>
                </c:pt>
                <c:pt idx="691">
                  <c:v>1.9239500250418899</c:v>
                </c:pt>
                <c:pt idx="692">
                  <c:v>2.6699933268626501</c:v>
                </c:pt>
                <c:pt idx="693">
                  <c:v>1.84229998866717</c:v>
                </c:pt>
                <c:pt idx="694">
                  <c:v>0.71882666567961295</c:v>
                </c:pt>
                <c:pt idx="695">
                  <c:v>0.51399250517288797</c:v>
                </c:pt>
                <c:pt idx="696">
                  <c:v>0.46920000493526398</c:v>
                </c:pt>
                <c:pt idx="697">
                  <c:v>0.25353666752576798</c:v>
                </c:pt>
                <c:pt idx="698">
                  <c:v>0.50759082724650595</c:v>
                </c:pt>
                <c:pt idx="699">
                  <c:v>0.285430000374714</c:v>
                </c:pt>
                <c:pt idx="700">
                  <c:v>0.36090832901497599</c:v>
                </c:pt>
                <c:pt idx="701">
                  <c:v>0.41317583183447498</c:v>
                </c:pt>
                <c:pt idx="702">
                  <c:v>0.65893083691596899</c:v>
                </c:pt>
                <c:pt idx="703">
                  <c:v>1.50540749281644</c:v>
                </c:pt>
                <c:pt idx="704">
                  <c:v>0.84586334531505802</c:v>
                </c:pt>
                <c:pt idx="705">
                  <c:v>0.37543666665752701</c:v>
                </c:pt>
                <c:pt idx="706">
                  <c:v>1.97525912232697</c:v>
                </c:pt>
                <c:pt idx="707">
                  <c:v>2.49047836919625</c:v>
                </c:pt>
                <c:pt idx="708">
                  <c:v>1.4261725235978699</c:v>
                </c:pt>
                <c:pt idx="709">
                  <c:v>2.63702666193246</c:v>
                </c:pt>
                <c:pt idx="710">
                  <c:v>0.79066333055496196</c:v>
                </c:pt>
                <c:pt idx="711">
                  <c:v>0.80632250010967199</c:v>
                </c:pt>
                <c:pt idx="712">
                  <c:v>4.0221442137161896</c:v>
                </c:pt>
                <c:pt idx="713">
                  <c:v>3.4477190875013601</c:v>
                </c:pt>
                <c:pt idx="714">
                  <c:v>0.68041667009393403</c:v>
                </c:pt>
                <c:pt idx="715">
                  <c:v>1.0974641678730599</c:v>
                </c:pt>
                <c:pt idx="716">
                  <c:v>1.34229917109012</c:v>
                </c:pt>
                <c:pt idx="717">
                  <c:v>0.91911834011475302</c:v>
                </c:pt>
                <c:pt idx="718">
                  <c:v>0.57810500115156105</c:v>
                </c:pt>
                <c:pt idx="719">
                  <c:v>0.50417917023102399</c:v>
                </c:pt>
                <c:pt idx="720">
                  <c:v>0.44585500160853098</c:v>
                </c:pt>
                <c:pt idx="721">
                  <c:v>0.382259997824827</c:v>
                </c:pt>
                <c:pt idx="722">
                  <c:v>0.41348249969383</c:v>
                </c:pt>
                <c:pt idx="723">
                  <c:v>0.45421166636049698</c:v>
                </c:pt>
                <c:pt idx="724">
                  <c:v>0.32175083277126099</c:v>
                </c:pt>
                <c:pt idx="725">
                  <c:v>0.49829500849048303</c:v>
                </c:pt>
                <c:pt idx="726">
                  <c:v>0.36407082999745899</c:v>
                </c:pt>
                <c:pt idx="727">
                  <c:v>0.83465084115664101</c:v>
                </c:pt>
                <c:pt idx="728">
                  <c:v>0.98217665900786699</c:v>
                </c:pt>
                <c:pt idx="729">
                  <c:v>2.0521749850114102</c:v>
                </c:pt>
                <c:pt idx="730">
                  <c:v>2.1426991686224901</c:v>
                </c:pt>
                <c:pt idx="731">
                  <c:v>0.65923748935262405</c:v>
                </c:pt>
                <c:pt idx="732">
                  <c:v>0.37306000260015298</c:v>
                </c:pt>
                <c:pt idx="733">
                  <c:v>3.8566591393947598</c:v>
                </c:pt>
                <c:pt idx="734">
                  <c:v>1.8154091531038199</c:v>
                </c:pt>
                <c:pt idx="735">
                  <c:v>1.4685116741061099</c:v>
                </c:pt>
                <c:pt idx="736">
                  <c:v>2.0150683436791099</c:v>
                </c:pt>
                <c:pt idx="737">
                  <c:v>2.3675433228413199</c:v>
                </c:pt>
                <c:pt idx="738">
                  <c:v>5.1073991950352999</c:v>
                </c:pt>
                <c:pt idx="739">
                  <c:v>2.5003300072749401</c:v>
                </c:pt>
                <c:pt idx="740">
                  <c:v>2.7836325053373998</c:v>
                </c:pt>
                <c:pt idx="741">
                  <c:v>2.5978117166956198</c:v>
                </c:pt>
                <c:pt idx="742">
                  <c:v>1.4045908240477201</c:v>
                </c:pt>
                <c:pt idx="743">
                  <c:v>1.4413716579476901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3-4040-B4D2-103425F88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527800"/>
        <c:axId val="527528128"/>
      </c:barChart>
      <c:catAx>
        <c:axId val="527527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28128"/>
        <c:crosses val="autoZero"/>
        <c:auto val="1"/>
        <c:lblAlgn val="ctr"/>
        <c:lblOffset val="100"/>
        <c:noMultiLvlLbl val="0"/>
      </c:catAx>
      <c:valAx>
        <c:axId val="52752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52780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160847242802383"/>
          <c:y val="0.23654459928373944"/>
          <c:w val="0.14138100209407414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April</a:t>
            </a:r>
            <a:r>
              <a:rPr lang="en-US" baseline="0"/>
              <a:t> Load (Hourly)</a:t>
            </a:r>
            <a:endParaRPr lang="en-US"/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Synthetic</c:v>
          </c:tx>
          <c:invertIfNegative val="0"/>
          <c:val>
            <c:numRef>
              <c:f>Usage!$C$2162:$C$2881</c:f>
              <c:numCache>
                <c:formatCode>0.00</c:formatCode>
                <c:ptCount val="720"/>
                <c:pt idx="0">
                  <c:v>0.36</c:v>
                </c:pt>
                <c:pt idx="1">
                  <c:v>0.36</c:v>
                </c:pt>
                <c:pt idx="2">
                  <c:v>0.36</c:v>
                </c:pt>
                <c:pt idx="3">
                  <c:v>0.36</c:v>
                </c:pt>
                <c:pt idx="4">
                  <c:v>0.38</c:v>
                </c:pt>
                <c:pt idx="5">
                  <c:v>0.45</c:v>
                </c:pt>
                <c:pt idx="6">
                  <c:v>0.68</c:v>
                </c:pt>
                <c:pt idx="7">
                  <c:v>1.1499999999999999</c:v>
                </c:pt>
                <c:pt idx="8">
                  <c:v>1.74</c:v>
                </c:pt>
                <c:pt idx="9">
                  <c:v>2.02</c:v>
                </c:pt>
                <c:pt idx="10">
                  <c:v>1.95</c:v>
                </c:pt>
                <c:pt idx="11">
                  <c:v>1.75</c:v>
                </c:pt>
                <c:pt idx="12">
                  <c:v>1.47</c:v>
                </c:pt>
                <c:pt idx="13">
                  <c:v>0.47</c:v>
                </c:pt>
                <c:pt idx="14">
                  <c:v>0.9</c:v>
                </c:pt>
                <c:pt idx="15">
                  <c:v>1.99</c:v>
                </c:pt>
                <c:pt idx="16">
                  <c:v>3.54</c:v>
                </c:pt>
                <c:pt idx="17">
                  <c:v>4.33</c:v>
                </c:pt>
                <c:pt idx="18">
                  <c:v>4.09</c:v>
                </c:pt>
                <c:pt idx="19">
                  <c:v>3.46</c:v>
                </c:pt>
                <c:pt idx="20">
                  <c:v>2.65</c:v>
                </c:pt>
                <c:pt idx="21">
                  <c:v>1.85</c:v>
                </c:pt>
                <c:pt idx="22">
                  <c:v>1.22</c:v>
                </c:pt>
                <c:pt idx="23">
                  <c:v>0.8</c:v>
                </c:pt>
                <c:pt idx="24">
                  <c:v>0.36</c:v>
                </c:pt>
                <c:pt idx="25">
                  <c:v>0.36</c:v>
                </c:pt>
                <c:pt idx="26">
                  <c:v>0.37</c:v>
                </c:pt>
                <c:pt idx="27">
                  <c:v>0.37</c:v>
                </c:pt>
                <c:pt idx="28">
                  <c:v>0.41</c:v>
                </c:pt>
                <c:pt idx="29">
                  <c:v>0.55000000000000004</c:v>
                </c:pt>
                <c:pt idx="30">
                  <c:v>0.88</c:v>
                </c:pt>
                <c:pt idx="31">
                  <c:v>1.44</c:v>
                </c:pt>
                <c:pt idx="32">
                  <c:v>2.04</c:v>
                </c:pt>
                <c:pt idx="33">
                  <c:v>2.2999999999999998</c:v>
                </c:pt>
                <c:pt idx="34">
                  <c:v>2.09</c:v>
                </c:pt>
                <c:pt idx="35">
                  <c:v>1.6</c:v>
                </c:pt>
                <c:pt idx="36">
                  <c:v>1.07</c:v>
                </c:pt>
                <c:pt idx="37">
                  <c:v>0.42</c:v>
                </c:pt>
                <c:pt idx="38">
                  <c:v>0.69</c:v>
                </c:pt>
                <c:pt idx="39">
                  <c:v>1.57</c:v>
                </c:pt>
                <c:pt idx="40">
                  <c:v>3.02</c:v>
                </c:pt>
                <c:pt idx="41">
                  <c:v>3.82</c:v>
                </c:pt>
                <c:pt idx="42">
                  <c:v>3.34</c:v>
                </c:pt>
                <c:pt idx="43">
                  <c:v>2.25</c:v>
                </c:pt>
                <c:pt idx="44">
                  <c:v>1.25</c:v>
                </c:pt>
                <c:pt idx="45">
                  <c:v>0.67</c:v>
                </c:pt>
                <c:pt idx="46">
                  <c:v>0.44</c:v>
                </c:pt>
                <c:pt idx="47">
                  <c:v>0.38</c:v>
                </c:pt>
                <c:pt idx="48">
                  <c:v>0.36</c:v>
                </c:pt>
                <c:pt idx="49">
                  <c:v>0.36</c:v>
                </c:pt>
                <c:pt idx="50">
                  <c:v>0.37</c:v>
                </c:pt>
                <c:pt idx="51">
                  <c:v>0.38</c:v>
                </c:pt>
                <c:pt idx="52">
                  <c:v>0.42</c:v>
                </c:pt>
                <c:pt idx="53">
                  <c:v>0.57999999999999996</c:v>
                </c:pt>
                <c:pt idx="54">
                  <c:v>0.96</c:v>
                </c:pt>
                <c:pt idx="55">
                  <c:v>1.6</c:v>
                </c:pt>
                <c:pt idx="56">
                  <c:v>2.2799999999999998</c:v>
                </c:pt>
                <c:pt idx="57">
                  <c:v>2.58</c:v>
                </c:pt>
                <c:pt idx="58">
                  <c:v>2.35</c:v>
                </c:pt>
                <c:pt idx="59">
                  <c:v>1.78</c:v>
                </c:pt>
                <c:pt idx="60">
                  <c:v>1.17</c:v>
                </c:pt>
                <c:pt idx="61">
                  <c:v>0.42</c:v>
                </c:pt>
                <c:pt idx="62">
                  <c:v>0.69</c:v>
                </c:pt>
                <c:pt idx="63">
                  <c:v>1.57</c:v>
                </c:pt>
                <c:pt idx="64">
                  <c:v>3.02</c:v>
                </c:pt>
                <c:pt idx="65">
                  <c:v>3.81</c:v>
                </c:pt>
                <c:pt idx="66">
                  <c:v>3.33</c:v>
                </c:pt>
                <c:pt idx="67">
                  <c:v>2.25</c:v>
                </c:pt>
                <c:pt idx="68">
                  <c:v>1.25</c:v>
                </c:pt>
                <c:pt idx="69">
                  <c:v>0.67</c:v>
                </c:pt>
                <c:pt idx="70">
                  <c:v>0.44</c:v>
                </c:pt>
                <c:pt idx="71">
                  <c:v>0.38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0.37</c:v>
                </c:pt>
                <c:pt idx="76">
                  <c:v>0.44</c:v>
                </c:pt>
                <c:pt idx="77">
                  <c:v>0.8</c:v>
                </c:pt>
                <c:pt idx="78">
                  <c:v>1.95</c:v>
                </c:pt>
                <c:pt idx="79">
                  <c:v>4.3499999999999996</c:v>
                </c:pt>
                <c:pt idx="80">
                  <c:v>7.3</c:v>
                </c:pt>
                <c:pt idx="81">
                  <c:v>8.6999999999999993</c:v>
                </c:pt>
                <c:pt idx="82">
                  <c:v>8.33</c:v>
                </c:pt>
                <c:pt idx="83">
                  <c:v>7.33</c:v>
                </c:pt>
                <c:pt idx="84">
                  <c:v>5.92</c:v>
                </c:pt>
                <c:pt idx="85">
                  <c:v>0.47</c:v>
                </c:pt>
                <c:pt idx="86">
                  <c:v>0.9</c:v>
                </c:pt>
                <c:pt idx="87">
                  <c:v>1.99</c:v>
                </c:pt>
                <c:pt idx="88">
                  <c:v>3.53</c:v>
                </c:pt>
                <c:pt idx="89">
                  <c:v>4.32</c:v>
                </c:pt>
                <c:pt idx="90">
                  <c:v>4.08</c:v>
                </c:pt>
                <c:pt idx="91">
                  <c:v>3.46</c:v>
                </c:pt>
                <c:pt idx="92">
                  <c:v>2.64</c:v>
                </c:pt>
                <c:pt idx="93">
                  <c:v>1.85</c:v>
                </c:pt>
                <c:pt idx="94">
                  <c:v>1.22</c:v>
                </c:pt>
                <c:pt idx="95">
                  <c:v>0.8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0.37</c:v>
                </c:pt>
                <c:pt idx="100">
                  <c:v>0.4</c:v>
                </c:pt>
                <c:pt idx="101">
                  <c:v>0.56000000000000005</c:v>
                </c:pt>
                <c:pt idx="102">
                  <c:v>1.07</c:v>
                </c:pt>
                <c:pt idx="103">
                  <c:v>2.15</c:v>
                </c:pt>
                <c:pt idx="104">
                  <c:v>3.46</c:v>
                </c:pt>
                <c:pt idx="105">
                  <c:v>4.09</c:v>
                </c:pt>
                <c:pt idx="106">
                  <c:v>3.93</c:v>
                </c:pt>
                <c:pt idx="107">
                  <c:v>3.48</c:v>
                </c:pt>
                <c:pt idx="108">
                  <c:v>2.85</c:v>
                </c:pt>
                <c:pt idx="109">
                  <c:v>0.47</c:v>
                </c:pt>
                <c:pt idx="110">
                  <c:v>0.89</c:v>
                </c:pt>
                <c:pt idx="111">
                  <c:v>1.98</c:v>
                </c:pt>
                <c:pt idx="112">
                  <c:v>3.51</c:v>
                </c:pt>
                <c:pt idx="113">
                  <c:v>4.29</c:v>
                </c:pt>
                <c:pt idx="114">
                  <c:v>4.0599999999999996</c:v>
                </c:pt>
                <c:pt idx="115">
                  <c:v>3.44</c:v>
                </c:pt>
                <c:pt idx="116">
                  <c:v>2.63</c:v>
                </c:pt>
                <c:pt idx="117">
                  <c:v>1.84</c:v>
                </c:pt>
                <c:pt idx="118">
                  <c:v>1.21</c:v>
                </c:pt>
                <c:pt idx="119">
                  <c:v>0.79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0.36</c:v>
                </c:pt>
                <c:pt idx="124">
                  <c:v>0.39</c:v>
                </c:pt>
                <c:pt idx="125">
                  <c:v>0.51</c:v>
                </c:pt>
                <c:pt idx="126">
                  <c:v>0.9</c:v>
                </c:pt>
                <c:pt idx="127">
                  <c:v>1.71</c:v>
                </c:pt>
                <c:pt idx="128">
                  <c:v>2.71</c:v>
                </c:pt>
                <c:pt idx="129">
                  <c:v>3.18</c:v>
                </c:pt>
                <c:pt idx="130">
                  <c:v>3.06</c:v>
                </c:pt>
                <c:pt idx="131">
                  <c:v>2.72</c:v>
                </c:pt>
                <c:pt idx="132">
                  <c:v>2.2400000000000002</c:v>
                </c:pt>
                <c:pt idx="133">
                  <c:v>0.48</c:v>
                </c:pt>
                <c:pt idx="134">
                  <c:v>0.9</c:v>
                </c:pt>
                <c:pt idx="135">
                  <c:v>2.0099999999999998</c:v>
                </c:pt>
                <c:pt idx="136">
                  <c:v>3.56</c:v>
                </c:pt>
                <c:pt idx="137">
                  <c:v>4.3600000000000003</c:v>
                </c:pt>
                <c:pt idx="138">
                  <c:v>4.12</c:v>
                </c:pt>
                <c:pt idx="139">
                  <c:v>3.49</c:v>
                </c:pt>
                <c:pt idx="140">
                  <c:v>2.67</c:v>
                </c:pt>
                <c:pt idx="141">
                  <c:v>1.86</c:v>
                </c:pt>
                <c:pt idx="142">
                  <c:v>1.23</c:v>
                </c:pt>
                <c:pt idx="143">
                  <c:v>0.8</c:v>
                </c:pt>
                <c:pt idx="144">
                  <c:v>0.36</c:v>
                </c:pt>
                <c:pt idx="145">
                  <c:v>0.36</c:v>
                </c:pt>
                <c:pt idx="146">
                  <c:v>0.36</c:v>
                </c:pt>
                <c:pt idx="147">
                  <c:v>0.36</c:v>
                </c:pt>
                <c:pt idx="148">
                  <c:v>0.39</c:v>
                </c:pt>
                <c:pt idx="149">
                  <c:v>0.52</c:v>
                </c:pt>
                <c:pt idx="150">
                  <c:v>0.94</c:v>
                </c:pt>
                <c:pt idx="151">
                  <c:v>1.82</c:v>
                </c:pt>
                <c:pt idx="152">
                  <c:v>2.9</c:v>
                </c:pt>
                <c:pt idx="153">
                  <c:v>3.42</c:v>
                </c:pt>
                <c:pt idx="154">
                  <c:v>3.28</c:v>
                </c:pt>
                <c:pt idx="155">
                  <c:v>2.91</c:v>
                </c:pt>
                <c:pt idx="156">
                  <c:v>2.4</c:v>
                </c:pt>
                <c:pt idx="157">
                  <c:v>0.47</c:v>
                </c:pt>
                <c:pt idx="158">
                  <c:v>0.89</c:v>
                </c:pt>
                <c:pt idx="159">
                  <c:v>1.97</c:v>
                </c:pt>
                <c:pt idx="160">
                  <c:v>3.5</c:v>
                </c:pt>
                <c:pt idx="161">
                  <c:v>4.28</c:v>
                </c:pt>
                <c:pt idx="162">
                  <c:v>4.05</c:v>
                </c:pt>
                <c:pt idx="163">
                  <c:v>3.43</c:v>
                </c:pt>
                <c:pt idx="164">
                  <c:v>2.62</c:v>
                </c:pt>
                <c:pt idx="165">
                  <c:v>1.83</c:v>
                </c:pt>
                <c:pt idx="166">
                  <c:v>1.21</c:v>
                </c:pt>
                <c:pt idx="167">
                  <c:v>0.79</c:v>
                </c:pt>
                <c:pt idx="168">
                  <c:v>0.36</c:v>
                </c:pt>
                <c:pt idx="169">
                  <c:v>0.36</c:v>
                </c:pt>
                <c:pt idx="170">
                  <c:v>0.36</c:v>
                </c:pt>
                <c:pt idx="171">
                  <c:v>0.36</c:v>
                </c:pt>
                <c:pt idx="172">
                  <c:v>0.39</c:v>
                </c:pt>
                <c:pt idx="173">
                  <c:v>0.53</c:v>
                </c:pt>
                <c:pt idx="174">
                  <c:v>0.97</c:v>
                </c:pt>
                <c:pt idx="175">
                  <c:v>1.88</c:v>
                </c:pt>
                <c:pt idx="176">
                  <c:v>3.01</c:v>
                </c:pt>
                <c:pt idx="177">
                  <c:v>3.55</c:v>
                </c:pt>
                <c:pt idx="178">
                  <c:v>3.41</c:v>
                </c:pt>
                <c:pt idx="179">
                  <c:v>3.02</c:v>
                </c:pt>
                <c:pt idx="180">
                  <c:v>2.48</c:v>
                </c:pt>
                <c:pt idx="181">
                  <c:v>0.47</c:v>
                </c:pt>
                <c:pt idx="182">
                  <c:v>0.89</c:v>
                </c:pt>
                <c:pt idx="183">
                  <c:v>1.97</c:v>
                </c:pt>
                <c:pt idx="184">
                  <c:v>3.49</c:v>
                </c:pt>
                <c:pt idx="185">
                  <c:v>4.2699999999999996</c:v>
                </c:pt>
                <c:pt idx="186">
                  <c:v>4.04</c:v>
                </c:pt>
                <c:pt idx="187">
                  <c:v>3.42</c:v>
                </c:pt>
                <c:pt idx="188">
                  <c:v>2.61</c:v>
                </c:pt>
                <c:pt idx="189">
                  <c:v>1.83</c:v>
                </c:pt>
                <c:pt idx="190">
                  <c:v>1.21</c:v>
                </c:pt>
                <c:pt idx="191">
                  <c:v>0.79</c:v>
                </c:pt>
                <c:pt idx="192">
                  <c:v>0.36</c:v>
                </c:pt>
                <c:pt idx="193">
                  <c:v>0.36</c:v>
                </c:pt>
                <c:pt idx="194">
                  <c:v>0.37</c:v>
                </c:pt>
                <c:pt idx="195">
                  <c:v>0.37</c:v>
                </c:pt>
                <c:pt idx="196">
                  <c:v>0.41</c:v>
                </c:pt>
                <c:pt idx="197">
                  <c:v>0.52</c:v>
                </c:pt>
                <c:pt idx="198">
                  <c:v>0.8</c:v>
                </c:pt>
                <c:pt idx="199">
                  <c:v>1.27</c:v>
                </c:pt>
                <c:pt idx="200">
                  <c:v>1.78</c:v>
                </c:pt>
                <c:pt idx="201">
                  <c:v>2</c:v>
                </c:pt>
                <c:pt idx="202">
                  <c:v>1.83</c:v>
                </c:pt>
                <c:pt idx="203">
                  <c:v>1.41</c:v>
                </c:pt>
                <c:pt idx="204">
                  <c:v>0.96</c:v>
                </c:pt>
                <c:pt idx="205">
                  <c:v>0.42</c:v>
                </c:pt>
                <c:pt idx="206">
                  <c:v>0.69</c:v>
                </c:pt>
                <c:pt idx="207">
                  <c:v>1.57</c:v>
                </c:pt>
                <c:pt idx="208">
                  <c:v>3.02</c:v>
                </c:pt>
                <c:pt idx="209">
                  <c:v>3.82</c:v>
                </c:pt>
                <c:pt idx="210">
                  <c:v>3.33</c:v>
                </c:pt>
                <c:pt idx="211">
                  <c:v>2.25</c:v>
                </c:pt>
                <c:pt idx="212">
                  <c:v>1.25</c:v>
                </c:pt>
                <c:pt idx="213">
                  <c:v>0.67</c:v>
                </c:pt>
                <c:pt idx="214">
                  <c:v>0.44</c:v>
                </c:pt>
                <c:pt idx="215">
                  <c:v>0.38</c:v>
                </c:pt>
                <c:pt idx="216">
                  <c:v>0.36</c:v>
                </c:pt>
                <c:pt idx="217">
                  <c:v>0.36</c:v>
                </c:pt>
                <c:pt idx="218">
                  <c:v>0.37</c:v>
                </c:pt>
                <c:pt idx="219">
                  <c:v>0.38</c:v>
                </c:pt>
                <c:pt idx="220">
                  <c:v>0.47</c:v>
                </c:pt>
                <c:pt idx="221">
                  <c:v>0.75</c:v>
                </c:pt>
                <c:pt idx="222">
                  <c:v>1.44</c:v>
                </c:pt>
                <c:pt idx="223">
                  <c:v>2.61</c:v>
                </c:pt>
                <c:pt idx="224">
                  <c:v>3.86</c:v>
                </c:pt>
                <c:pt idx="225">
                  <c:v>4.41</c:v>
                </c:pt>
                <c:pt idx="226">
                  <c:v>3.98</c:v>
                </c:pt>
                <c:pt idx="227">
                  <c:v>2.94</c:v>
                </c:pt>
                <c:pt idx="228">
                  <c:v>1.83</c:v>
                </c:pt>
                <c:pt idx="229">
                  <c:v>0.42</c:v>
                </c:pt>
                <c:pt idx="230">
                  <c:v>0.69</c:v>
                </c:pt>
                <c:pt idx="231">
                  <c:v>1.57</c:v>
                </c:pt>
                <c:pt idx="232">
                  <c:v>3.02</c:v>
                </c:pt>
                <c:pt idx="233">
                  <c:v>3.82</c:v>
                </c:pt>
                <c:pt idx="234">
                  <c:v>3.33</c:v>
                </c:pt>
                <c:pt idx="235">
                  <c:v>2.25</c:v>
                </c:pt>
                <c:pt idx="236">
                  <c:v>1.25</c:v>
                </c:pt>
                <c:pt idx="237">
                  <c:v>0.67</c:v>
                </c:pt>
                <c:pt idx="238">
                  <c:v>0.44</c:v>
                </c:pt>
                <c:pt idx="239">
                  <c:v>0.38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0.37</c:v>
                </c:pt>
                <c:pt idx="244">
                  <c:v>0.4</c:v>
                </c:pt>
                <c:pt idx="245">
                  <c:v>0.54</c:v>
                </c:pt>
                <c:pt idx="246">
                  <c:v>1.03</c:v>
                </c:pt>
                <c:pt idx="247">
                  <c:v>2.0299999999999998</c:v>
                </c:pt>
                <c:pt idx="248">
                  <c:v>3.26</c:v>
                </c:pt>
                <c:pt idx="249">
                  <c:v>3.85</c:v>
                </c:pt>
                <c:pt idx="250">
                  <c:v>3.7</c:v>
                </c:pt>
                <c:pt idx="251">
                  <c:v>3.28</c:v>
                </c:pt>
                <c:pt idx="252">
                  <c:v>2.69</c:v>
                </c:pt>
                <c:pt idx="253">
                  <c:v>0.47</c:v>
                </c:pt>
                <c:pt idx="254">
                  <c:v>0.9</c:v>
                </c:pt>
                <c:pt idx="255">
                  <c:v>2</c:v>
                </c:pt>
                <c:pt idx="256">
                  <c:v>3.56</c:v>
                </c:pt>
                <c:pt idx="257">
                  <c:v>4.3499999999999996</c:v>
                </c:pt>
                <c:pt idx="258">
                  <c:v>4.12</c:v>
                </c:pt>
                <c:pt idx="259">
                  <c:v>3.49</c:v>
                </c:pt>
                <c:pt idx="260">
                  <c:v>2.66</c:v>
                </c:pt>
                <c:pt idx="261">
                  <c:v>1.86</c:v>
                </c:pt>
                <c:pt idx="262">
                  <c:v>1.22</c:v>
                </c:pt>
                <c:pt idx="263">
                  <c:v>0.8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0.39</c:v>
                </c:pt>
                <c:pt idx="269">
                  <c:v>0.51</c:v>
                </c:pt>
                <c:pt idx="270">
                  <c:v>0.9</c:v>
                </c:pt>
                <c:pt idx="271">
                  <c:v>1.73</c:v>
                </c:pt>
                <c:pt idx="272">
                  <c:v>2.74</c:v>
                </c:pt>
                <c:pt idx="273">
                  <c:v>3.22</c:v>
                </c:pt>
                <c:pt idx="274">
                  <c:v>3.09</c:v>
                </c:pt>
                <c:pt idx="275">
                  <c:v>2.75</c:v>
                </c:pt>
                <c:pt idx="276">
                  <c:v>2.27</c:v>
                </c:pt>
                <c:pt idx="277">
                  <c:v>0.47</c:v>
                </c:pt>
                <c:pt idx="278">
                  <c:v>0.89</c:v>
                </c:pt>
                <c:pt idx="279">
                  <c:v>1.98</c:v>
                </c:pt>
                <c:pt idx="280">
                  <c:v>3.51</c:v>
                </c:pt>
                <c:pt idx="281">
                  <c:v>4.29</c:v>
                </c:pt>
                <c:pt idx="282">
                  <c:v>4.0599999999999996</c:v>
                </c:pt>
                <c:pt idx="283">
                  <c:v>3.44</c:v>
                </c:pt>
                <c:pt idx="284">
                  <c:v>2.63</c:v>
                </c:pt>
                <c:pt idx="285">
                  <c:v>1.84</c:v>
                </c:pt>
                <c:pt idx="286">
                  <c:v>1.21</c:v>
                </c:pt>
                <c:pt idx="287">
                  <c:v>0.79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0.36</c:v>
                </c:pt>
                <c:pt idx="292">
                  <c:v>0.38</c:v>
                </c:pt>
                <c:pt idx="293">
                  <c:v>0.47</c:v>
                </c:pt>
                <c:pt idx="294">
                  <c:v>0.77</c:v>
                </c:pt>
                <c:pt idx="295">
                  <c:v>1.39</c:v>
                </c:pt>
                <c:pt idx="296">
                  <c:v>2.16</c:v>
                </c:pt>
                <c:pt idx="297">
                  <c:v>2.52</c:v>
                </c:pt>
                <c:pt idx="298">
                  <c:v>2.4300000000000002</c:v>
                </c:pt>
                <c:pt idx="299">
                  <c:v>2.17</c:v>
                </c:pt>
                <c:pt idx="300">
                  <c:v>1.8</c:v>
                </c:pt>
                <c:pt idx="301">
                  <c:v>0.47</c:v>
                </c:pt>
                <c:pt idx="302">
                  <c:v>0.89</c:v>
                </c:pt>
                <c:pt idx="303">
                  <c:v>1.97</c:v>
                </c:pt>
                <c:pt idx="304">
                  <c:v>3.49</c:v>
                </c:pt>
                <c:pt idx="305">
                  <c:v>4.2699999999999996</c:v>
                </c:pt>
                <c:pt idx="306">
                  <c:v>4.04</c:v>
                </c:pt>
                <c:pt idx="307">
                  <c:v>3.42</c:v>
                </c:pt>
                <c:pt idx="308">
                  <c:v>2.62</c:v>
                </c:pt>
                <c:pt idx="309">
                  <c:v>1.83</c:v>
                </c:pt>
                <c:pt idx="310">
                  <c:v>1.21</c:v>
                </c:pt>
                <c:pt idx="311">
                  <c:v>0.79</c:v>
                </c:pt>
                <c:pt idx="312">
                  <c:v>0.36</c:v>
                </c:pt>
                <c:pt idx="313">
                  <c:v>0.36</c:v>
                </c:pt>
                <c:pt idx="314">
                  <c:v>0.36</c:v>
                </c:pt>
                <c:pt idx="315">
                  <c:v>0.36</c:v>
                </c:pt>
                <c:pt idx="316">
                  <c:v>0.39</c:v>
                </c:pt>
                <c:pt idx="317">
                  <c:v>0.51</c:v>
                </c:pt>
                <c:pt idx="318">
                  <c:v>0.89</c:v>
                </c:pt>
                <c:pt idx="319">
                  <c:v>1.69</c:v>
                </c:pt>
                <c:pt idx="320">
                  <c:v>2.67</c:v>
                </c:pt>
                <c:pt idx="321">
                  <c:v>3.14</c:v>
                </c:pt>
                <c:pt idx="322">
                  <c:v>3.02</c:v>
                </c:pt>
                <c:pt idx="323">
                  <c:v>2.68</c:v>
                </c:pt>
                <c:pt idx="324">
                  <c:v>2.21</c:v>
                </c:pt>
                <c:pt idx="325">
                  <c:v>0.47</c:v>
                </c:pt>
                <c:pt idx="326">
                  <c:v>0.89</c:v>
                </c:pt>
                <c:pt idx="327">
                  <c:v>1.97</c:v>
                </c:pt>
                <c:pt idx="328">
                  <c:v>3.5</c:v>
                </c:pt>
                <c:pt idx="329">
                  <c:v>4.29</c:v>
                </c:pt>
                <c:pt idx="330">
                  <c:v>4.05</c:v>
                </c:pt>
                <c:pt idx="331">
                  <c:v>3.43</c:v>
                </c:pt>
                <c:pt idx="332">
                  <c:v>2.62</c:v>
                </c:pt>
                <c:pt idx="333">
                  <c:v>1.83</c:v>
                </c:pt>
                <c:pt idx="334">
                  <c:v>1.21</c:v>
                </c:pt>
                <c:pt idx="335">
                  <c:v>0.79</c:v>
                </c:pt>
                <c:pt idx="336">
                  <c:v>0.36</c:v>
                </c:pt>
                <c:pt idx="337">
                  <c:v>0.36</c:v>
                </c:pt>
                <c:pt idx="338">
                  <c:v>0.36</c:v>
                </c:pt>
                <c:pt idx="339">
                  <c:v>0.37</c:v>
                </c:pt>
                <c:pt idx="340">
                  <c:v>0.4</c:v>
                </c:pt>
                <c:pt idx="341">
                  <c:v>0.55000000000000004</c:v>
                </c:pt>
                <c:pt idx="342">
                  <c:v>1.06</c:v>
                </c:pt>
                <c:pt idx="343">
                  <c:v>2.12</c:v>
                </c:pt>
                <c:pt idx="344">
                  <c:v>3.42</c:v>
                </c:pt>
                <c:pt idx="345">
                  <c:v>4.04</c:v>
                </c:pt>
                <c:pt idx="346">
                  <c:v>3.88</c:v>
                </c:pt>
                <c:pt idx="347">
                  <c:v>3.44</c:v>
                </c:pt>
                <c:pt idx="348">
                  <c:v>2.82</c:v>
                </c:pt>
                <c:pt idx="349">
                  <c:v>0.47</c:v>
                </c:pt>
                <c:pt idx="350">
                  <c:v>0.89</c:v>
                </c:pt>
                <c:pt idx="351">
                  <c:v>1.98</c:v>
                </c:pt>
                <c:pt idx="352">
                  <c:v>3.51</c:v>
                </c:pt>
                <c:pt idx="353">
                  <c:v>4.3</c:v>
                </c:pt>
                <c:pt idx="354">
                  <c:v>4.0599999999999996</c:v>
                </c:pt>
                <c:pt idx="355">
                  <c:v>3.44</c:v>
                </c:pt>
                <c:pt idx="356">
                  <c:v>2.63</c:v>
                </c:pt>
                <c:pt idx="357">
                  <c:v>1.84</c:v>
                </c:pt>
                <c:pt idx="358">
                  <c:v>1.21</c:v>
                </c:pt>
                <c:pt idx="359">
                  <c:v>0.79</c:v>
                </c:pt>
                <c:pt idx="360">
                  <c:v>0.36</c:v>
                </c:pt>
                <c:pt idx="361">
                  <c:v>0.36</c:v>
                </c:pt>
                <c:pt idx="362">
                  <c:v>0.37</c:v>
                </c:pt>
                <c:pt idx="363">
                  <c:v>0.39</c:v>
                </c:pt>
                <c:pt idx="364">
                  <c:v>0.47</c:v>
                </c:pt>
                <c:pt idx="365">
                  <c:v>0.77</c:v>
                </c:pt>
                <c:pt idx="366">
                  <c:v>1.5</c:v>
                </c:pt>
                <c:pt idx="367">
                  <c:v>2.73</c:v>
                </c:pt>
                <c:pt idx="368">
                  <c:v>4.03</c:v>
                </c:pt>
                <c:pt idx="369">
                  <c:v>4.6100000000000003</c:v>
                </c:pt>
                <c:pt idx="370">
                  <c:v>4.16</c:v>
                </c:pt>
                <c:pt idx="371">
                  <c:v>3.07</c:v>
                </c:pt>
                <c:pt idx="372">
                  <c:v>1.9</c:v>
                </c:pt>
                <c:pt idx="373">
                  <c:v>0.42</c:v>
                </c:pt>
                <c:pt idx="374">
                  <c:v>0.69</c:v>
                </c:pt>
                <c:pt idx="375">
                  <c:v>1.57</c:v>
                </c:pt>
                <c:pt idx="376">
                  <c:v>3.02</c:v>
                </c:pt>
                <c:pt idx="377">
                  <c:v>3.82</c:v>
                </c:pt>
                <c:pt idx="378">
                  <c:v>3.34</c:v>
                </c:pt>
                <c:pt idx="379">
                  <c:v>2.25</c:v>
                </c:pt>
                <c:pt idx="380">
                  <c:v>1.25</c:v>
                </c:pt>
                <c:pt idx="381">
                  <c:v>0.67</c:v>
                </c:pt>
                <c:pt idx="382">
                  <c:v>0.44</c:v>
                </c:pt>
                <c:pt idx="383">
                  <c:v>0.38</c:v>
                </c:pt>
                <c:pt idx="384">
                  <c:v>0.36</c:v>
                </c:pt>
                <c:pt idx="385">
                  <c:v>0.36</c:v>
                </c:pt>
                <c:pt idx="386">
                  <c:v>0.37</c:v>
                </c:pt>
                <c:pt idx="387">
                  <c:v>0.38</c:v>
                </c:pt>
                <c:pt idx="388">
                  <c:v>0.42</c:v>
                </c:pt>
                <c:pt idx="389">
                  <c:v>0.56999999999999995</c:v>
                </c:pt>
                <c:pt idx="390">
                  <c:v>0.94</c:v>
                </c:pt>
                <c:pt idx="391">
                  <c:v>1.57</c:v>
                </c:pt>
                <c:pt idx="392">
                  <c:v>2.2400000000000002</c:v>
                </c:pt>
                <c:pt idx="393">
                  <c:v>2.54</c:v>
                </c:pt>
                <c:pt idx="394">
                  <c:v>2.31</c:v>
                </c:pt>
                <c:pt idx="395">
                  <c:v>1.75</c:v>
                </c:pt>
                <c:pt idx="396">
                  <c:v>1.1499999999999999</c:v>
                </c:pt>
                <c:pt idx="397">
                  <c:v>0.42</c:v>
                </c:pt>
                <c:pt idx="398">
                  <c:v>0.69</c:v>
                </c:pt>
                <c:pt idx="399">
                  <c:v>1.57</c:v>
                </c:pt>
                <c:pt idx="400">
                  <c:v>3.02</c:v>
                </c:pt>
                <c:pt idx="401">
                  <c:v>3.81</c:v>
                </c:pt>
                <c:pt idx="402">
                  <c:v>3.33</c:v>
                </c:pt>
                <c:pt idx="403">
                  <c:v>2.25</c:v>
                </c:pt>
                <c:pt idx="404">
                  <c:v>1.25</c:v>
                </c:pt>
                <c:pt idx="405">
                  <c:v>0.67</c:v>
                </c:pt>
                <c:pt idx="406">
                  <c:v>0.44</c:v>
                </c:pt>
                <c:pt idx="407">
                  <c:v>0.38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0.38</c:v>
                </c:pt>
                <c:pt idx="413">
                  <c:v>0.48</c:v>
                </c:pt>
                <c:pt idx="414">
                  <c:v>0.8</c:v>
                </c:pt>
                <c:pt idx="415">
                  <c:v>1.46</c:v>
                </c:pt>
                <c:pt idx="416">
                  <c:v>2.27</c:v>
                </c:pt>
                <c:pt idx="417">
                  <c:v>2.65</c:v>
                </c:pt>
                <c:pt idx="418">
                  <c:v>2.5499999999999998</c:v>
                </c:pt>
                <c:pt idx="419">
                  <c:v>2.27</c:v>
                </c:pt>
                <c:pt idx="420">
                  <c:v>1.89</c:v>
                </c:pt>
                <c:pt idx="421">
                  <c:v>0.47</c:v>
                </c:pt>
                <c:pt idx="422">
                  <c:v>0.9</c:v>
                </c:pt>
                <c:pt idx="423">
                  <c:v>1.99</c:v>
                </c:pt>
                <c:pt idx="424">
                  <c:v>3.54</c:v>
                </c:pt>
                <c:pt idx="425">
                  <c:v>4.33</c:v>
                </c:pt>
                <c:pt idx="426">
                  <c:v>4.09</c:v>
                </c:pt>
                <c:pt idx="427">
                  <c:v>3.47</c:v>
                </c:pt>
                <c:pt idx="428">
                  <c:v>2.65</c:v>
                </c:pt>
                <c:pt idx="429">
                  <c:v>1.85</c:v>
                </c:pt>
                <c:pt idx="430">
                  <c:v>1.22</c:v>
                </c:pt>
                <c:pt idx="431">
                  <c:v>0.8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0.37</c:v>
                </c:pt>
                <c:pt idx="436">
                  <c:v>0.43</c:v>
                </c:pt>
                <c:pt idx="437">
                  <c:v>0.7</c:v>
                </c:pt>
                <c:pt idx="438">
                  <c:v>1.6</c:v>
                </c:pt>
                <c:pt idx="439">
                  <c:v>3.47</c:v>
                </c:pt>
                <c:pt idx="440">
                  <c:v>5.77</c:v>
                </c:pt>
                <c:pt idx="441">
                  <c:v>6.86</c:v>
                </c:pt>
                <c:pt idx="442">
                  <c:v>6.57</c:v>
                </c:pt>
                <c:pt idx="443">
                  <c:v>5.79</c:v>
                </c:pt>
                <c:pt idx="444">
                  <c:v>4.7</c:v>
                </c:pt>
                <c:pt idx="445">
                  <c:v>0.47</c:v>
                </c:pt>
                <c:pt idx="446">
                  <c:v>0.9</c:v>
                </c:pt>
                <c:pt idx="447">
                  <c:v>1.98</c:v>
                </c:pt>
                <c:pt idx="448">
                  <c:v>3.52</c:v>
                </c:pt>
                <c:pt idx="449">
                  <c:v>4.3099999999999996</c:v>
                </c:pt>
                <c:pt idx="450">
                  <c:v>4.08</c:v>
                </c:pt>
                <c:pt idx="451">
                  <c:v>3.45</c:v>
                </c:pt>
                <c:pt idx="452">
                  <c:v>2.64</c:v>
                </c:pt>
                <c:pt idx="453">
                  <c:v>1.84</c:v>
                </c:pt>
                <c:pt idx="454">
                  <c:v>1.22</c:v>
                </c:pt>
                <c:pt idx="455">
                  <c:v>0.8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0.36</c:v>
                </c:pt>
                <c:pt idx="460">
                  <c:v>0.38</c:v>
                </c:pt>
                <c:pt idx="461">
                  <c:v>0.48</c:v>
                </c:pt>
                <c:pt idx="462">
                  <c:v>0.79</c:v>
                </c:pt>
                <c:pt idx="463">
                  <c:v>1.45</c:v>
                </c:pt>
                <c:pt idx="464">
                  <c:v>2.25</c:v>
                </c:pt>
                <c:pt idx="465">
                  <c:v>2.63</c:v>
                </c:pt>
                <c:pt idx="466">
                  <c:v>2.5299999999999998</c:v>
                </c:pt>
                <c:pt idx="467">
                  <c:v>2.2599999999999998</c:v>
                </c:pt>
                <c:pt idx="468">
                  <c:v>1.88</c:v>
                </c:pt>
                <c:pt idx="469">
                  <c:v>0.47</c:v>
                </c:pt>
                <c:pt idx="470">
                  <c:v>0.89</c:v>
                </c:pt>
                <c:pt idx="471">
                  <c:v>1.98</c:v>
                </c:pt>
                <c:pt idx="472">
                  <c:v>3.51</c:v>
                </c:pt>
                <c:pt idx="473">
                  <c:v>4.29</c:v>
                </c:pt>
                <c:pt idx="474">
                  <c:v>4.0599999999999996</c:v>
                </c:pt>
                <c:pt idx="475">
                  <c:v>3.44</c:v>
                </c:pt>
                <c:pt idx="476">
                  <c:v>2.63</c:v>
                </c:pt>
                <c:pt idx="477">
                  <c:v>1.84</c:v>
                </c:pt>
                <c:pt idx="478">
                  <c:v>1.21</c:v>
                </c:pt>
                <c:pt idx="479">
                  <c:v>0.79</c:v>
                </c:pt>
                <c:pt idx="480">
                  <c:v>0.36</c:v>
                </c:pt>
                <c:pt idx="481">
                  <c:v>0.36</c:v>
                </c:pt>
                <c:pt idx="482">
                  <c:v>0.36</c:v>
                </c:pt>
                <c:pt idx="483">
                  <c:v>0.36</c:v>
                </c:pt>
                <c:pt idx="484">
                  <c:v>0.38</c:v>
                </c:pt>
                <c:pt idx="485">
                  <c:v>0.44</c:v>
                </c:pt>
                <c:pt idx="486">
                  <c:v>0.63</c:v>
                </c:pt>
                <c:pt idx="487">
                  <c:v>1.04</c:v>
                </c:pt>
                <c:pt idx="488">
                  <c:v>1.55</c:v>
                </c:pt>
                <c:pt idx="489">
                  <c:v>1.79</c:v>
                </c:pt>
                <c:pt idx="490">
                  <c:v>1.73</c:v>
                </c:pt>
                <c:pt idx="491">
                  <c:v>1.55</c:v>
                </c:pt>
                <c:pt idx="492">
                  <c:v>1.31</c:v>
                </c:pt>
                <c:pt idx="493">
                  <c:v>0.47</c:v>
                </c:pt>
                <c:pt idx="494">
                  <c:v>0.9</c:v>
                </c:pt>
                <c:pt idx="495">
                  <c:v>1.99</c:v>
                </c:pt>
                <c:pt idx="496">
                  <c:v>3.53</c:v>
                </c:pt>
                <c:pt idx="497">
                  <c:v>4.32</c:v>
                </c:pt>
                <c:pt idx="498">
                  <c:v>4.08</c:v>
                </c:pt>
                <c:pt idx="499">
                  <c:v>3.46</c:v>
                </c:pt>
                <c:pt idx="500">
                  <c:v>2.64</c:v>
                </c:pt>
                <c:pt idx="501">
                  <c:v>1.85</c:v>
                </c:pt>
                <c:pt idx="502">
                  <c:v>1.22</c:v>
                </c:pt>
                <c:pt idx="503">
                  <c:v>0.8</c:v>
                </c:pt>
                <c:pt idx="504">
                  <c:v>0.36</c:v>
                </c:pt>
                <c:pt idx="505">
                  <c:v>0.36</c:v>
                </c:pt>
                <c:pt idx="506">
                  <c:v>0.36</c:v>
                </c:pt>
                <c:pt idx="507">
                  <c:v>0.37</c:v>
                </c:pt>
                <c:pt idx="508">
                  <c:v>0.41</c:v>
                </c:pt>
                <c:pt idx="509">
                  <c:v>0.64</c:v>
                </c:pt>
                <c:pt idx="510">
                  <c:v>1.39</c:v>
                </c:pt>
                <c:pt idx="511">
                  <c:v>2.94</c:v>
                </c:pt>
                <c:pt idx="512">
                  <c:v>4.8499999999999996</c:v>
                </c:pt>
                <c:pt idx="513">
                  <c:v>5.76</c:v>
                </c:pt>
                <c:pt idx="514">
                  <c:v>5.52</c:v>
                </c:pt>
                <c:pt idx="515">
                  <c:v>4.87</c:v>
                </c:pt>
                <c:pt idx="516">
                  <c:v>3.96</c:v>
                </c:pt>
                <c:pt idx="517">
                  <c:v>0.47</c:v>
                </c:pt>
                <c:pt idx="518">
                  <c:v>0.9</c:v>
                </c:pt>
                <c:pt idx="519">
                  <c:v>1.99</c:v>
                </c:pt>
                <c:pt idx="520">
                  <c:v>3.53</c:v>
                </c:pt>
                <c:pt idx="521">
                  <c:v>4.32</c:v>
                </c:pt>
                <c:pt idx="522">
                  <c:v>4.09</c:v>
                </c:pt>
                <c:pt idx="523">
                  <c:v>3.46</c:v>
                </c:pt>
                <c:pt idx="524">
                  <c:v>2.64</c:v>
                </c:pt>
                <c:pt idx="525">
                  <c:v>1.85</c:v>
                </c:pt>
                <c:pt idx="526">
                  <c:v>1.22</c:v>
                </c:pt>
                <c:pt idx="527">
                  <c:v>0.8</c:v>
                </c:pt>
                <c:pt idx="528">
                  <c:v>0.36</c:v>
                </c:pt>
                <c:pt idx="529">
                  <c:v>0.36</c:v>
                </c:pt>
                <c:pt idx="530">
                  <c:v>0.37</c:v>
                </c:pt>
                <c:pt idx="531">
                  <c:v>0.37</c:v>
                </c:pt>
                <c:pt idx="532">
                  <c:v>0.41</c:v>
                </c:pt>
                <c:pt idx="533">
                  <c:v>0.54</c:v>
                </c:pt>
                <c:pt idx="534">
                  <c:v>0.84</c:v>
                </c:pt>
                <c:pt idx="535">
                  <c:v>1.36</c:v>
                </c:pt>
                <c:pt idx="536">
                  <c:v>1.92</c:v>
                </c:pt>
                <c:pt idx="537">
                  <c:v>2.16</c:v>
                </c:pt>
                <c:pt idx="538">
                  <c:v>1.97</c:v>
                </c:pt>
                <c:pt idx="539">
                  <c:v>1.51</c:v>
                </c:pt>
                <c:pt idx="540">
                  <c:v>1.02</c:v>
                </c:pt>
                <c:pt idx="541">
                  <c:v>0.42</c:v>
                </c:pt>
                <c:pt idx="542">
                  <c:v>0.69</c:v>
                </c:pt>
                <c:pt idx="543">
                  <c:v>1.57</c:v>
                </c:pt>
                <c:pt idx="544">
                  <c:v>3.01</c:v>
                </c:pt>
                <c:pt idx="545">
                  <c:v>3.81</c:v>
                </c:pt>
                <c:pt idx="546">
                  <c:v>3.33</c:v>
                </c:pt>
                <c:pt idx="547">
                  <c:v>2.25</c:v>
                </c:pt>
                <c:pt idx="548">
                  <c:v>1.25</c:v>
                </c:pt>
                <c:pt idx="549">
                  <c:v>0.67</c:v>
                </c:pt>
                <c:pt idx="550">
                  <c:v>0.44</c:v>
                </c:pt>
                <c:pt idx="551">
                  <c:v>0.38</c:v>
                </c:pt>
                <c:pt idx="552">
                  <c:v>0.36</c:v>
                </c:pt>
                <c:pt idx="553">
                  <c:v>0.36</c:v>
                </c:pt>
                <c:pt idx="554">
                  <c:v>0.37</c:v>
                </c:pt>
                <c:pt idx="555">
                  <c:v>0.38</c:v>
                </c:pt>
                <c:pt idx="556">
                  <c:v>0.43</c:v>
                </c:pt>
                <c:pt idx="557">
                  <c:v>0.62</c:v>
                </c:pt>
                <c:pt idx="558">
                  <c:v>1.08</c:v>
                </c:pt>
                <c:pt idx="559">
                  <c:v>1.85</c:v>
                </c:pt>
                <c:pt idx="560">
                  <c:v>2.67</c:v>
                </c:pt>
                <c:pt idx="561">
                  <c:v>3.04</c:v>
                </c:pt>
                <c:pt idx="562">
                  <c:v>2.75</c:v>
                </c:pt>
                <c:pt idx="563">
                  <c:v>2.0699999999999998</c:v>
                </c:pt>
                <c:pt idx="564">
                  <c:v>1.33</c:v>
                </c:pt>
                <c:pt idx="565">
                  <c:v>0.42</c:v>
                </c:pt>
                <c:pt idx="566">
                  <c:v>0.69</c:v>
                </c:pt>
                <c:pt idx="567">
                  <c:v>1.57</c:v>
                </c:pt>
                <c:pt idx="568">
                  <c:v>3.01</c:v>
                </c:pt>
                <c:pt idx="569">
                  <c:v>3.81</c:v>
                </c:pt>
                <c:pt idx="570">
                  <c:v>3.33</c:v>
                </c:pt>
                <c:pt idx="571">
                  <c:v>2.25</c:v>
                </c:pt>
                <c:pt idx="572">
                  <c:v>1.25</c:v>
                </c:pt>
                <c:pt idx="573">
                  <c:v>0.67</c:v>
                </c:pt>
                <c:pt idx="574">
                  <c:v>0.44</c:v>
                </c:pt>
                <c:pt idx="575">
                  <c:v>0.38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0.36</c:v>
                </c:pt>
                <c:pt idx="580">
                  <c:v>0.39</c:v>
                </c:pt>
                <c:pt idx="581">
                  <c:v>0.5</c:v>
                </c:pt>
                <c:pt idx="582">
                  <c:v>0.88</c:v>
                </c:pt>
                <c:pt idx="583">
                  <c:v>1.65</c:v>
                </c:pt>
                <c:pt idx="584">
                  <c:v>2.61</c:v>
                </c:pt>
                <c:pt idx="585">
                  <c:v>3.07</c:v>
                </c:pt>
                <c:pt idx="586">
                  <c:v>2.95</c:v>
                </c:pt>
                <c:pt idx="587">
                  <c:v>2.62</c:v>
                </c:pt>
                <c:pt idx="588">
                  <c:v>2.16</c:v>
                </c:pt>
                <c:pt idx="589">
                  <c:v>0.47</c:v>
                </c:pt>
                <c:pt idx="590">
                  <c:v>0.89</c:v>
                </c:pt>
                <c:pt idx="591">
                  <c:v>1.96</c:v>
                </c:pt>
                <c:pt idx="592">
                  <c:v>3.48</c:v>
                </c:pt>
                <c:pt idx="593">
                  <c:v>4.26</c:v>
                </c:pt>
                <c:pt idx="594">
                  <c:v>4.03</c:v>
                </c:pt>
                <c:pt idx="595">
                  <c:v>3.41</c:v>
                </c:pt>
                <c:pt idx="596">
                  <c:v>2.61</c:v>
                </c:pt>
                <c:pt idx="597">
                  <c:v>1.83</c:v>
                </c:pt>
                <c:pt idx="598">
                  <c:v>1.2</c:v>
                </c:pt>
                <c:pt idx="599">
                  <c:v>0.79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0.37</c:v>
                </c:pt>
                <c:pt idx="604">
                  <c:v>0.4</c:v>
                </c:pt>
                <c:pt idx="605">
                  <c:v>0.54</c:v>
                </c:pt>
                <c:pt idx="606">
                  <c:v>1.03</c:v>
                </c:pt>
                <c:pt idx="607">
                  <c:v>2.04</c:v>
                </c:pt>
                <c:pt idx="608">
                  <c:v>3.27</c:v>
                </c:pt>
                <c:pt idx="609">
                  <c:v>3.86</c:v>
                </c:pt>
                <c:pt idx="610">
                  <c:v>3.71</c:v>
                </c:pt>
                <c:pt idx="611">
                  <c:v>3.29</c:v>
                </c:pt>
                <c:pt idx="612">
                  <c:v>2.7</c:v>
                </c:pt>
                <c:pt idx="613">
                  <c:v>0.47</c:v>
                </c:pt>
                <c:pt idx="614">
                  <c:v>0.89</c:v>
                </c:pt>
                <c:pt idx="615">
                  <c:v>1.97</c:v>
                </c:pt>
                <c:pt idx="616">
                  <c:v>3.5</c:v>
                </c:pt>
                <c:pt idx="617">
                  <c:v>4.28</c:v>
                </c:pt>
                <c:pt idx="618">
                  <c:v>4.05</c:v>
                </c:pt>
                <c:pt idx="619">
                  <c:v>3.43</c:v>
                </c:pt>
                <c:pt idx="620">
                  <c:v>2.62</c:v>
                </c:pt>
                <c:pt idx="621">
                  <c:v>1.83</c:v>
                </c:pt>
                <c:pt idx="622">
                  <c:v>1.21</c:v>
                </c:pt>
                <c:pt idx="623">
                  <c:v>0.79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0.37</c:v>
                </c:pt>
                <c:pt idx="628">
                  <c:v>0.4</c:v>
                </c:pt>
                <c:pt idx="629">
                  <c:v>0.59</c:v>
                </c:pt>
                <c:pt idx="630">
                  <c:v>1.19</c:v>
                </c:pt>
                <c:pt idx="631">
                  <c:v>2.46</c:v>
                </c:pt>
                <c:pt idx="632">
                  <c:v>4</c:v>
                </c:pt>
                <c:pt idx="633">
                  <c:v>4.74</c:v>
                </c:pt>
                <c:pt idx="634">
                  <c:v>4.55</c:v>
                </c:pt>
                <c:pt idx="635">
                  <c:v>4.0199999999999996</c:v>
                </c:pt>
                <c:pt idx="636">
                  <c:v>3.28</c:v>
                </c:pt>
                <c:pt idx="637">
                  <c:v>0.47</c:v>
                </c:pt>
                <c:pt idx="638">
                  <c:v>0.89</c:v>
                </c:pt>
                <c:pt idx="639">
                  <c:v>1.97</c:v>
                </c:pt>
                <c:pt idx="640">
                  <c:v>3.5</c:v>
                </c:pt>
                <c:pt idx="641">
                  <c:v>4.28</c:v>
                </c:pt>
                <c:pt idx="642">
                  <c:v>4.05</c:v>
                </c:pt>
                <c:pt idx="643">
                  <c:v>3.43</c:v>
                </c:pt>
                <c:pt idx="644">
                  <c:v>2.62</c:v>
                </c:pt>
                <c:pt idx="645">
                  <c:v>1.83</c:v>
                </c:pt>
                <c:pt idx="646">
                  <c:v>1.21</c:v>
                </c:pt>
                <c:pt idx="647">
                  <c:v>0.79</c:v>
                </c:pt>
                <c:pt idx="648">
                  <c:v>0.36</c:v>
                </c:pt>
                <c:pt idx="649">
                  <c:v>0.36</c:v>
                </c:pt>
                <c:pt idx="650">
                  <c:v>0.36</c:v>
                </c:pt>
                <c:pt idx="651">
                  <c:v>0.36</c:v>
                </c:pt>
                <c:pt idx="652">
                  <c:v>0.39</c:v>
                </c:pt>
                <c:pt idx="653">
                  <c:v>0.51</c:v>
                </c:pt>
                <c:pt idx="654">
                  <c:v>0.9</c:v>
                </c:pt>
                <c:pt idx="655">
                  <c:v>1.71</c:v>
                </c:pt>
                <c:pt idx="656">
                  <c:v>2.71</c:v>
                </c:pt>
                <c:pt idx="657">
                  <c:v>3.18</c:v>
                </c:pt>
                <c:pt idx="658">
                  <c:v>3.06</c:v>
                </c:pt>
                <c:pt idx="659">
                  <c:v>2.72</c:v>
                </c:pt>
                <c:pt idx="660">
                  <c:v>2.2400000000000002</c:v>
                </c:pt>
                <c:pt idx="661">
                  <c:v>0.47</c:v>
                </c:pt>
                <c:pt idx="662">
                  <c:v>0.89</c:v>
                </c:pt>
                <c:pt idx="663">
                  <c:v>1.98</c:v>
                </c:pt>
                <c:pt idx="664">
                  <c:v>3.51</c:v>
                </c:pt>
                <c:pt idx="665">
                  <c:v>4.29</c:v>
                </c:pt>
                <c:pt idx="666">
                  <c:v>4.0599999999999996</c:v>
                </c:pt>
                <c:pt idx="667">
                  <c:v>3.44</c:v>
                </c:pt>
                <c:pt idx="668">
                  <c:v>2.63</c:v>
                </c:pt>
                <c:pt idx="669">
                  <c:v>1.84</c:v>
                </c:pt>
                <c:pt idx="670">
                  <c:v>1.21</c:v>
                </c:pt>
                <c:pt idx="671">
                  <c:v>0.79</c:v>
                </c:pt>
                <c:pt idx="672">
                  <c:v>0.36</c:v>
                </c:pt>
                <c:pt idx="673">
                  <c:v>0.36</c:v>
                </c:pt>
                <c:pt idx="674">
                  <c:v>0.36</c:v>
                </c:pt>
                <c:pt idx="675">
                  <c:v>0.36</c:v>
                </c:pt>
                <c:pt idx="676">
                  <c:v>0.39</c:v>
                </c:pt>
                <c:pt idx="677">
                  <c:v>0.49</c:v>
                </c:pt>
                <c:pt idx="678">
                  <c:v>0.83</c:v>
                </c:pt>
                <c:pt idx="679">
                  <c:v>1.54</c:v>
                </c:pt>
                <c:pt idx="680">
                  <c:v>2.4</c:v>
                </c:pt>
                <c:pt idx="681">
                  <c:v>2.82</c:v>
                </c:pt>
                <c:pt idx="682">
                  <c:v>2.71</c:v>
                </c:pt>
                <c:pt idx="683">
                  <c:v>2.41</c:v>
                </c:pt>
                <c:pt idx="684">
                  <c:v>2</c:v>
                </c:pt>
                <c:pt idx="685">
                  <c:v>0.47</c:v>
                </c:pt>
                <c:pt idx="686">
                  <c:v>0.89</c:v>
                </c:pt>
                <c:pt idx="687">
                  <c:v>1.97</c:v>
                </c:pt>
                <c:pt idx="688">
                  <c:v>3.5</c:v>
                </c:pt>
                <c:pt idx="689">
                  <c:v>4.29</c:v>
                </c:pt>
                <c:pt idx="690">
                  <c:v>4.05</c:v>
                </c:pt>
                <c:pt idx="691">
                  <c:v>3.43</c:v>
                </c:pt>
                <c:pt idx="692">
                  <c:v>2.62</c:v>
                </c:pt>
                <c:pt idx="693">
                  <c:v>1.83</c:v>
                </c:pt>
                <c:pt idx="694">
                  <c:v>1.21</c:v>
                </c:pt>
                <c:pt idx="695">
                  <c:v>0.79</c:v>
                </c:pt>
                <c:pt idx="696">
                  <c:v>0.36</c:v>
                </c:pt>
                <c:pt idx="697">
                  <c:v>0.36</c:v>
                </c:pt>
                <c:pt idx="698">
                  <c:v>0.37</c:v>
                </c:pt>
                <c:pt idx="699">
                  <c:v>0.39</c:v>
                </c:pt>
                <c:pt idx="700">
                  <c:v>0.49</c:v>
                </c:pt>
                <c:pt idx="701">
                  <c:v>0.85</c:v>
                </c:pt>
                <c:pt idx="702">
                  <c:v>1.72</c:v>
                </c:pt>
                <c:pt idx="703">
                  <c:v>3.18</c:v>
                </c:pt>
                <c:pt idx="704">
                  <c:v>4.74</c:v>
                </c:pt>
                <c:pt idx="705">
                  <c:v>5.43</c:v>
                </c:pt>
                <c:pt idx="706">
                  <c:v>4.8899999999999997</c:v>
                </c:pt>
                <c:pt idx="707">
                  <c:v>3.59</c:v>
                </c:pt>
                <c:pt idx="708">
                  <c:v>2.2000000000000002</c:v>
                </c:pt>
                <c:pt idx="709">
                  <c:v>0.42</c:v>
                </c:pt>
                <c:pt idx="710">
                  <c:v>0.69</c:v>
                </c:pt>
                <c:pt idx="711">
                  <c:v>1.57</c:v>
                </c:pt>
                <c:pt idx="712">
                  <c:v>3.02</c:v>
                </c:pt>
                <c:pt idx="713">
                  <c:v>3.82</c:v>
                </c:pt>
                <c:pt idx="714">
                  <c:v>3.34</c:v>
                </c:pt>
                <c:pt idx="715">
                  <c:v>2.25</c:v>
                </c:pt>
                <c:pt idx="716">
                  <c:v>1.25</c:v>
                </c:pt>
                <c:pt idx="717">
                  <c:v>0.67</c:v>
                </c:pt>
                <c:pt idx="718">
                  <c:v>0.44</c:v>
                </c:pt>
                <c:pt idx="719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1C-4DDB-BA7D-7766ACD55E1D}"/>
            </c:ext>
          </c:extLst>
        </c:ser>
        <c:ser>
          <c:idx val="0"/>
          <c:order val="1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Usage!$D$2162:$D$2881</c:f>
              <c:numCache>
                <c:formatCode>General</c:formatCode>
                <c:ptCount val="720"/>
                <c:pt idx="0">
                  <c:v>0.31352832838892902</c:v>
                </c:pt>
                <c:pt idx="1">
                  <c:v>0.40740666689971999</c:v>
                </c:pt>
                <c:pt idx="2">
                  <c:v>0.26264083522061399</c:v>
                </c:pt>
                <c:pt idx="3">
                  <c:v>0.39241833346585397</c:v>
                </c:pt>
                <c:pt idx="4">
                  <c:v>0.25127499513328</c:v>
                </c:pt>
                <c:pt idx="5">
                  <c:v>0.73872167115410103</c:v>
                </c:pt>
                <c:pt idx="6">
                  <c:v>0.35324167137344598</c:v>
                </c:pt>
                <c:pt idx="7">
                  <c:v>1.13422583192586</c:v>
                </c:pt>
                <c:pt idx="8">
                  <c:v>0.37867583046356801</c:v>
                </c:pt>
                <c:pt idx="9">
                  <c:v>2.7449158127605902</c:v>
                </c:pt>
                <c:pt idx="10">
                  <c:v>3.5977558560172702</c:v>
                </c:pt>
                <c:pt idx="11">
                  <c:v>0.73469667613506195</c:v>
                </c:pt>
                <c:pt idx="12">
                  <c:v>0.50164916967352202</c:v>
                </c:pt>
                <c:pt idx="13">
                  <c:v>0.44924749677379899</c:v>
                </c:pt>
                <c:pt idx="14">
                  <c:v>0.34917834065854497</c:v>
                </c:pt>
                <c:pt idx="15">
                  <c:v>0.28362833177049901</c:v>
                </c:pt>
                <c:pt idx="16">
                  <c:v>1.56721996014316</c:v>
                </c:pt>
                <c:pt idx="17">
                  <c:v>2.4558058454841301</c:v>
                </c:pt>
                <c:pt idx="18">
                  <c:v>0.66908917255699496</c:v>
                </c:pt>
                <c:pt idx="19">
                  <c:v>0.76576583636303697</c:v>
                </c:pt>
                <c:pt idx="20">
                  <c:v>0.63573917180299699</c:v>
                </c:pt>
                <c:pt idx="21">
                  <c:v>3.0827858211596801</c:v>
                </c:pt>
                <c:pt idx="22">
                  <c:v>2.5432825140655</c:v>
                </c:pt>
                <c:pt idx="23">
                  <c:v>0.40654416715105302</c:v>
                </c:pt>
                <c:pt idx="24">
                  <c:v>0.27636416723330798</c:v>
                </c:pt>
                <c:pt idx="25">
                  <c:v>0.32075416465600298</c:v>
                </c:pt>
                <c:pt idx="26">
                  <c:v>0.34605416337648998</c:v>
                </c:pt>
                <c:pt idx="27">
                  <c:v>0.27563583413759801</c:v>
                </c:pt>
                <c:pt idx="28">
                  <c:v>0.34996416730185298</c:v>
                </c:pt>
                <c:pt idx="29">
                  <c:v>0.26379083355267802</c:v>
                </c:pt>
                <c:pt idx="30">
                  <c:v>0.30576583236455901</c:v>
                </c:pt>
                <c:pt idx="31">
                  <c:v>0.58540749510129197</c:v>
                </c:pt>
                <c:pt idx="32">
                  <c:v>1.9718857895831201</c:v>
                </c:pt>
                <c:pt idx="33">
                  <c:v>3.1320250359177599</c:v>
                </c:pt>
                <c:pt idx="34">
                  <c:v>2.73400996446609</c:v>
                </c:pt>
                <c:pt idx="35">
                  <c:v>0.97452915122111605</c:v>
                </c:pt>
                <c:pt idx="36">
                  <c:v>1.4157841549317001</c:v>
                </c:pt>
                <c:pt idx="37">
                  <c:v>0.570706667105356</c:v>
                </c:pt>
                <c:pt idx="38">
                  <c:v>0.77646082262198002</c:v>
                </c:pt>
                <c:pt idx="39">
                  <c:v>0.86909332955876895</c:v>
                </c:pt>
                <c:pt idx="40">
                  <c:v>1.8756307961543399</c:v>
                </c:pt>
                <c:pt idx="41">
                  <c:v>2.0323566737770999</c:v>
                </c:pt>
                <c:pt idx="42">
                  <c:v>2.23663502295812</c:v>
                </c:pt>
                <c:pt idx="43">
                  <c:v>1.56704748978217</c:v>
                </c:pt>
                <c:pt idx="44">
                  <c:v>3.92824670135975</c:v>
                </c:pt>
                <c:pt idx="45">
                  <c:v>2.8580758284529</c:v>
                </c:pt>
                <c:pt idx="46">
                  <c:v>0.465309166287382</c:v>
                </c:pt>
                <c:pt idx="47">
                  <c:v>0.36163666268189698</c:v>
                </c:pt>
                <c:pt idx="48">
                  <c:v>0.282210004130999</c:v>
                </c:pt>
                <c:pt idx="49">
                  <c:v>0.254226667210459</c:v>
                </c:pt>
                <c:pt idx="50">
                  <c:v>0.33620249845087502</c:v>
                </c:pt>
                <c:pt idx="51">
                  <c:v>0.24368500031530799</c:v>
                </c:pt>
                <c:pt idx="52">
                  <c:v>0.29462999445696603</c:v>
                </c:pt>
                <c:pt idx="53">
                  <c:v>0.37917416880528099</c:v>
                </c:pt>
                <c:pt idx="54">
                  <c:v>0.24594666985173999</c:v>
                </c:pt>
                <c:pt idx="55">
                  <c:v>0.81742001831531497</c:v>
                </c:pt>
                <c:pt idx="56">
                  <c:v>0.36186666314800497</c:v>
                </c:pt>
                <c:pt idx="57">
                  <c:v>0.50822332938512105</c:v>
                </c:pt>
                <c:pt idx="58">
                  <c:v>2.7659991933902099</c:v>
                </c:pt>
                <c:pt idx="59">
                  <c:v>1.3176508512099501</c:v>
                </c:pt>
                <c:pt idx="60">
                  <c:v>2.26703332364559</c:v>
                </c:pt>
                <c:pt idx="61">
                  <c:v>1.4037666714191399</c:v>
                </c:pt>
                <c:pt idx="62">
                  <c:v>0.49432750016450799</c:v>
                </c:pt>
                <c:pt idx="63">
                  <c:v>0.37946166681746601</c:v>
                </c:pt>
                <c:pt idx="64">
                  <c:v>0.32899583431581603</c:v>
                </c:pt>
                <c:pt idx="65">
                  <c:v>2.53454250149428</c:v>
                </c:pt>
                <c:pt idx="66">
                  <c:v>3.9266558416684498</c:v>
                </c:pt>
                <c:pt idx="67">
                  <c:v>2.9542349966367101</c:v>
                </c:pt>
                <c:pt idx="68">
                  <c:v>2.9725391892592099</c:v>
                </c:pt>
                <c:pt idx="69">
                  <c:v>1.52650999873876</c:v>
                </c:pt>
                <c:pt idx="70">
                  <c:v>1.3711641421914</c:v>
                </c:pt>
                <c:pt idx="71">
                  <c:v>1.0134950004021299</c:v>
                </c:pt>
                <c:pt idx="72">
                  <c:v>0.28615833061436802</c:v>
                </c:pt>
                <c:pt idx="73">
                  <c:v>0.295415834238131</c:v>
                </c:pt>
                <c:pt idx="74">
                  <c:v>0.25547249935567301</c:v>
                </c:pt>
                <c:pt idx="75">
                  <c:v>0.29646999989946698</c:v>
                </c:pt>
                <c:pt idx="76">
                  <c:v>0.238854995667934</c:v>
                </c:pt>
                <c:pt idx="77">
                  <c:v>0.31983416279157001</c:v>
                </c:pt>
                <c:pt idx="78">
                  <c:v>0.25179250160853001</c:v>
                </c:pt>
                <c:pt idx="79">
                  <c:v>0.69481083994110404</c:v>
                </c:pt>
                <c:pt idx="80">
                  <c:v>0.91666500409444096</c:v>
                </c:pt>
                <c:pt idx="81">
                  <c:v>2.35236334005991</c:v>
                </c:pt>
                <c:pt idx="82">
                  <c:v>1.2780525170266599</c:v>
                </c:pt>
                <c:pt idx="83">
                  <c:v>0.431403335928916</c:v>
                </c:pt>
                <c:pt idx="84">
                  <c:v>2.5928858725229902</c:v>
                </c:pt>
                <c:pt idx="85">
                  <c:v>0.49955999677379898</c:v>
                </c:pt>
                <c:pt idx="86">
                  <c:v>0.34610818001356902</c:v>
                </c:pt>
                <c:pt idx="87">
                  <c:v>0.52058199870586297</c:v>
                </c:pt>
                <c:pt idx="88">
                  <c:v>0.42946749553084301</c:v>
                </c:pt>
                <c:pt idx="89">
                  <c:v>4.4517650874455699</c:v>
                </c:pt>
                <c:pt idx="90">
                  <c:v>4.4000533485412499</c:v>
                </c:pt>
                <c:pt idx="91">
                  <c:v>2.42027084887027</c:v>
                </c:pt>
                <c:pt idx="92">
                  <c:v>1.6369674966732599</c:v>
                </c:pt>
                <c:pt idx="93">
                  <c:v>1.50289667238791</c:v>
                </c:pt>
                <c:pt idx="94">
                  <c:v>0.56612583220004997</c:v>
                </c:pt>
                <c:pt idx="95">
                  <c:v>0.35172749792536101</c:v>
                </c:pt>
                <c:pt idx="96">
                  <c:v>0.400410834526022</c:v>
                </c:pt>
                <c:pt idx="97">
                  <c:v>0.23714916887382601</c:v>
                </c:pt>
                <c:pt idx="98">
                  <c:v>0.33411333297689699</c:v>
                </c:pt>
                <c:pt idx="99">
                  <c:v>0.31688249814013603</c:v>
                </c:pt>
                <c:pt idx="100">
                  <c:v>0.259516669362783</c:v>
                </c:pt>
                <c:pt idx="101">
                  <c:v>0.33204333620766702</c:v>
                </c:pt>
                <c:pt idx="102">
                  <c:v>0.36522083461284599</c:v>
                </c:pt>
                <c:pt idx="103">
                  <c:v>0.57407999813556598</c:v>
                </c:pt>
                <c:pt idx="104">
                  <c:v>1.31002250870068</c:v>
                </c:pt>
                <c:pt idx="105">
                  <c:v>2.18312167028586</c:v>
                </c:pt>
                <c:pt idx="106">
                  <c:v>1.1928950132429501</c:v>
                </c:pt>
                <c:pt idx="107">
                  <c:v>1.4713866702218801</c:v>
                </c:pt>
                <c:pt idx="108">
                  <c:v>1.9516841556628499</c:v>
                </c:pt>
                <c:pt idx="109">
                  <c:v>1.4193760057687701</c:v>
                </c:pt>
                <c:pt idx="110">
                  <c:v>0.359260003765424</c:v>
                </c:pt>
                <c:pt idx="111">
                  <c:v>3.3148366338014599</c:v>
                </c:pt>
                <c:pt idx="112">
                  <c:v>4.3491083669662496</c:v>
                </c:pt>
                <c:pt idx="113">
                  <c:v>3.9523966737588201</c:v>
                </c:pt>
                <c:pt idx="114">
                  <c:v>1.9097091682751901</c:v>
                </c:pt>
                <c:pt idx="115">
                  <c:v>1.41986667891343</c:v>
                </c:pt>
                <c:pt idx="116">
                  <c:v>2.3435466658075601</c:v>
                </c:pt>
                <c:pt idx="117">
                  <c:v>3.8864825183153102</c:v>
                </c:pt>
                <c:pt idx="118">
                  <c:v>1.7778041448692401</c:v>
                </c:pt>
                <c:pt idx="119">
                  <c:v>1.21857833350698</c:v>
                </c:pt>
                <c:pt idx="120">
                  <c:v>0.71658416770398603</c:v>
                </c:pt>
                <c:pt idx="121">
                  <c:v>0.33815750127037297</c:v>
                </c:pt>
                <c:pt idx="122">
                  <c:v>0.27019249891241398</c:v>
                </c:pt>
                <c:pt idx="123">
                  <c:v>0.34473167012135197</c:v>
                </c:pt>
                <c:pt idx="124">
                  <c:v>0.74654166072606998</c:v>
                </c:pt>
                <c:pt idx="125">
                  <c:v>1.5490691457192001</c:v>
                </c:pt>
                <c:pt idx="126">
                  <c:v>4.0695433584848999</c:v>
                </c:pt>
                <c:pt idx="127">
                  <c:v>1.65126582185427</c:v>
                </c:pt>
                <c:pt idx="128">
                  <c:v>2.5926942128936399</c:v>
                </c:pt>
                <c:pt idx="129">
                  <c:v>2.3793500180045699</c:v>
                </c:pt>
                <c:pt idx="130">
                  <c:v>4.7267875595887503</c:v>
                </c:pt>
                <c:pt idx="131">
                  <c:v>3.9413566171129499</c:v>
                </c:pt>
                <c:pt idx="132">
                  <c:v>1.3999908112982899</c:v>
                </c:pt>
                <c:pt idx="133">
                  <c:v>0.80490416904290496</c:v>
                </c:pt>
                <c:pt idx="134">
                  <c:v>0.50325917179385704</c:v>
                </c:pt>
                <c:pt idx="135">
                  <c:v>0.81880001654227497</c:v>
                </c:pt>
                <c:pt idx="136">
                  <c:v>3.0293108241756701</c:v>
                </c:pt>
                <c:pt idx="137">
                  <c:v>0.84448334251840895</c:v>
                </c:pt>
                <c:pt idx="138">
                  <c:v>1.4439208454887</c:v>
                </c:pt>
                <c:pt idx="139">
                  <c:v>2.4148466595013902</c:v>
                </c:pt>
                <c:pt idx="140">
                  <c:v>1.4912625264128001</c:v>
                </c:pt>
                <c:pt idx="141">
                  <c:v>3.65249583443005</c:v>
                </c:pt>
                <c:pt idx="142">
                  <c:v>0.39632833396395001</c:v>
                </c:pt>
                <c:pt idx="143">
                  <c:v>0.28209500446915597</c:v>
                </c:pt>
                <c:pt idx="144">
                  <c:v>0.32602500210205598</c:v>
                </c:pt>
                <c:pt idx="145">
                  <c:v>0.252463340014219</c:v>
                </c:pt>
                <c:pt idx="146">
                  <c:v>0.35538833553592297</c:v>
                </c:pt>
                <c:pt idx="147">
                  <c:v>0.24546749907235299</c:v>
                </c:pt>
                <c:pt idx="148">
                  <c:v>0.320830836047728</c:v>
                </c:pt>
                <c:pt idx="149">
                  <c:v>0.25474416740238598</c:v>
                </c:pt>
                <c:pt idx="150">
                  <c:v>0.339939997742573</c:v>
                </c:pt>
                <c:pt idx="151">
                  <c:v>0.57013166479766297</c:v>
                </c:pt>
                <c:pt idx="152">
                  <c:v>0.55071582953135101</c:v>
                </c:pt>
                <c:pt idx="153">
                  <c:v>1.45429000546534</c:v>
                </c:pt>
                <c:pt idx="154">
                  <c:v>2.1304708236455898</c:v>
                </c:pt>
                <c:pt idx="155">
                  <c:v>1.64089668472607</c:v>
                </c:pt>
                <c:pt idx="156">
                  <c:v>1.80024833788474</c:v>
                </c:pt>
                <c:pt idx="157">
                  <c:v>1.98934665401776</c:v>
                </c:pt>
                <c:pt idx="158">
                  <c:v>1.7434766778349799</c:v>
                </c:pt>
                <c:pt idx="159">
                  <c:v>0.57553666204214005</c:v>
                </c:pt>
                <c:pt idx="160">
                  <c:v>1.4119891809423699</c:v>
                </c:pt>
                <c:pt idx="161">
                  <c:v>3.4726166405280399</c:v>
                </c:pt>
                <c:pt idx="162">
                  <c:v>2.6118224964539198</c:v>
                </c:pt>
                <c:pt idx="163">
                  <c:v>1.27063501656055</c:v>
                </c:pt>
                <c:pt idx="164">
                  <c:v>1.5824575221538499</c:v>
                </c:pt>
                <c:pt idx="165">
                  <c:v>1.67946000595887</c:v>
                </c:pt>
                <c:pt idx="166">
                  <c:v>0.34887166651586698</c:v>
                </c:pt>
                <c:pt idx="167">
                  <c:v>0.33859833406905299</c:v>
                </c:pt>
                <c:pt idx="168">
                  <c:v>0.40535583198070502</c:v>
                </c:pt>
                <c:pt idx="169">
                  <c:v>0.323897501503427</c:v>
                </c:pt>
                <c:pt idx="170">
                  <c:v>0.31278083687027203</c:v>
                </c:pt>
                <c:pt idx="171">
                  <c:v>0.29108416621883698</c:v>
                </c:pt>
                <c:pt idx="172">
                  <c:v>0.309656663015484</c:v>
                </c:pt>
                <c:pt idx="173">
                  <c:v>0.29031749628484199</c:v>
                </c:pt>
                <c:pt idx="174">
                  <c:v>0.33871333087484001</c:v>
                </c:pt>
                <c:pt idx="175">
                  <c:v>0.55014084550241704</c:v>
                </c:pt>
                <c:pt idx="176">
                  <c:v>0.49020666961868598</c:v>
                </c:pt>
                <c:pt idx="177">
                  <c:v>0.53959916661183005</c:v>
                </c:pt>
                <c:pt idx="178">
                  <c:v>0.65504000455140998</c:v>
                </c:pt>
                <c:pt idx="179">
                  <c:v>0.40604582766691799</c:v>
                </c:pt>
                <c:pt idx="180">
                  <c:v>1.05165582795937</c:v>
                </c:pt>
                <c:pt idx="181">
                  <c:v>2.3977499730388301</c:v>
                </c:pt>
                <c:pt idx="182">
                  <c:v>0.46906583999593998</c:v>
                </c:pt>
                <c:pt idx="183">
                  <c:v>0.68769999876618304</c:v>
                </c:pt>
                <c:pt idx="184">
                  <c:v>3.9450557875633199</c:v>
                </c:pt>
                <c:pt idx="185">
                  <c:v>2.8459241331617</c:v>
                </c:pt>
                <c:pt idx="186">
                  <c:v>3.0682766505082402</c:v>
                </c:pt>
                <c:pt idx="187">
                  <c:v>1.15026834130287</c:v>
                </c:pt>
                <c:pt idx="188">
                  <c:v>1.7531174750129299</c:v>
                </c:pt>
                <c:pt idx="189">
                  <c:v>1.0501991526285801</c:v>
                </c:pt>
                <c:pt idx="190">
                  <c:v>0.49333083033561698</c:v>
                </c:pt>
                <c:pt idx="191">
                  <c:v>0.52277083059151896</c:v>
                </c:pt>
                <c:pt idx="192">
                  <c:v>0.26126083013911999</c:v>
                </c:pt>
                <c:pt idx="193">
                  <c:v>0.308123332286874</c:v>
                </c:pt>
                <c:pt idx="194">
                  <c:v>0.27101666239400601</c:v>
                </c:pt>
                <c:pt idx="195">
                  <c:v>0.31680583417415598</c:v>
                </c:pt>
                <c:pt idx="196">
                  <c:v>0.27279916572073998</c:v>
                </c:pt>
                <c:pt idx="197">
                  <c:v>0.57179917017618798</c:v>
                </c:pt>
                <c:pt idx="198">
                  <c:v>0.425519166191419</c:v>
                </c:pt>
                <c:pt idx="199">
                  <c:v>0.43747916529575898</c:v>
                </c:pt>
                <c:pt idx="200">
                  <c:v>0.30616833917796599</c:v>
                </c:pt>
                <c:pt idx="201">
                  <c:v>0.26365667489667699</c:v>
                </c:pt>
                <c:pt idx="202">
                  <c:v>0.82901583602031004</c:v>
                </c:pt>
                <c:pt idx="203">
                  <c:v>0.90142751405636401</c:v>
                </c:pt>
                <c:pt idx="204">
                  <c:v>0.98031749914089705</c:v>
                </c:pt>
                <c:pt idx="205">
                  <c:v>1.9079650160670201</c:v>
                </c:pt>
                <c:pt idx="206">
                  <c:v>0.91212249517440702</c:v>
                </c:pt>
                <c:pt idx="207">
                  <c:v>0.42502083013455</c:v>
                </c:pt>
                <c:pt idx="208">
                  <c:v>4.06099495013554</c:v>
                </c:pt>
                <c:pt idx="209">
                  <c:v>3.41875835398832</c:v>
                </c:pt>
                <c:pt idx="210">
                  <c:v>3.8166008214155802</c:v>
                </c:pt>
                <c:pt idx="211">
                  <c:v>1.7099542015790901</c:v>
                </c:pt>
                <c:pt idx="212">
                  <c:v>0.99603416452805105</c:v>
                </c:pt>
                <c:pt idx="213">
                  <c:v>1.2787616814176199</c:v>
                </c:pt>
                <c:pt idx="214">
                  <c:v>0.59593000243107397</c:v>
                </c:pt>
                <c:pt idx="215">
                  <c:v>0.63271083404620398</c:v>
                </c:pt>
                <c:pt idx="216">
                  <c:v>0.282210004130999</c:v>
                </c:pt>
                <c:pt idx="217">
                  <c:v>0.254226667210459</c:v>
                </c:pt>
                <c:pt idx="218">
                  <c:v>0.33620249845087502</c:v>
                </c:pt>
                <c:pt idx="219">
                  <c:v>0.24368500031530799</c:v>
                </c:pt>
                <c:pt idx="220">
                  <c:v>0.29462999445696603</c:v>
                </c:pt>
                <c:pt idx="221">
                  <c:v>0.37917416880528099</c:v>
                </c:pt>
                <c:pt idx="222">
                  <c:v>0.24594666985173999</c:v>
                </c:pt>
                <c:pt idx="223">
                  <c:v>0.81742001831531497</c:v>
                </c:pt>
                <c:pt idx="224">
                  <c:v>0.36186666314800497</c:v>
                </c:pt>
                <c:pt idx="225">
                  <c:v>0.50822332938512105</c:v>
                </c:pt>
                <c:pt idx="226">
                  <c:v>2.7659991933902099</c:v>
                </c:pt>
                <c:pt idx="227">
                  <c:v>1.3176508512099501</c:v>
                </c:pt>
                <c:pt idx="228">
                  <c:v>2.26703332364559</c:v>
                </c:pt>
                <c:pt idx="229">
                  <c:v>1.4037666714191399</c:v>
                </c:pt>
                <c:pt idx="230">
                  <c:v>0.49432750016450799</c:v>
                </c:pt>
                <c:pt idx="231">
                  <c:v>0.37946166681746601</c:v>
                </c:pt>
                <c:pt idx="232">
                  <c:v>0.32899583431581603</c:v>
                </c:pt>
                <c:pt idx="233">
                  <c:v>2.53454250149428</c:v>
                </c:pt>
                <c:pt idx="234">
                  <c:v>3.9266558416684498</c:v>
                </c:pt>
                <c:pt idx="235">
                  <c:v>2.9542349966367101</c:v>
                </c:pt>
                <c:pt idx="236">
                  <c:v>2.9725391892592099</c:v>
                </c:pt>
                <c:pt idx="237">
                  <c:v>1.52650999873876</c:v>
                </c:pt>
                <c:pt idx="238">
                  <c:v>1.3711641421914</c:v>
                </c:pt>
                <c:pt idx="239">
                  <c:v>1.0134950004021299</c:v>
                </c:pt>
                <c:pt idx="240">
                  <c:v>0.27889416550596502</c:v>
                </c:pt>
                <c:pt idx="241">
                  <c:v>0.34977249853312897</c:v>
                </c:pt>
                <c:pt idx="242">
                  <c:v>0.28209500389794501</c:v>
                </c:pt>
                <c:pt idx="243">
                  <c:v>0.294150826533635</c:v>
                </c:pt>
                <c:pt idx="244">
                  <c:v>0.316518333305915</c:v>
                </c:pt>
                <c:pt idx="245">
                  <c:v>0.53850666239857603</c:v>
                </c:pt>
                <c:pt idx="246">
                  <c:v>0.41484333321452099</c:v>
                </c:pt>
                <c:pt idx="247">
                  <c:v>0.53519083177049898</c:v>
                </c:pt>
                <c:pt idx="248">
                  <c:v>2.0925591424107499</c:v>
                </c:pt>
                <c:pt idx="249">
                  <c:v>2.4835974907875</c:v>
                </c:pt>
                <c:pt idx="250">
                  <c:v>2.5615291937192199</c:v>
                </c:pt>
                <c:pt idx="251">
                  <c:v>2.8357274949550599</c:v>
                </c:pt>
                <c:pt idx="252">
                  <c:v>2.2348525013526199</c:v>
                </c:pt>
                <c:pt idx="253">
                  <c:v>0.98673834234476099</c:v>
                </c:pt>
                <c:pt idx="254">
                  <c:v>0.396711668074131</c:v>
                </c:pt>
                <c:pt idx="255">
                  <c:v>1.2716125233968101</c:v>
                </c:pt>
                <c:pt idx="256">
                  <c:v>5.0986207850774097</c:v>
                </c:pt>
                <c:pt idx="257">
                  <c:v>3.2990432890256201</c:v>
                </c:pt>
                <c:pt idx="258">
                  <c:v>1.4628383361299799</c:v>
                </c:pt>
                <c:pt idx="259">
                  <c:v>1.57450334707895</c:v>
                </c:pt>
                <c:pt idx="260">
                  <c:v>2.33043670207261</c:v>
                </c:pt>
                <c:pt idx="261">
                  <c:v>0.811420840919018</c:v>
                </c:pt>
                <c:pt idx="262">
                  <c:v>0.494634165167808</c:v>
                </c:pt>
                <c:pt idx="263">
                  <c:v>0.52424666891495397</c:v>
                </c:pt>
                <c:pt idx="264">
                  <c:v>0.400410834526022</c:v>
                </c:pt>
                <c:pt idx="265">
                  <c:v>0.23714916887382601</c:v>
                </c:pt>
                <c:pt idx="266">
                  <c:v>0.33411333297689699</c:v>
                </c:pt>
                <c:pt idx="267">
                  <c:v>0.31688249814013603</c:v>
                </c:pt>
                <c:pt idx="268">
                  <c:v>0.259516669362783</c:v>
                </c:pt>
                <c:pt idx="269">
                  <c:v>0.33204333620766702</c:v>
                </c:pt>
                <c:pt idx="270">
                  <c:v>0.36522083461284599</c:v>
                </c:pt>
                <c:pt idx="271">
                  <c:v>0.57407999813556598</c:v>
                </c:pt>
                <c:pt idx="272">
                  <c:v>1.31002250870068</c:v>
                </c:pt>
                <c:pt idx="273">
                  <c:v>2.18312167028586</c:v>
                </c:pt>
                <c:pt idx="274">
                  <c:v>1.1928950132429501</c:v>
                </c:pt>
                <c:pt idx="275">
                  <c:v>1.4713866702218801</c:v>
                </c:pt>
                <c:pt idx="276">
                  <c:v>1.9516841556628499</c:v>
                </c:pt>
                <c:pt idx="277">
                  <c:v>1.4193760057687701</c:v>
                </c:pt>
                <c:pt idx="278">
                  <c:v>0.359260003765424</c:v>
                </c:pt>
                <c:pt idx="279">
                  <c:v>3.3148366338014599</c:v>
                </c:pt>
                <c:pt idx="280">
                  <c:v>4.3491083669662496</c:v>
                </c:pt>
                <c:pt idx="281">
                  <c:v>3.9523966737588201</c:v>
                </c:pt>
                <c:pt idx="282">
                  <c:v>1.9097091682751901</c:v>
                </c:pt>
                <c:pt idx="283">
                  <c:v>1.41986667891343</c:v>
                </c:pt>
                <c:pt idx="284">
                  <c:v>2.3435466658075601</c:v>
                </c:pt>
                <c:pt idx="285">
                  <c:v>3.8864825183153102</c:v>
                </c:pt>
                <c:pt idx="286">
                  <c:v>1.7778041448692401</c:v>
                </c:pt>
                <c:pt idx="287">
                  <c:v>1.21857833350698</c:v>
                </c:pt>
                <c:pt idx="288">
                  <c:v>0.71658416770398603</c:v>
                </c:pt>
                <c:pt idx="289">
                  <c:v>0.33815750127037297</c:v>
                </c:pt>
                <c:pt idx="290">
                  <c:v>0.27019249891241398</c:v>
                </c:pt>
                <c:pt idx="291">
                  <c:v>0.34473167012135197</c:v>
                </c:pt>
                <c:pt idx="292">
                  <c:v>0.74654166072606998</c:v>
                </c:pt>
                <c:pt idx="293">
                  <c:v>1.5490691457192001</c:v>
                </c:pt>
                <c:pt idx="294">
                  <c:v>4.0695433584848999</c:v>
                </c:pt>
                <c:pt idx="295">
                  <c:v>1.65126582185427</c:v>
                </c:pt>
                <c:pt idx="296">
                  <c:v>2.5926942128936399</c:v>
                </c:pt>
                <c:pt idx="297">
                  <c:v>2.3793500180045699</c:v>
                </c:pt>
                <c:pt idx="298">
                  <c:v>4.7267875595887503</c:v>
                </c:pt>
                <c:pt idx="299">
                  <c:v>3.9413566171129499</c:v>
                </c:pt>
                <c:pt idx="300">
                  <c:v>1.3999908112982899</c:v>
                </c:pt>
                <c:pt idx="301">
                  <c:v>0.80490416904290496</c:v>
                </c:pt>
                <c:pt idx="302">
                  <c:v>0.50325917179385704</c:v>
                </c:pt>
                <c:pt idx="303">
                  <c:v>0.81880001654227497</c:v>
                </c:pt>
                <c:pt idx="304">
                  <c:v>3.0293108241756701</c:v>
                </c:pt>
                <c:pt idx="305">
                  <c:v>0.84448334251840895</c:v>
                </c:pt>
                <c:pt idx="306">
                  <c:v>1.4439208454887</c:v>
                </c:pt>
                <c:pt idx="307">
                  <c:v>2.4148466595013902</c:v>
                </c:pt>
                <c:pt idx="308">
                  <c:v>1.4912625264128001</c:v>
                </c:pt>
                <c:pt idx="309">
                  <c:v>3.65249583443005</c:v>
                </c:pt>
                <c:pt idx="310">
                  <c:v>0.39632833396395001</c:v>
                </c:pt>
                <c:pt idx="311">
                  <c:v>0.28209500446915597</c:v>
                </c:pt>
                <c:pt idx="312">
                  <c:v>0.32602500210205598</c:v>
                </c:pt>
                <c:pt idx="313">
                  <c:v>0.252463340014219</c:v>
                </c:pt>
                <c:pt idx="314">
                  <c:v>0.35538833553592297</c:v>
                </c:pt>
                <c:pt idx="315">
                  <c:v>0.24546749907235299</c:v>
                </c:pt>
                <c:pt idx="316">
                  <c:v>0.320830836047728</c:v>
                </c:pt>
                <c:pt idx="317">
                  <c:v>0.25474416740238598</c:v>
                </c:pt>
                <c:pt idx="318">
                  <c:v>0.339939997742573</c:v>
                </c:pt>
                <c:pt idx="319">
                  <c:v>0.57013166479766297</c:v>
                </c:pt>
                <c:pt idx="320">
                  <c:v>0.55071582953135101</c:v>
                </c:pt>
                <c:pt idx="321">
                  <c:v>1.45429000546534</c:v>
                </c:pt>
                <c:pt idx="322">
                  <c:v>2.1304708236455898</c:v>
                </c:pt>
                <c:pt idx="323">
                  <c:v>1.64089668472607</c:v>
                </c:pt>
                <c:pt idx="324">
                  <c:v>1.80024833788474</c:v>
                </c:pt>
                <c:pt idx="325">
                  <c:v>1.98934665401776</c:v>
                </c:pt>
                <c:pt idx="326">
                  <c:v>1.7434766778349799</c:v>
                </c:pt>
                <c:pt idx="327">
                  <c:v>0.57553666204214005</c:v>
                </c:pt>
                <c:pt idx="328">
                  <c:v>1.4119891809423699</c:v>
                </c:pt>
                <c:pt idx="329">
                  <c:v>3.4726166405280399</c:v>
                </c:pt>
                <c:pt idx="330">
                  <c:v>2.6118224964539198</c:v>
                </c:pt>
                <c:pt idx="331">
                  <c:v>1.27063501656055</c:v>
                </c:pt>
                <c:pt idx="332">
                  <c:v>1.5824575221538499</c:v>
                </c:pt>
                <c:pt idx="333">
                  <c:v>1.67946000595887</c:v>
                </c:pt>
                <c:pt idx="334">
                  <c:v>0.34887166651586698</c:v>
                </c:pt>
                <c:pt idx="335">
                  <c:v>0.33859833406905299</c:v>
                </c:pt>
                <c:pt idx="336">
                  <c:v>0.31352832838892902</c:v>
                </c:pt>
                <c:pt idx="337">
                  <c:v>0.40740666689971999</c:v>
                </c:pt>
                <c:pt idx="338">
                  <c:v>0.26264083522061399</c:v>
                </c:pt>
                <c:pt idx="339">
                  <c:v>0.39241833346585397</c:v>
                </c:pt>
                <c:pt idx="340">
                  <c:v>0.25127499513328</c:v>
                </c:pt>
                <c:pt idx="341">
                  <c:v>0.73872167115410103</c:v>
                </c:pt>
                <c:pt idx="342">
                  <c:v>0.35324167137344598</c:v>
                </c:pt>
                <c:pt idx="343">
                  <c:v>1.13422583192586</c:v>
                </c:pt>
                <c:pt idx="344">
                  <c:v>0.37867583046356801</c:v>
                </c:pt>
                <c:pt idx="345">
                  <c:v>2.7449158127605902</c:v>
                </c:pt>
                <c:pt idx="346">
                  <c:v>3.5977558560172702</c:v>
                </c:pt>
                <c:pt idx="347">
                  <c:v>0.73469667613506195</c:v>
                </c:pt>
                <c:pt idx="348">
                  <c:v>0.50164916967352202</c:v>
                </c:pt>
                <c:pt idx="349">
                  <c:v>0.44924749677379899</c:v>
                </c:pt>
                <c:pt idx="350">
                  <c:v>0.34917834065854497</c:v>
                </c:pt>
                <c:pt idx="351">
                  <c:v>0.28362833177049901</c:v>
                </c:pt>
                <c:pt idx="352">
                  <c:v>1.56721996014316</c:v>
                </c:pt>
                <c:pt idx="353">
                  <c:v>2.4558058454841301</c:v>
                </c:pt>
                <c:pt idx="354">
                  <c:v>0.66908917255699496</c:v>
                </c:pt>
                <c:pt idx="355">
                  <c:v>0.76576583636303697</c:v>
                </c:pt>
                <c:pt idx="356">
                  <c:v>0.63573917180299699</c:v>
                </c:pt>
                <c:pt idx="357">
                  <c:v>3.0827858211596801</c:v>
                </c:pt>
                <c:pt idx="358">
                  <c:v>2.5432825140655</c:v>
                </c:pt>
                <c:pt idx="359">
                  <c:v>0.40654416715105302</c:v>
                </c:pt>
                <c:pt idx="360">
                  <c:v>0.291180002316832</c:v>
                </c:pt>
                <c:pt idx="361">
                  <c:v>0.28100250082711298</c:v>
                </c:pt>
                <c:pt idx="362">
                  <c:v>0.29547333064178599</c:v>
                </c:pt>
                <c:pt idx="363">
                  <c:v>0.29717916543285</c:v>
                </c:pt>
                <c:pt idx="364">
                  <c:v>0.244700835421681</c:v>
                </c:pt>
                <c:pt idx="365">
                  <c:v>0.30906249828636601</c:v>
                </c:pt>
                <c:pt idx="366">
                  <c:v>0.244490001375476</c:v>
                </c:pt>
                <c:pt idx="367">
                  <c:v>0.623472507695356</c:v>
                </c:pt>
                <c:pt idx="368">
                  <c:v>0.94932499031225803</c:v>
                </c:pt>
                <c:pt idx="369">
                  <c:v>1.1413366571068699</c:v>
                </c:pt>
                <c:pt idx="370">
                  <c:v>1.95356252650419</c:v>
                </c:pt>
                <c:pt idx="371">
                  <c:v>1.40641167620817</c:v>
                </c:pt>
                <c:pt idx="372">
                  <c:v>1.29304085731506</c:v>
                </c:pt>
                <c:pt idx="373">
                  <c:v>0.52604833809037999</c:v>
                </c:pt>
                <c:pt idx="374">
                  <c:v>0.45771916518608702</c:v>
                </c:pt>
                <c:pt idx="375">
                  <c:v>0.42356416565676502</c:v>
                </c:pt>
                <c:pt idx="376">
                  <c:v>2.32664168352881</c:v>
                </c:pt>
                <c:pt idx="377">
                  <c:v>4.5540767004092499</c:v>
                </c:pt>
                <c:pt idx="378">
                  <c:v>1.54830251405636</c:v>
                </c:pt>
                <c:pt idx="379">
                  <c:v>1.47709832504391</c:v>
                </c:pt>
                <c:pt idx="380">
                  <c:v>2.3148349883655701</c:v>
                </c:pt>
                <c:pt idx="381">
                  <c:v>0.87001334627469395</c:v>
                </c:pt>
                <c:pt idx="382">
                  <c:v>0.385652500987052</c:v>
                </c:pt>
                <c:pt idx="383">
                  <c:v>0.32698333052297401</c:v>
                </c:pt>
                <c:pt idx="384">
                  <c:v>0.282210004130999</c:v>
                </c:pt>
                <c:pt idx="385">
                  <c:v>0.254226667210459</c:v>
                </c:pt>
                <c:pt idx="386">
                  <c:v>0.33620249845087502</c:v>
                </c:pt>
                <c:pt idx="387">
                  <c:v>0.24368500031530799</c:v>
                </c:pt>
                <c:pt idx="388">
                  <c:v>0.29462999445696603</c:v>
                </c:pt>
                <c:pt idx="389">
                  <c:v>0.37917416880528099</c:v>
                </c:pt>
                <c:pt idx="390">
                  <c:v>0.24594666985173999</c:v>
                </c:pt>
                <c:pt idx="391">
                  <c:v>0.81742001831531497</c:v>
                </c:pt>
                <c:pt idx="392">
                  <c:v>0.36186666314800497</c:v>
                </c:pt>
                <c:pt idx="393">
                  <c:v>0.50822332938512105</c:v>
                </c:pt>
                <c:pt idx="394">
                  <c:v>2.7659991933902099</c:v>
                </c:pt>
                <c:pt idx="395">
                  <c:v>1.3176508512099501</c:v>
                </c:pt>
                <c:pt idx="396">
                  <c:v>2.26703332364559</c:v>
                </c:pt>
                <c:pt idx="397">
                  <c:v>1.4037666714191399</c:v>
                </c:pt>
                <c:pt idx="398">
                  <c:v>0.49432750016450799</c:v>
                </c:pt>
                <c:pt idx="399">
                  <c:v>0.37946166681746601</c:v>
                </c:pt>
                <c:pt idx="400">
                  <c:v>0.32899583431581603</c:v>
                </c:pt>
                <c:pt idx="401">
                  <c:v>2.53454250149428</c:v>
                </c:pt>
                <c:pt idx="402">
                  <c:v>3.9266558416684498</c:v>
                </c:pt>
                <c:pt idx="403">
                  <c:v>2.9542349966367101</c:v>
                </c:pt>
                <c:pt idx="404">
                  <c:v>2.9725391892592099</c:v>
                </c:pt>
                <c:pt idx="405">
                  <c:v>1.52650999873876</c:v>
                </c:pt>
                <c:pt idx="406">
                  <c:v>1.3711641421914</c:v>
                </c:pt>
                <c:pt idx="407">
                  <c:v>1.0134950004021299</c:v>
                </c:pt>
                <c:pt idx="408">
                  <c:v>0.38503917212287497</c:v>
                </c:pt>
                <c:pt idx="409">
                  <c:v>0.280791669636964</c:v>
                </c:pt>
                <c:pt idx="410">
                  <c:v>0.36010333480934198</c:v>
                </c:pt>
                <c:pt idx="411">
                  <c:v>0.28192249812185699</c:v>
                </c:pt>
                <c:pt idx="412">
                  <c:v>0.27178333461284598</c:v>
                </c:pt>
                <c:pt idx="413">
                  <c:v>0.38302665919065398</c:v>
                </c:pt>
                <c:pt idx="414">
                  <c:v>0.25775333588322002</c:v>
                </c:pt>
                <c:pt idx="415">
                  <c:v>1.4765424994379199</c:v>
                </c:pt>
                <c:pt idx="416">
                  <c:v>4.1274075078964199</c:v>
                </c:pt>
                <c:pt idx="417">
                  <c:v>2.0260700149337398</c:v>
                </c:pt>
                <c:pt idx="418">
                  <c:v>1.18731752336025</c:v>
                </c:pt>
                <c:pt idx="419">
                  <c:v>1.0879383395115501</c:v>
                </c:pt>
                <c:pt idx="420">
                  <c:v>1.15049831549326</c:v>
                </c:pt>
                <c:pt idx="421">
                  <c:v>1.5166391611099199</c:v>
                </c:pt>
                <c:pt idx="422">
                  <c:v>1.23828166107336</c:v>
                </c:pt>
                <c:pt idx="423">
                  <c:v>0.87373166372378697</c:v>
                </c:pt>
                <c:pt idx="424">
                  <c:v>3.09838750744859</c:v>
                </c:pt>
                <c:pt idx="425">
                  <c:v>0.384770833104849</c:v>
                </c:pt>
                <c:pt idx="426">
                  <c:v>1.20228665952881</c:v>
                </c:pt>
                <c:pt idx="427">
                  <c:v>2.9761233429114</c:v>
                </c:pt>
                <c:pt idx="428">
                  <c:v>0.69199332366387001</c:v>
                </c:pt>
                <c:pt idx="429">
                  <c:v>0.56528250058492002</c:v>
                </c:pt>
                <c:pt idx="430">
                  <c:v>0.962665001352629</c:v>
                </c:pt>
                <c:pt idx="431">
                  <c:v>0.757677484353384</c:v>
                </c:pt>
                <c:pt idx="432">
                  <c:v>0.452985005204876</c:v>
                </c:pt>
                <c:pt idx="433">
                  <c:v>0.232798336719473</c:v>
                </c:pt>
                <c:pt idx="434">
                  <c:v>0.360275835730135</c:v>
                </c:pt>
                <c:pt idx="435">
                  <c:v>0.23471500384310801</c:v>
                </c:pt>
                <c:pt idx="436">
                  <c:v>0.33146833389997399</c:v>
                </c:pt>
                <c:pt idx="437">
                  <c:v>0.257044161781668</c:v>
                </c:pt>
                <c:pt idx="438">
                  <c:v>0.28274666445950603</c:v>
                </c:pt>
                <c:pt idx="439">
                  <c:v>0.25562582843005599</c:v>
                </c:pt>
                <c:pt idx="440">
                  <c:v>0.59420499607920696</c:v>
                </c:pt>
                <c:pt idx="441">
                  <c:v>4.1677916081746398</c:v>
                </c:pt>
                <c:pt idx="442">
                  <c:v>1.4155733174582299</c:v>
                </c:pt>
                <c:pt idx="443">
                  <c:v>2.1660633440812398</c:v>
                </c:pt>
                <c:pt idx="444">
                  <c:v>1.5138024692734</c:v>
                </c:pt>
                <c:pt idx="445">
                  <c:v>0.84789498696724497</c:v>
                </c:pt>
                <c:pt idx="446">
                  <c:v>0.451681664089361</c:v>
                </c:pt>
                <c:pt idx="447">
                  <c:v>0.67321000138918496</c:v>
                </c:pt>
                <c:pt idx="448">
                  <c:v>3.6725058372815398</c:v>
                </c:pt>
                <c:pt idx="449">
                  <c:v>4.5725725046793597</c:v>
                </c:pt>
                <c:pt idx="450">
                  <c:v>5.1200299994150802</c:v>
                </c:pt>
                <c:pt idx="451">
                  <c:v>1.3516908470789499</c:v>
                </c:pt>
                <c:pt idx="452">
                  <c:v>2.5876532856623302</c:v>
                </c:pt>
                <c:pt idx="453">
                  <c:v>1.66374333143234</c:v>
                </c:pt>
                <c:pt idx="454">
                  <c:v>0.55341833929220796</c:v>
                </c:pt>
                <c:pt idx="455">
                  <c:v>0.63549000491698604</c:v>
                </c:pt>
                <c:pt idx="456">
                  <c:v>0.70517999249200003</c:v>
                </c:pt>
                <c:pt idx="457">
                  <c:v>0.33096999898552898</c:v>
                </c:pt>
                <c:pt idx="458">
                  <c:v>0.30772082947194501</c:v>
                </c:pt>
                <c:pt idx="459">
                  <c:v>0.26267916863163299</c:v>
                </c:pt>
                <c:pt idx="460">
                  <c:v>0.32119500202437201</c:v>
                </c:pt>
                <c:pt idx="461">
                  <c:v>0.31488916762173103</c:v>
                </c:pt>
                <c:pt idx="462">
                  <c:v>0.34641833563645602</c:v>
                </c:pt>
                <c:pt idx="463">
                  <c:v>2.4189674843350999</c:v>
                </c:pt>
                <c:pt idx="464">
                  <c:v>1.2367483360568601</c:v>
                </c:pt>
                <c:pt idx="465">
                  <c:v>1.0078024948636599</c:v>
                </c:pt>
                <c:pt idx="466">
                  <c:v>1.45022665133078</c:v>
                </c:pt>
                <c:pt idx="467">
                  <c:v>2.6898499892155301</c:v>
                </c:pt>
                <c:pt idx="468">
                  <c:v>1.24533501784006</c:v>
                </c:pt>
                <c:pt idx="469">
                  <c:v>0.86489583333333298</c:v>
                </c:pt>
                <c:pt idx="470">
                  <c:v>2.51562499314546</c:v>
                </c:pt>
                <c:pt idx="471">
                  <c:v>1.2809466795623301</c:v>
                </c:pt>
                <c:pt idx="472">
                  <c:v>4.3541300169626798</c:v>
                </c:pt>
                <c:pt idx="473">
                  <c:v>1.6910366686681899</c:v>
                </c:pt>
                <c:pt idx="474">
                  <c:v>0.32801833547651699</c:v>
                </c:pt>
                <c:pt idx="475">
                  <c:v>0.89562001913785805</c:v>
                </c:pt>
                <c:pt idx="476">
                  <c:v>1.0948191859324701</c:v>
                </c:pt>
                <c:pt idx="477">
                  <c:v>0.62772749861081401</c:v>
                </c:pt>
                <c:pt idx="478">
                  <c:v>1.62238164663314</c:v>
                </c:pt>
                <c:pt idx="479">
                  <c:v>0.36698416637877601</c:v>
                </c:pt>
                <c:pt idx="480">
                  <c:v>0.33556999516983799</c:v>
                </c:pt>
                <c:pt idx="481">
                  <c:v>0.34128166769941598</c:v>
                </c:pt>
                <c:pt idx="482">
                  <c:v>0.27791666895151101</c:v>
                </c:pt>
                <c:pt idx="483">
                  <c:v>0.32138666907946201</c:v>
                </c:pt>
                <c:pt idx="484">
                  <c:v>0.312282501384616</c:v>
                </c:pt>
                <c:pt idx="485">
                  <c:v>0.240963335558772</c:v>
                </c:pt>
                <c:pt idx="486">
                  <c:v>0.66195915296673702</c:v>
                </c:pt>
                <c:pt idx="487">
                  <c:v>0.48455249806245099</c:v>
                </c:pt>
                <c:pt idx="488">
                  <c:v>2.0827075111865998</c:v>
                </c:pt>
                <c:pt idx="489">
                  <c:v>1.3914808420340199</c:v>
                </c:pt>
                <c:pt idx="490">
                  <c:v>0.87421082650621695</c:v>
                </c:pt>
                <c:pt idx="491">
                  <c:v>2.0791999843716602</c:v>
                </c:pt>
                <c:pt idx="492">
                  <c:v>3.3576550487677199</c:v>
                </c:pt>
                <c:pt idx="493">
                  <c:v>1.94382583782076</c:v>
                </c:pt>
                <c:pt idx="494">
                  <c:v>1.23985334406296</c:v>
                </c:pt>
                <c:pt idx="495">
                  <c:v>1.09648665418227</c:v>
                </c:pt>
                <c:pt idx="496">
                  <c:v>1.6917458878954199</c:v>
                </c:pt>
                <c:pt idx="497">
                  <c:v>4.22186083157857</c:v>
                </c:pt>
                <c:pt idx="498">
                  <c:v>4.9795573806762699</c:v>
                </c:pt>
                <c:pt idx="499">
                  <c:v>1.70073501765727</c:v>
                </c:pt>
                <c:pt idx="500">
                  <c:v>1.6199475261569001</c:v>
                </c:pt>
                <c:pt idx="501">
                  <c:v>2.26695667852958</c:v>
                </c:pt>
                <c:pt idx="502">
                  <c:v>1.88120832602182</c:v>
                </c:pt>
                <c:pt idx="503">
                  <c:v>0.39289749967555199</c:v>
                </c:pt>
                <c:pt idx="504">
                  <c:v>0.27592333557705001</c:v>
                </c:pt>
                <c:pt idx="505">
                  <c:v>0.27090166787306402</c:v>
                </c:pt>
                <c:pt idx="506">
                  <c:v>0.32079250435034401</c:v>
                </c:pt>
                <c:pt idx="507">
                  <c:v>0.24286083055039201</c:v>
                </c:pt>
                <c:pt idx="508">
                  <c:v>0.31111333606143798</c:v>
                </c:pt>
                <c:pt idx="509">
                  <c:v>0.27021166704595001</c:v>
                </c:pt>
                <c:pt idx="510">
                  <c:v>0.33587666645646003</c:v>
                </c:pt>
                <c:pt idx="511">
                  <c:v>0.57028499330083504</c:v>
                </c:pt>
                <c:pt idx="512">
                  <c:v>0.52108417193094902</c:v>
                </c:pt>
                <c:pt idx="513">
                  <c:v>3.6052307826280598</c:v>
                </c:pt>
                <c:pt idx="514">
                  <c:v>3.2944432979822098</c:v>
                </c:pt>
                <c:pt idx="515">
                  <c:v>2.5016716520984899</c:v>
                </c:pt>
                <c:pt idx="516">
                  <c:v>1.7890550047159199</c:v>
                </c:pt>
                <c:pt idx="517">
                  <c:v>0.69145667190353099</c:v>
                </c:pt>
                <c:pt idx="518">
                  <c:v>0.94430332946280604</c:v>
                </c:pt>
                <c:pt idx="519">
                  <c:v>0.38465583629906103</c:v>
                </c:pt>
                <c:pt idx="520">
                  <c:v>2.7811408433318099</c:v>
                </c:pt>
                <c:pt idx="521">
                  <c:v>3.0581374944249702</c:v>
                </c:pt>
                <c:pt idx="522">
                  <c:v>2.3579983292023301</c:v>
                </c:pt>
                <c:pt idx="523">
                  <c:v>0.84523084660370995</c:v>
                </c:pt>
                <c:pt idx="524">
                  <c:v>1.26590081602335</c:v>
                </c:pt>
                <c:pt idx="525">
                  <c:v>2.2800283322731598</c:v>
                </c:pt>
                <c:pt idx="526">
                  <c:v>1.30778001700838</c:v>
                </c:pt>
                <c:pt idx="527">
                  <c:v>0.277667496353388</c:v>
                </c:pt>
                <c:pt idx="528">
                  <c:v>0.26126083013911999</c:v>
                </c:pt>
                <c:pt idx="529">
                  <c:v>0.308123332286874</c:v>
                </c:pt>
                <c:pt idx="530">
                  <c:v>0.27101666239400601</c:v>
                </c:pt>
                <c:pt idx="531">
                  <c:v>0.31680583417415598</c:v>
                </c:pt>
                <c:pt idx="532">
                  <c:v>0.27279916572073998</c:v>
                </c:pt>
                <c:pt idx="533">
                  <c:v>0.57179917017618798</c:v>
                </c:pt>
                <c:pt idx="534">
                  <c:v>0.425519166191419</c:v>
                </c:pt>
                <c:pt idx="535">
                  <c:v>0.43747916529575898</c:v>
                </c:pt>
                <c:pt idx="536">
                  <c:v>0.30616833917796599</c:v>
                </c:pt>
                <c:pt idx="537">
                  <c:v>0.26365667489667699</c:v>
                </c:pt>
                <c:pt idx="538">
                  <c:v>0.82901583602031004</c:v>
                </c:pt>
                <c:pt idx="539">
                  <c:v>0.90142751405636401</c:v>
                </c:pt>
                <c:pt idx="540">
                  <c:v>0.98031749914089705</c:v>
                </c:pt>
                <c:pt idx="541">
                  <c:v>1.9079650160670201</c:v>
                </c:pt>
                <c:pt idx="542">
                  <c:v>0.91212249517440702</c:v>
                </c:pt>
                <c:pt idx="543">
                  <c:v>0.42502083013455</c:v>
                </c:pt>
                <c:pt idx="544">
                  <c:v>4.06099495013554</c:v>
                </c:pt>
                <c:pt idx="545">
                  <c:v>3.41875835398832</c:v>
                </c:pt>
                <c:pt idx="546">
                  <c:v>3.8166008214155802</c:v>
                </c:pt>
                <c:pt idx="547">
                  <c:v>1.7099542015790901</c:v>
                </c:pt>
                <c:pt idx="548">
                  <c:v>0.99603416452805105</c:v>
                </c:pt>
                <c:pt idx="549">
                  <c:v>1.2787616814176199</c:v>
                </c:pt>
                <c:pt idx="550">
                  <c:v>0.59593000243107397</c:v>
                </c:pt>
                <c:pt idx="551">
                  <c:v>0.63271083404620398</c:v>
                </c:pt>
                <c:pt idx="552">
                  <c:v>0.24253499855597799</c:v>
                </c:pt>
                <c:pt idx="553">
                  <c:v>0.33622166487077798</c:v>
                </c:pt>
                <c:pt idx="554">
                  <c:v>0.25000999942421898</c:v>
                </c:pt>
                <c:pt idx="555">
                  <c:v>0.30844916428128799</c:v>
                </c:pt>
                <c:pt idx="556">
                  <c:v>0.238241660520434</c:v>
                </c:pt>
                <c:pt idx="557">
                  <c:v>0.28322583581010502</c:v>
                </c:pt>
                <c:pt idx="558">
                  <c:v>0.26566916440923999</c:v>
                </c:pt>
                <c:pt idx="559">
                  <c:v>0.54126666342218699</c:v>
                </c:pt>
                <c:pt idx="560">
                  <c:v>0.69601833696166604</c:v>
                </c:pt>
                <c:pt idx="561">
                  <c:v>0.36267166535059597</c:v>
                </c:pt>
                <c:pt idx="562">
                  <c:v>0.38710916146635999</c:v>
                </c:pt>
                <c:pt idx="563">
                  <c:v>0.58627000684539499</c:v>
                </c:pt>
                <c:pt idx="564">
                  <c:v>0.91863917961716601</c:v>
                </c:pt>
                <c:pt idx="565">
                  <c:v>0.395293333580096</c:v>
                </c:pt>
                <c:pt idx="566">
                  <c:v>0.91668418193856904</c:v>
                </c:pt>
                <c:pt idx="567">
                  <c:v>0.47677082990606601</c:v>
                </c:pt>
                <c:pt idx="568">
                  <c:v>2.66343835527698</c:v>
                </c:pt>
                <c:pt idx="569">
                  <c:v>6.1306692043940201</c:v>
                </c:pt>
                <c:pt idx="570">
                  <c:v>2.8725275169809601</c:v>
                </c:pt>
                <c:pt idx="571">
                  <c:v>2.6968458387255598</c:v>
                </c:pt>
                <c:pt idx="572">
                  <c:v>2.1880091404914799</c:v>
                </c:pt>
                <c:pt idx="573">
                  <c:v>2.8674866354465398</c:v>
                </c:pt>
                <c:pt idx="574">
                  <c:v>0.56194749553998202</c:v>
                </c:pt>
                <c:pt idx="575">
                  <c:v>0.28341749601066102</c:v>
                </c:pt>
                <c:pt idx="576">
                  <c:v>0.28615833061436802</c:v>
                </c:pt>
                <c:pt idx="577">
                  <c:v>0.295415834238131</c:v>
                </c:pt>
                <c:pt idx="578">
                  <c:v>0.25547249935567301</c:v>
                </c:pt>
                <c:pt idx="579">
                  <c:v>0.29646999989946698</c:v>
                </c:pt>
                <c:pt idx="580">
                  <c:v>0.238854995667934</c:v>
                </c:pt>
                <c:pt idx="581">
                  <c:v>0.31983416279157001</c:v>
                </c:pt>
                <c:pt idx="582">
                  <c:v>0.25179250160853001</c:v>
                </c:pt>
                <c:pt idx="583">
                  <c:v>0.69481083994110404</c:v>
                </c:pt>
                <c:pt idx="584">
                  <c:v>0.91666500409444096</c:v>
                </c:pt>
                <c:pt idx="585">
                  <c:v>2.35236334005991</c:v>
                </c:pt>
                <c:pt idx="586">
                  <c:v>1.2780525170266599</c:v>
                </c:pt>
                <c:pt idx="587">
                  <c:v>0.431403335928916</c:v>
                </c:pt>
                <c:pt idx="588">
                  <c:v>2.5928858725229902</c:v>
                </c:pt>
                <c:pt idx="589">
                  <c:v>0.49955999677379898</c:v>
                </c:pt>
                <c:pt idx="590">
                  <c:v>0.34610818001356902</c:v>
                </c:pt>
                <c:pt idx="591">
                  <c:v>0.52058199870586297</c:v>
                </c:pt>
                <c:pt idx="592">
                  <c:v>0.42946749553084301</c:v>
                </c:pt>
                <c:pt idx="593">
                  <c:v>4.4517650874455699</c:v>
                </c:pt>
                <c:pt idx="594">
                  <c:v>4.4000533485412499</c:v>
                </c:pt>
                <c:pt idx="595">
                  <c:v>2.42027084887027</c:v>
                </c:pt>
                <c:pt idx="596">
                  <c:v>1.6369674966732599</c:v>
                </c:pt>
                <c:pt idx="597">
                  <c:v>1.50289667238791</c:v>
                </c:pt>
                <c:pt idx="598">
                  <c:v>0.56612583220004997</c:v>
                </c:pt>
                <c:pt idx="599">
                  <c:v>0.35172749792536101</c:v>
                </c:pt>
                <c:pt idx="600">
                  <c:v>0.400410834526022</c:v>
                </c:pt>
                <c:pt idx="601">
                  <c:v>0.23714916887382601</c:v>
                </c:pt>
                <c:pt idx="602">
                  <c:v>0.33411333297689699</c:v>
                </c:pt>
                <c:pt idx="603">
                  <c:v>0.31688249814013603</c:v>
                </c:pt>
                <c:pt idx="604">
                  <c:v>0.259516669362783</c:v>
                </c:pt>
                <c:pt idx="605">
                  <c:v>0.33204333620766702</c:v>
                </c:pt>
                <c:pt idx="606">
                  <c:v>0.36522083461284599</c:v>
                </c:pt>
                <c:pt idx="607">
                  <c:v>0.57407999813556598</c:v>
                </c:pt>
                <c:pt idx="608">
                  <c:v>1.31002250870068</c:v>
                </c:pt>
                <c:pt idx="609">
                  <c:v>2.18312167028586</c:v>
                </c:pt>
                <c:pt idx="610">
                  <c:v>1.1928950132429501</c:v>
                </c:pt>
                <c:pt idx="611">
                  <c:v>1.4713866702218801</c:v>
                </c:pt>
                <c:pt idx="612">
                  <c:v>1.9516841556628499</c:v>
                </c:pt>
                <c:pt idx="613">
                  <c:v>1.4193760057687701</c:v>
                </c:pt>
                <c:pt idx="614">
                  <c:v>0.359260003765424</c:v>
                </c:pt>
                <c:pt idx="615">
                  <c:v>3.3148366338014599</c:v>
                </c:pt>
                <c:pt idx="616">
                  <c:v>4.3491083669662496</c:v>
                </c:pt>
                <c:pt idx="617">
                  <c:v>3.9523966737588201</c:v>
                </c:pt>
                <c:pt idx="618">
                  <c:v>1.9097091682751901</c:v>
                </c:pt>
                <c:pt idx="619">
                  <c:v>1.41986667891343</c:v>
                </c:pt>
                <c:pt idx="620">
                  <c:v>2.3435466658075601</c:v>
                </c:pt>
                <c:pt idx="621">
                  <c:v>3.8864825183153102</c:v>
                </c:pt>
                <c:pt idx="622">
                  <c:v>1.7778041448692401</c:v>
                </c:pt>
                <c:pt idx="623">
                  <c:v>1.21857833350698</c:v>
                </c:pt>
                <c:pt idx="624">
                  <c:v>1.30233667492866</c:v>
                </c:pt>
                <c:pt idx="625">
                  <c:v>1.0630983325839001</c:v>
                </c:pt>
                <c:pt idx="626">
                  <c:v>0.43882083411018002</c:v>
                </c:pt>
                <c:pt idx="627">
                  <c:v>0.489305829604466</c:v>
                </c:pt>
                <c:pt idx="628">
                  <c:v>0.25700583751002898</c:v>
                </c:pt>
                <c:pt idx="629">
                  <c:v>0.49471083313226699</c:v>
                </c:pt>
                <c:pt idx="630">
                  <c:v>0.27069083496928198</c:v>
                </c:pt>
                <c:pt idx="631">
                  <c:v>0.54617333203554097</c:v>
                </c:pt>
                <c:pt idx="632">
                  <c:v>0.83294500807921101</c:v>
                </c:pt>
                <c:pt idx="633">
                  <c:v>3.5522157842914202</c:v>
                </c:pt>
                <c:pt idx="634">
                  <c:v>2.4174916597207301</c:v>
                </c:pt>
                <c:pt idx="635">
                  <c:v>0.56323165824015897</c:v>
                </c:pt>
                <c:pt idx="636">
                  <c:v>1.3675608598192499</c:v>
                </c:pt>
                <c:pt idx="637">
                  <c:v>0.413233327666918</c:v>
                </c:pt>
                <c:pt idx="638">
                  <c:v>0.42051666662096898</c:v>
                </c:pt>
                <c:pt idx="639">
                  <c:v>0.40625666514038999</c:v>
                </c:pt>
                <c:pt idx="640">
                  <c:v>3.25133750667174</c:v>
                </c:pt>
                <c:pt idx="641">
                  <c:v>1.7401033125320999</c:v>
                </c:pt>
                <c:pt idx="642">
                  <c:v>1.03821998824675</c:v>
                </c:pt>
                <c:pt idx="643">
                  <c:v>1.2630833580096501</c:v>
                </c:pt>
                <c:pt idx="644">
                  <c:v>1.93290084252754</c:v>
                </c:pt>
                <c:pt idx="645">
                  <c:v>0.44529916286468502</c:v>
                </c:pt>
                <c:pt idx="646">
                  <c:v>0.40466583629449199</c:v>
                </c:pt>
                <c:pt idx="647">
                  <c:v>0.398551671802997</c:v>
                </c:pt>
                <c:pt idx="648">
                  <c:v>0.32602500210205598</c:v>
                </c:pt>
                <c:pt idx="649">
                  <c:v>0.252463340014219</c:v>
                </c:pt>
                <c:pt idx="650">
                  <c:v>0.35538833553592297</c:v>
                </c:pt>
                <c:pt idx="651">
                  <c:v>0.24546749907235299</c:v>
                </c:pt>
                <c:pt idx="652">
                  <c:v>0.320830836047728</c:v>
                </c:pt>
                <c:pt idx="653">
                  <c:v>0.25474416740238598</c:v>
                </c:pt>
                <c:pt idx="654">
                  <c:v>0.339939997742573</c:v>
                </c:pt>
                <c:pt idx="655">
                  <c:v>0.57013166479766297</c:v>
                </c:pt>
                <c:pt idx="656">
                  <c:v>0.55071582953135101</c:v>
                </c:pt>
                <c:pt idx="657">
                  <c:v>1.45429000546534</c:v>
                </c:pt>
                <c:pt idx="658">
                  <c:v>2.1304708236455898</c:v>
                </c:pt>
                <c:pt idx="659">
                  <c:v>1.64089668472607</c:v>
                </c:pt>
                <c:pt idx="660">
                  <c:v>1.80024833788474</c:v>
                </c:pt>
                <c:pt idx="661">
                  <c:v>1.98934665401776</c:v>
                </c:pt>
                <c:pt idx="662">
                  <c:v>1.7434766778349799</c:v>
                </c:pt>
                <c:pt idx="663">
                  <c:v>0.57553666204214005</c:v>
                </c:pt>
                <c:pt idx="664">
                  <c:v>1.4119891809423699</c:v>
                </c:pt>
                <c:pt idx="665">
                  <c:v>3.4726166405280399</c:v>
                </c:pt>
                <c:pt idx="666">
                  <c:v>2.6118224964539198</c:v>
                </c:pt>
                <c:pt idx="667">
                  <c:v>1.27063501656055</c:v>
                </c:pt>
                <c:pt idx="668">
                  <c:v>1.5824575221538499</c:v>
                </c:pt>
                <c:pt idx="669">
                  <c:v>1.67946000595887</c:v>
                </c:pt>
                <c:pt idx="670">
                  <c:v>0.34887166651586698</c:v>
                </c:pt>
                <c:pt idx="671">
                  <c:v>0.33859833406905299</c:v>
                </c:pt>
                <c:pt idx="672">
                  <c:v>0.40535583198070502</c:v>
                </c:pt>
                <c:pt idx="673">
                  <c:v>0.323897501503427</c:v>
                </c:pt>
                <c:pt idx="674">
                  <c:v>0.31278083687027203</c:v>
                </c:pt>
                <c:pt idx="675">
                  <c:v>0.29108416621883698</c:v>
                </c:pt>
                <c:pt idx="676">
                  <c:v>0.309656663015484</c:v>
                </c:pt>
                <c:pt idx="677">
                  <c:v>0.29031749628484199</c:v>
                </c:pt>
                <c:pt idx="678">
                  <c:v>0.33871333087484001</c:v>
                </c:pt>
                <c:pt idx="679">
                  <c:v>0.55014084550241704</c:v>
                </c:pt>
                <c:pt idx="680">
                  <c:v>0.49020666961868598</c:v>
                </c:pt>
                <c:pt idx="681">
                  <c:v>0.53959916661183005</c:v>
                </c:pt>
                <c:pt idx="682">
                  <c:v>0.65504000455140998</c:v>
                </c:pt>
                <c:pt idx="683">
                  <c:v>0.40604582766691799</c:v>
                </c:pt>
                <c:pt idx="684">
                  <c:v>1.05165582795937</c:v>
                </c:pt>
                <c:pt idx="685">
                  <c:v>2.3977499730388301</c:v>
                </c:pt>
                <c:pt idx="686">
                  <c:v>0.46906583999593998</c:v>
                </c:pt>
                <c:pt idx="687">
                  <c:v>0.68769999876618304</c:v>
                </c:pt>
                <c:pt idx="688">
                  <c:v>3.9450557875633199</c:v>
                </c:pt>
                <c:pt idx="689">
                  <c:v>2.8459241331617</c:v>
                </c:pt>
                <c:pt idx="690">
                  <c:v>3.0682766505082402</c:v>
                </c:pt>
                <c:pt idx="691">
                  <c:v>1.15026834130287</c:v>
                </c:pt>
                <c:pt idx="692">
                  <c:v>1.7531174750129299</c:v>
                </c:pt>
                <c:pt idx="693">
                  <c:v>1.0501991526285801</c:v>
                </c:pt>
                <c:pt idx="694">
                  <c:v>0.49333083033561698</c:v>
                </c:pt>
                <c:pt idx="695">
                  <c:v>0.52277083059151896</c:v>
                </c:pt>
                <c:pt idx="696">
                  <c:v>0.26126083013911999</c:v>
                </c:pt>
                <c:pt idx="697">
                  <c:v>0.308123332286874</c:v>
                </c:pt>
                <c:pt idx="698">
                  <c:v>0.27101666239400601</c:v>
                </c:pt>
                <c:pt idx="699">
                  <c:v>0.31680583417415598</c:v>
                </c:pt>
                <c:pt idx="700">
                  <c:v>0.27279916572073998</c:v>
                </c:pt>
                <c:pt idx="701">
                  <c:v>0.57179917017618798</c:v>
                </c:pt>
                <c:pt idx="702">
                  <c:v>0.425519166191419</c:v>
                </c:pt>
                <c:pt idx="703">
                  <c:v>0.43747916529575898</c:v>
                </c:pt>
                <c:pt idx="704">
                  <c:v>0.30616833917796599</c:v>
                </c:pt>
                <c:pt idx="705">
                  <c:v>0.26365667489667699</c:v>
                </c:pt>
                <c:pt idx="706">
                  <c:v>0.82901583602031004</c:v>
                </c:pt>
                <c:pt idx="707">
                  <c:v>0.90142751405636401</c:v>
                </c:pt>
                <c:pt idx="708">
                  <c:v>0.98031749914089705</c:v>
                </c:pt>
                <c:pt idx="709">
                  <c:v>1.9079650160670201</c:v>
                </c:pt>
                <c:pt idx="710">
                  <c:v>0.91212249517440702</c:v>
                </c:pt>
                <c:pt idx="711">
                  <c:v>0.42502083013455</c:v>
                </c:pt>
                <c:pt idx="712">
                  <c:v>4.06099495013554</c:v>
                </c:pt>
                <c:pt idx="713">
                  <c:v>3.41875835398832</c:v>
                </c:pt>
                <c:pt idx="714">
                  <c:v>3.8166008214155802</c:v>
                </c:pt>
                <c:pt idx="715">
                  <c:v>1.7099542015790901</c:v>
                </c:pt>
                <c:pt idx="716">
                  <c:v>0.99603416452805105</c:v>
                </c:pt>
                <c:pt idx="717">
                  <c:v>1.2787616814176199</c:v>
                </c:pt>
                <c:pt idx="718">
                  <c:v>0.59593000243107397</c:v>
                </c:pt>
                <c:pt idx="719">
                  <c:v>0.63271083404620398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1C-4DDB-BA7D-7766ACD55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244400"/>
        <c:axId val="501241120"/>
      </c:barChart>
      <c:catAx>
        <c:axId val="501244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41120"/>
        <c:crosses val="autoZero"/>
        <c:auto val="1"/>
        <c:lblAlgn val="ctr"/>
        <c:lblOffset val="100"/>
        <c:noMultiLvlLbl val="0"/>
      </c:catAx>
      <c:valAx>
        <c:axId val="50124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4440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307477803090791"/>
          <c:y val="0.14817177265220541"/>
          <c:w val="0.14225467113611479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May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Synthetic</c:v>
          </c:tx>
          <c:invertIfNegative val="0"/>
          <c:val>
            <c:numRef>
              <c:f>Usage!$C$2882:$C$3625</c:f>
              <c:numCache>
                <c:formatCode>0.00</c:formatCode>
                <c:ptCount val="744"/>
                <c:pt idx="0">
                  <c:v>0.36</c:v>
                </c:pt>
                <c:pt idx="1">
                  <c:v>0.36</c:v>
                </c:pt>
                <c:pt idx="2">
                  <c:v>0.37</c:v>
                </c:pt>
                <c:pt idx="3">
                  <c:v>0.38</c:v>
                </c:pt>
                <c:pt idx="4">
                  <c:v>0.46</c:v>
                </c:pt>
                <c:pt idx="5">
                  <c:v>0.73</c:v>
                </c:pt>
                <c:pt idx="6">
                  <c:v>1.38</c:v>
                </c:pt>
                <c:pt idx="7">
                  <c:v>2.4700000000000002</c:v>
                </c:pt>
                <c:pt idx="8">
                  <c:v>3.64</c:v>
                </c:pt>
                <c:pt idx="9">
                  <c:v>4.1500000000000004</c:v>
                </c:pt>
                <c:pt idx="10">
                  <c:v>3.75</c:v>
                </c:pt>
                <c:pt idx="11">
                  <c:v>2.78</c:v>
                </c:pt>
                <c:pt idx="12">
                  <c:v>1.74</c:v>
                </c:pt>
                <c:pt idx="13">
                  <c:v>0.42</c:v>
                </c:pt>
                <c:pt idx="14">
                  <c:v>0.69</c:v>
                </c:pt>
                <c:pt idx="15">
                  <c:v>1.57</c:v>
                </c:pt>
                <c:pt idx="16">
                  <c:v>3.03</c:v>
                </c:pt>
                <c:pt idx="17">
                  <c:v>3.83</c:v>
                </c:pt>
                <c:pt idx="18">
                  <c:v>3.34</c:v>
                </c:pt>
                <c:pt idx="19">
                  <c:v>2.2599999999999998</c:v>
                </c:pt>
                <c:pt idx="20">
                  <c:v>1.25</c:v>
                </c:pt>
                <c:pt idx="21">
                  <c:v>0.67</c:v>
                </c:pt>
                <c:pt idx="22">
                  <c:v>0.44</c:v>
                </c:pt>
                <c:pt idx="23">
                  <c:v>0.38</c:v>
                </c:pt>
                <c:pt idx="24">
                  <c:v>0.36</c:v>
                </c:pt>
                <c:pt idx="25">
                  <c:v>0.36</c:v>
                </c:pt>
                <c:pt idx="26">
                  <c:v>0.36</c:v>
                </c:pt>
                <c:pt idx="27">
                  <c:v>0.36</c:v>
                </c:pt>
                <c:pt idx="28">
                  <c:v>0.38</c:v>
                </c:pt>
                <c:pt idx="29">
                  <c:v>0.49</c:v>
                </c:pt>
                <c:pt idx="30">
                  <c:v>0.82</c:v>
                </c:pt>
                <c:pt idx="31">
                  <c:v>1.51</c:v>
                </c:pt>
                <c:pt idx="32">
                  <c:v>2.36</c:v>
                </c:pt>
                <c:pt idx="33">
                  <c:v>2.76</c:v>
                </c:pt>
                <c:pt idx="34">
                  <c:v>2.65</c:v>
                </c:pt>
                <c:pt idx="35">
                  <c:v>2.36</c:v>
                </c:pt>
                <c:pt idx="36">
                  <c:v>1.96</c:v>
                </c:pt>
                <c:pt idx="37">
                  <c:v>0.47</c:v>
                </c:pt>
                <c:pt idx="38">
                  <c:v>0.9</c:v>
                </c:pt>
                <c:pt idx="39">
                  <c:v>1.99</c:v>
                </c:pt>
                <c:pt idx="40">
                  <c:v>3.53</c:v>
                </c:pt>
                <c:pt idx="41">
                  <c:v>4.32</c:v>
                </c:pt>
                <c:pt idx="42">
                  <c:v>4.09</c:v>
                </c:pt>
                <c:pt idx="43">
                  <c:v>3.46</c:v>
                </c:pt>
                <c:pt idx="44">
                  <c:v>2.64</c:v>
                </c:pt>
                <c:pt idx="45">
                  <c:v>1.85</c:v>
                </c:pt>
                <c:pt idx="46">
                  <c:v>1.22</c:v>
                </c:pt>
                <c:pt idx="47">
                  <c:v>0.8</c:v>
                </c:pt>
                <c:pt idx="48">
                  <c:v>0.36</c:v>
                </c:pt>
                <c:pt idx="49">
                  <c:v>0.36</c:v>
                </c:pt>
                <c:pt idx="50">
                  <c:v>0.36</c:v>
                </c:pt>
                <c:pt idx="51">
                  <c:v>0.37</c:v>
                </c:pt>
                <c:pt idx="52">
                  <c:v>0.4</c:v>
                </c:pt>
                <c:pt idx="53">
                  <c:v>0.54</c:v>
                </c:pt>
                <c:pt idx="54">
                  <c:v>1.02</c:v>
                </c:pt>
                <c:pt idx="55">
                  <c:v>2.02</c:v>
                </c:pt>
                <c:pt idx="56">
                  <c:v>3.25</c:v>
                </c:pt>
                <c:pt idx="57">
                  <c:v>3.84</c:v>
                </c:pt>
                <c:pt idx="58">
                  <c:v>3.68</c:v>
                </c:pt>
                <c:pt idx="59">
                  <c:v>3.26</c:v>
                </c:pt>
                <c:pt idx="60">
                  <c:v>2.68</c:v>
                </c:pt>
                <c:pt idx="61">
                  <c:v>0.47</c:v>
                </c:pt>
                <c:pt idx="62">
                  <c:v>0.89</c:v>
                </c:pt>
                <c:pt idx="63">
                  <c:v>1.98</c:v>
                </c:pt>
                <c:pt idx="64">
                  <c:v>3.52</c:v>
                </c:pt>
                <c:pt idx="65">
                  <c:v>4.3</c:v>
                </c:pt>
                <c:pt idx="66">
                  <c:v>4.07</c:v>
                </c:pt>
                <c:pt idx="67">
                  <c:v>3.45</c:v>
                </c:pt>
                <c:pt idx="68">
                  <c:v>2.63</c:v>
                </c:pt>
                <c:pt idx="69">
                  <c:v>1.84</c:v>
                </c:pt>
                <c:pt idx="70">
                  <c:v>1.21</c:v>
                </c:pt>
                <c:pt idx="71">
                  <c:v>0.8</c:v>
                </c:pt>
                <c:pt idx="72">
                  <c:v>0.36</c:v>
                </c:pt>
                <c:pt idx="73">
                  <c:v>0.36</c:v>
                </c:pt>
                <c:pt idx="74">
                  <c:v>0.36</c:v>
                </c:pt>
                <c:pt idx="75">
                  <c:v>0.37</c:v>
                </c:pt>
                <c:pt idx="76">
                  <c:v>0.41</c:v>
                </c:pt>
                <c:pt idx="77">
                  <c:v>0.59</c:v>
                </c:pt>
                <c:pt idx="78">
                  <c:v>1.21</c:v>
                </c:pt>
                <c:pt idx="79">
                  <c:v>2.4900000000000002</c:v>
                </c:pt>
                <c:pt idx="80">
                  <c:v>4.0599999999999996</c:v>
                </c:pt>
                <c:pt idx="81">
                  <c:v>4.8099999999999996</c:v>
                </c:pt>
                <c:pt idx="82">
                  <c:v>4.62</c:v>
                </c:pt>
                <c:pt idx="83">
                  <c:v>4.08</c:v>
                </c:pt>
                <c:pt idx="84">
                  <c:v>3.33</c:v>
                </c:pt>
                <c:pt idx="85">
                  <c:v>0.47</c:v>
                </c:pt>
                <c:pt idx="86">
                  <c:v>0.9</c:v>
                </c:pt>
                <c:pt idx="87">
                  <c:v>1.98</c:v>
                </c:pt>
                <c:pt idx="88">
                  <c:v>3.52</c:v>
                </c:pt>
                <c:pt idx="89">
                  <c:v>4.3099999999999996</c:v>
                </c:pt>
                <c:pt idx="90">
                  <c:v>4.07</c:v>
                </c:pt>
                <c:pt idx="91">
                  <c:v>3.45</c:v>
                </c:pt>
                <c:pt idx="92">
                  <c:v>2.64</c:v>
                </c:pt>
                <c:pt idx="93">
                  <c:v>1.84</c:v>
                </c:pt>
                <c:pt idx="94">
                  <c:v>1.21</c:v>
                </c:pt>
                <c:pt idx="95">
                  <c:v>0.8</c:v>
                </c:pt>
                <c:pt idx="96">
                  <c:v>0.36</c:v>
                </c:pt>
                <c:pt idx="97">
                  <c:v>0.36</c:v>
                </c:pt>
                <c:pt idx="98">
                  <c:v>0.36</c:v>
                </c:pt>
                <c:pt idx="99">
                  <c:v>0.37</c:v>
                </c:pt>
                <c:pt idx="100">
                  <c:v>0.4</c:v>
                </c:pt>
                <c:pt idx="101">
                  <c:v>0.56999999999999995</c:v>
                </c:pt>
                <c:pt idx="102">
                  <c:v>1.1100000000000001</c:v>
                </c:pt>
                <c:pt idx="103">
                  <c:v>2.25</c:v>
                </c:pt>
                <c:pt idx="104">
                  <c:v>3.64</c:v>
                </c:pt>
                <c:pt idx="105">
                  <c:v>4.3</c:v>
                </c:pt>
                <c:pt idx="106">
                  <c:v>4.13</c:v>
                </c:pt>
                <c:pt idx="107">
                  <c:v>3.65</c:v>
                </c:pt>
                <c:pt idx="108">
                  <c:v>2.99</c:v>
                </c:pt>
                <c:pt idx="109">
                  <c:v>0.47</c:v>
                </c:pt>
                <c:pt idx="110">
                  <c:v>0.9</c:v>
                </c:pt>
                <c:pt idx="111">
                  <c:v>1.99</c:v>
                </c:pt>
                <c:pt idx="112">
                  <c:v>3.54</c:v>
                </c:pt>
                <c:pt idx="113">
                  <c:v>4.33</c:v>
                </c:pt>
                <c:pt idx="114">
                  <c:v>4.09</c:v>
                </c:pt>
                <c:pt idx="115">
                  <c:v>3.47</c:v>
                </c:pt>
                <c:pt idx="116">
                  <c:v>2.65</c:v>
                </c:pt>
                <c:pt idx="117">
                  <c:v>1.85</c:v>
                </c:pt>
                <c:pt idx="118">
                  <c:v>1.22</c:v>
                </c:pt>
                <c:pt idx="119">
                  <c:v>0.8</c:v>
                </c:pt>
                <c:pt idx="120">
                  <c:v>0.36</c:v>
                </c:pt>
                <c:pt idx="121">
                  <c:v>0.36</c:v>
                </c:pt>
                <c:pt idx="122">
                  <c:v>0.36</c:v>
                </c:pt>
                <c:pt idx="123">
                  <c:v>0.36</c:v>
                </c:pt>
                <c:pt idx="124">
                  <c:v>0.37</c:v>
                </c:pt>
                <c:pt idx="125">
                  <c:v>0.43</c:v>
                </c:pt>
                <c:pt idx="126">
                  <c:v>0.63</c:v>
                </c:pt>
                <c:pt idx="127">
                  <c:v>1.03</c:v>
                </c:pt>
                <c:pt idx="128">
                  <c:v>1.52</c:v>
                </c:pt>
                <c:pt idx="129">
                  <c:v>1.76</c:v>
                </c:pt>
                <c:pt idx="130">
                  <c:v>1.7</c:v>
                </c:pt>
                <c:pt idx="131">
                  <c:v>1.53</c:v>
                </c:pt>
                <c:pt idx="132">
                  <c:v>1.29</c:v>
                </c:pt>
                <c:pt idx="133">
                  <c:v>0.47</c:v>
                </c:pt>
                <c:pt idx="134">
                  <c:v>0.89</c:v>
                </c:pt>
                <c:pt idx="135">
                  <c:v>1.98</c:v>
                </c:pt>
                <c:pt idx="136">
                  <c:v>3.5</c:v>
                </c:pt>
                <c:pt idx="137">
                  <c:v>4.29</c:v>
                </c:pt>
                <c:pt idx="138">
                  <c:v>4.05</c:v>
                </c:pt>
                <c:pt idx="139">
                  <c:v>3.43</c:v>
                </c:pt>
                <c:pt idx="140">
                  <c:v>2.62</c:v>
                </c:pt>
                <c:pt idx="141">
                  <c:v>1.83</c:v>
                </c:pt>
                <c:pt idx="142">
                  <c:v>1.21</c:v>
                </c:pt>
                <c:pt idx="143">
                  <c:v>0.79</c:v>
                </c:pt>
                <c:pt idx="144">
                  <c:v>0.36</c:v>
                </c:pt>
                <c:pt idx="145">
                  <c:v>0.36</c:v>
                </c:pt>
                <c:pt idx="146">
                  <c:v>0.37</c:v>
                </c:pt>
                <c:pt idx="147">
                  <c:v>0.39</c:v>
                </c:pt>
                <c:pt idx="148">
                  <c:v>0.5</c:v>
                </c:pt>
                <c:pt idx="149">
                  <c:v>0.89</c:v>
                </c:pt>
                <c:pt idx="150">
                  <c:v>1.82</c:v>
                </c:pt>
                <c:pt idx="151">
                  <c:v>3.4</c:v>
                </c:pt>
                <c:pt idx="152">
                  <c:v>5.08</c:v>
                </c:pt>
                <c:pt idx="153">
                  <c:v>5.83</c:v>
                </c:pt>
                <c:pt idx="154">
                  <c:v>5.24</c:v>
                </c:pt>
                <c:pt idx="155">
                  <c:v>3.84</c:v>
                </c:pt>
                <c:pt idx="156">
                  <c:v>2.34</c:v>
                </c:pt>
                <c:pt idx="157">
                  <c:v>0.42</c:v>
                </c:pt>
                <c:pt idx="158">
                  <c:v>0.69</c:v>
                </c:pt>
                <c:pt idx="159">
                  <c:v>1.57</c:v>
                </c:pt>
                <c:pt idx="160">
                  <c:v>3.02</c:v>
                </c:pt>
                <c:pt idx="161">
                  <c:v>3.81</c:v>
                </c:pt>
                <c:pt idx="162">
                  <c:v>3.33</c:v>
                </c:pt>
                <c:pt idx="163">
                  <c:v>2.25</c:v>
                </c:pt>
                <c:pt idx="164">
                  <c:v>1.25</c:v>
                </c:pt>
                <c:pt idx="165">
                  <c:v>0.67</c:v>
                </c:pt>
                <c:pt idx="166">
                  <c:v>0.44</c:v>
                </c:pt>
                <c:pt idx="167">
                  <c:v>0.38</c:v>
                </c:pt>
                <c:pt idx="168">
                  <c:v>0.36</c:v>
                </c:pt>
                <c:pt idx="169">
                  <c:v>0.36</c:v>
                </c:pt>
                <c:pt idx="170">
                  <c:v>0.37</c:v>
                </c:pt>
                <c:pt idx="171">
                  <c:v>0.38</c:v>
                </c:pt>
                <c:pt idx="172">
                  <c:v>0.43</c:v>
                </c:pt>
                <c:pt idx="173">
                  <c:v>0.61</c:v>
                </c:pt>
                <c:pt idx="174">
                  <c:v>1.06</c:v>
                </c:pt>
                <c:pt idx="175">
                  <c:v>1.82</c:v>
                </c:pt>
                <c:pt idx="176">
                  <c:v>2.63</c:v>
                </c:pt>
                <c:pt idx="177">
                  <c:v>2.98</c:v>
                </c:pt>
                <c:pt idx="178">
                  <c:v>2.7</c:v>
                </c:pt>
                <c:pt idx="179">
                  <c:v>2.0299999999999998</c:v>
                </c:pt>
                <c:pt idx="180">
                  <c:v>1.31</c:v>
                </c:pt>
                <c:pt idx="181">
                  <c:v>0.42</c:v>
                </c:pt>
                <c:pt idx="182">
                  <c:v>0.69</c:v>
                </c:pt>
                <c:pt idx="183">
                  <c:v>1.57</c:v>
                </c:pt>
                <c:pt idx="184">
                  <c:v>3.02</c:v>
                </c:pt>
                <c:pt idx="185">
                  <c:v>3.82</c:v>
                </c:pt>
                <c:pt idx="186">
                  <c:v>3.33</c:v>
                </c:pt>
                <c:pt idx="187">
                  <c:v>2.25</c:v>
                </c:pt>
                <c:pt idx="188">
                  <c:v>1.25</c:v>
                </c:pt>
                <c:pt idx="189">
                  <c:v>0.67</c:v>
                </c:pt>
                <c:pt idx="190">
                  <c:v>0.44</c:v>
                </c:pt>
                <c:pt idx="191">
                  <c:v>0.38</c:v>
                </c:pt>
                <c:pt idx="192">
                  <c:v>0.36</c:v>
                </c:pt>
                <c:pt idx="193">
                  <c:v>0.36</c:v>
                </c:pt>
                <c:pt idx="194">
                  <c:v>0.36</c:v>
                </c:pt>
                <c:pt idx="195">
                  <c:v>0.37</c:v>
                </c:pt>
                <c:pt idx="196">
                  <c:v>0.42</c:v>
                </c:pt>
                <c:pt idx="197">
                  <c:v>0.68</c:v>
                </c:pt>
                <c:pt idx="198">
                  <c:v>1.52</c:v>
                </c:pt>
                <c:pt idx="199">
                  <c:v>3.26</c:v>
                </c:pt>
                <c:pt idx="200">
                  <c:v>5.41</c:v>
                </c:pt>
                <c:pt idx="201">
                  <c:v>6.43</c:v>
                </c:pt>
                <c:pt idx="202">
                  <c:v>6.16</c:v>
                </c:pt>
                <c:pt idx="203">
                  <c:v>5.43</c:v>
                </c:pt>
                <c:pt idx="204">
                  <c:v>4.41</c:v>
                </c:pt>
                <c:pt idx="205">
                  <c:v>0.47</c:v>
                </c:pt>
                <c:pt idx="206">
                  <c:v>0.9</c:v>
                </c:pt>
                <c:pt idx="207">
                  <c:v>2</c:v>
                </c:pt>
                <c:pt idx="208">
                  <c:v>3.55</c:v>
                </c:pt>
                <c:pt idx="209">
                  <c:v>4.34</c:v>
                </c:pt>
                <c:pt idx="210">
                  <c:v>4.0999999999999996</c:v>
                </c:pt>
                <c:pt idx="211">
                  <c:v>3.48</c:v>
                </c:pt>
                <c:pt idx="212">
                  <c:v>2.65</c:v>
                </c:pt>
                <c:pt idx="213">
                  <c:v>1.85</c:v>
                </c:pt>
                <c:pt idx="214">
                  <c:v>1.22</c:v>
                </c:pt>
                <c:pt idx="215">
                  <c:v>0.8</c:v>
                </c:pt>
                <c:pt idx="216">
                  <c:v>0.36</c:v>
                </c:pt>
                <c:pt idx="217">
                  <c:v>0.36</c:v>
                </c:pt>
                <c:pt idx="218">
                  <c:v>0.36</c:v>
                </c:pt>
                <c:pt idx="219">
                  <c:v>0.36</c:v>
                </c:pt>
                <c:pt idx="220">
                  <c:v>0.38</c:v>
                </c:pt>
                <c:pt idx="221">
                  <c:v>0.45</c:v>
                </c:pt>
                <c:pt idx="222">
                  <c:v>0.68</c:v>
                </c:pt>
                <c:pt idx="223">
                  <c:v>1.1499999999999999</c:v>
                </c:pt>
                <c:pt idx="224">
                  <c:v>1.73</c:v>
                </c:pt>
                <c:pt idx="225">
                  <c:v>2.0099999999999998</c:v>
                </c:pt>
                <c:pt idx="226">
                  <c:v>1.94</c:v>
                </c:pt>
                <c:pt idx="227">
                  <c:v>1.74</c:v>
                </c:pt>
                <c:pt idx="228">
                  <c:v>1.46</c:v>
                </c:pt>
                <c:pt idx="229">
                  <c:v>0.47</c:v>
                </c:pt>
                <c:pt idx="230">
                  <c:v>0.9</c:v>
                </c:pt>
                <c:pt idx="231">
                  <c:v>1.98</c:v>
                </c:pt>
                <c:pt idx="232">
                  <c:v>3.52</c:v>
                </c:pt>
                <c:pt idx="233">
                  <c:v>4.3099999999999996</c:v>
                </c:pt>
                <c:pt idx="234">
                  <c:v>4.07</c:v>
                </c:pt>
                <c:pt idx="235">
                  <c:v>3.45</c:v>
                </c:pt>
                <c:pt idx="236">
                  <c:v>2.64</c:v>
                </c:pt>
                <c:pt idx="237">
                  <c:v>1.84</c:v>
                </c:pt>
                <c:pt idx="238">
                  <c:v>1.21</c:v>
                </c:pt>
                <c:pt idx="239">
                  <c:v>0.8</c:v>
                </c:pt>
                <c:pt idx="240">
                  <c:v>0.36</c:v>
                </c:pt>
                <c:pt idx="241">
                  <c:v>0.36</c:v>
                </c:pt>
                <c:pt idx="242">
                  <c:v>0.36</c:v>
                </c:pt>
                <c:pt idx="243">
                  <c:v>0.36</c:v>
                </c:pt>
                <c:pt idx="244">
                  <c:v>0.38</c:v>
                </c:pt>
                <c:pt idx="245">
                  <c:v>0.44</c:v>
                </c:pt>
                <c:pt idx="246">
                  <c:v>0.66</c:v>
                </c:pt>
                <c:pt idx="247">
                  <c:v>1.1200000000000001</c:v>
                </c:pt>
                <c:pt idx="248">
                  <c:v>1.68</c:v>
                </c:pt>
                <c:pt idx="249">
                  <c:v>1.95</c:v>
                </c:pt>
                <c:pt idx="250">
                  <c:v>1.88</c:v>
                </c:pt>
                <c:pt idx="251">
                  <c:v>1.69</c:v>
                </c:pt>
                <c:pt idx="252">
                  <c:v>1.42</c:v>
                </c:pt>
                <c:pt idx="253">
                  <c:v>0.47</c:v>
                </c:pt>
                <c:pt idx="254">
                  <c:v>0.89</c:v>
                </c:pt>
                <c:pt idx="255">
                  <c:v>1.98</c:v>
                </c:pt>
                <c:pt idx="256">
                  <c:v>3.51</c:v>
                </c:pt>
                <c:pt idx="257">
                  <c:v>4.3</c:v>
                </c:pt>
                <c:pt idx="258">
                  <c:v>4.0599999999999996</c:v>
                </c:pt>
                <c:pt idx="259">
                  <c:v>3.44</c:v>
                </c:pt>
                <c:pt idx="260">
                  <c:v>2.63</c:v>
                </c:pt>
                <c:pt idx="261">
                  <c:v>1.84</c:v>
                </c:pt>
                <c:pt idx="262">
                  <c:v>1.21</c:v>
                </c:pt>
                <c:pt idx="263">
                  <c:v>0.79</c:v>
                </c:pt>
                <c:pt idx="264">
                  <c:v>0.36</c:v>
                </c:pt>
                <c:pt idx="265">
                  <c:v>0.36</c:v>
                </c:pt>
                <c:pt idx="266">
                  <c:v>0.36</c:v>
                </c:pt>
                <c:pt idx="267">
                  <c:v>0.36</c:v>
                </c:pt>
                <c:pt idx="268">
                  <c:v>0.38</c:v>
                </c:pt>
                <c:pt idx="269">
                  <c:v>0.44</c:v>
                </c:pt>
                <c:pt idx="270">
                  <c:v>0.63</c:v>
                </c:pt>
                <c:pt idx="271">
                  <c:v>1.05</c:v>
                </c:pt>
                <c:pt idx="272">
                  <c:v>1.56</c:v>
                </c:pt>
                <c:pt idx="273">
                  <c:v>1.8</c:v>
                </c:pt>
                <c:pt idx="274">
                  <c:v>1.74</c:v>
                </c:pt>
                <c:pt idx="275">
                  <c:v>1.56</c:v>
                </c:pt>
                <c:pt idx="276">
                  <c:v>1.32</c:v>
                </c:pt>
                <c:pt idx="277">
                  <c:v>0.47</c:v>
                </c:pt>
                <c:pt idx="278">
                  <c:v>0.9</c:v>
                </c:pt>
                <c:pt idx="279">
                  <c:v>1.99</c:v>
                </c:pt>
                <c:pt idx="280">
                  <c:v>3.54</c:v>
                </c:pt>
                <c:pt idx="281">
                  <c:v>4.33</c:v>
                </c:pt>
                <c:pt idx="282">
                  <c:v>4.0999999999999996</c:v>
                </c:pt>
                <c:pt idx="283">
                  <c:v>3.47</c:v>
                </c:pt>
                <c:pt idx="284">
                  <c:v>2.65</c:v>
                </c:pt>
                <c:pt idx="285">
                  <c:v>1.85</c:v>
                </c:pt>
                <c:pt idx="286">
                  <c:v>1.22</c:v>
                </c:pt>
                <c:pt idx="287">
                  <c:v>0.8</c:v>
                </c:pt>
                <c:pt idx="288">
                  <c:v>0.36</c:v>
                </c:pt>
                <c:pt idx="289">
                  <c:v>0.36</c:v>
                </c:pt>
                <c:pt idx="290">
                  <c:v>0.36</c:v>
                </c:pt>
                <c:pt idx="291">
                  <c:v>0.37</c:v>
                </c:pt>
                <c:pt idx="292">
                  <c:v>0.4</c:v>
                </c:pt>
                <c:pt idx="293">
                  <c:v>0.56000000000000005</c:v>
                </c:pt>
                <c:pt idx="294">
                  <c:v>1.07</c:v>
                </c:pt>
                <c:pt idx="295">
                  <c:v>2.15</c:v>
                </c:pt>
                <c:pt idx="296">
                  <c:v>3.47</c:v>
                </c:pt>
                <c:pt idx="297">
                  <c:v>4.09</c:v>
                </c:pt>
                <c:pt idx="298">
                  <c:v>3.93</c:v>
                </c:pt>
                <c:pt idx="299">
                  <c:v>3.48</c:v>
                </c:pt>
                <c:pt idx="300">
                  <c:v>2.85</c:v>
                </c:pt>
                <c:pt idx="301">
                  <c:v>0.47</c:v>
                </c:pt>
                <c:pt idx="302">
                  <c:v>0.9</c:v>
                </c:pt>
                <c:pt idx="303">
                  <c:v>1.99</c:v>
                </c:pt>
                <c:pt idx="304">
                  <c:v>3.54</c:v>
                </c:pt>
                <c:pt idx="305">
                  <c:v>4.33</c:v>
                </c:pt>
                <c:pt idx="306">
                  <c:v>4.09</c:v>
                </c:pt>
                <c:pt idx="307">
                  <c:v>3.47</c:v>
                </c:pt>
                <c:pt idx="308">
                  <c:v>2.65</c:v>
                </c:pt>
                <c:pt idx="309">
                  <c:v>1.85</c:v>
                </c:pt>
                <c:pt idx="310">
                  <c:v>1.22</c:v>
                </c:pt>
                <c:pt idx="311">
                  <c:v>0.8</c:v>
                </c:pt>
                <c:pt idx="312">
                  <c:v>0.36</c:v>
                </c:pt>
                <c:pt idx="313">
                  <c:v>0.36</c:v>
                </c:pt>
                <c:pt idx="314">
                  <c:v>0.37</c:v>
                </c:pt>
                <c:pt idx="315">
                  <c:v>0.38</c:v>
                </c:pt>
                <c:pt idx="316">
                  <c:v>0.42</c:v>
                </c:pt>
                <c:pt idx="317">
                  <c:v>0.57999999999999996</c:v>
                </c:pt>
                <c:pt idx="318">
                  <c:v>0.97</c:v>
                </c:pt>
                <c:pt idx="319">
                  <c:v>1.64</c:v>
                </c:pt>
                <c:pt idx="320">
                  <c:v>2.34</c:v>
                </c:pt>
                <c:pt idx="321">
                  <c:v>2.65</c:v>
                </c:pt>
                <c:pt idx="322">
                  <c:v>2.41</c:v>
                </c:pt>
                <c:pt idx="323">
                  <c:v>1.82</c:v>
                </c:pt>
                <c:pt idx="324">
                  <c:v>1.19</c:v>
                </c:pt>
                <c:pt idx="325">
                  <c:v>0.42</c:v>
                </c:pt>
                <c:pt idx="326">
                  <c:v>0.69</c:v>
                </c:pt>
                <c:pt idx="327">
                  <c:v>1.57</c:v>
                </c:pt>
                <c:pt idx="328">
                  <c:v>3.01</c:v>
                </c:pt>
                <c:pt idx="329">
                  <c:v>3.81</c:v>
                </c:pt>
                <c:pt idx="330">
                  <c:v>3.33</c:v>
                </c:pt>
                <c:pt idx="331">
                  <c:v>2.25</c:v>
                </c:pt>
                <c:pt idx="332">
                  <c:v>1.25</c:v>
                </c:pt>
                <c:pt idx="333">
                  <c:v>0.67</c:v>
                </c:pt>
                <c:pt idx="334">
                  <c:v>0.44</c:v>
                </c:pt>
                <c:pt idx="335">
                  <c:v>0.38</c:v>
                </c:pt>
                <c:pt idx="336">
                  <c:v>0.36</c:v>
                </c:pt>
                <c:pt idx="337">
                  <c:v>0.36</c:v>
                </c:pt>
                <c:pt idx="338">
                  <c:v>0.37</c:v>
                </c:pt>
                <c:pt idx="339">
                  <c:v>0.37</c:v>
                </c:pt>
                <c:pt idx="340">
                  <c:v>0.42</c:v>
                </c:pt>
                <c:pt idx="341">
                  <c:v>0.56000000000000005</c:v>
                </c:pt>
                <c:pt idx="342">
                  <c:v>0.9</c:v>
                </c:pt>
                <c:pt idx="343">
                  <c:v>1.49</c:v>
                </c:pt>
                <c:pt idx="344">
                  <c:v>2.11</c:v>
                </c:pt>
                <c:pt idx="345">
                  <c:v>2.38</c:v>
                </c:pt>
                <c:pt idx="346">
                  <c:v>2.17</c:v>
                </c:pt>
                <c:pt idx="347">
                  <c:v>1.65</c:v>
                </c:pt>
                <c:pt idx="348">
                  <c:v>1.0900000000000001</c:v>
                </c:pt>
                <c:pt idx="349">
                  <c:v>0.42</c:v>
                </c:pt>
                <c:pt idx="350">
                  <c:v>0.69</c:v>
                </c:pt>
                <c:pt idx="351">
                  <c:v>1.57</c:v>
                </c:pt>
                <c:pt idx="352">
                  <c:v>3.01</c:v>
                </c:pt>
                <c:pt idx="353">
                  <c:v>3.81</c:v>
                </c:pt>
                <c:pt idx="354">
                  <c:v>3.32</c:v>
                </c:pt>
                <c:pt idx="355">
                  <c:v>2.2400000000000002</c:v>
                </c:pt>
                <c:pt idx="356">
                  <c:v>1.25</c:v>
                </c:pt>
                <c:pt idx="357">
                  <c:v>0.67</c:v>
                </c:pt>
                <c:pt idx="358">
                  <c:v>0.44</c:v>
                </c:pt>
                <c:pt idx="359">
                  <c:v>0.38</c:v>
                </c:pt>
                <c:pt idx="360">
                  <c:v>0.36</c:v>
                </c:pt>
                <c:pt idx="361">
                  <c:v>0.36</c:v>
                </c:pt>
                <c:pt idx="362">
                  <c:v>0.36</c:v>
                </c:pt>
                <c:pt idx="363">
                  <c:v>0.37</c:v>
                </c:pt>
                <c:pt idx="364">
                  <c:v>0.42</c:v>
                </c:pt>
                <c:pt idx="365">
                  <c:v>0.67</c:v>
                </c:pt>
                <c:pt idx="366">
                  <c:v>1.48</c:v>
                </c:pt>
                <c:pt idx="367">
                  <c:v>3.17</c:v>
                </c:pt>
                <c:pt idx="368">
                  <c:v>5.25</c:v>
                </c:pt>
                <c:pt idx="369">
                  <c:v>6.23</c:v>
                </c:pt>
                <c:pt idx="370">
                  <c:v>5.98</c:v>
                </c:pt>
                <c:pt idx="371">
                  <c:v>5.27</c:v>
                </c:pt>
                <c:pt idx="372">
                  <c:v>4.28</c:v>
                </c:pt>
                <c:pt idx="373">
                  <c:v>0.47</c:v>
                </c:pt>
                <c:pt idx="374">
                  <c:v>0.89</c:v>
                </c:pt>
                <c:pt idx="375">
                  <c:v>1.98</c:v>
                </c:pt>
                <c:pt idx="376">
                  <c:v>3.52</c:v>
                </c:pt>
                <c:pt idx="377">
                  <c:v>4.3</c:v>
                </c:pt>
                <c:pt idx="378">
                  <c:v>4.07</c:v>
                </c:pt>
                <c:pt idx="379">
                  <c:v>3.45</c:v>
                </c:pt>
                <c:pt idx="380">
                  <c:v>2.63</c:v>
                </c:pt>
                <c:pt idx="381">
                  <c:v>1.84</c:v>
                </c:pt>
                <c:pt idx="382">
                  <c:v>1.21</c:v>
                </c:pt>
                <c:pt idx="383">
                  <c:v>0.8</c:v>
                </c:pt>
                <c:pt idx="384">
                  <c:v>0.36</c:v>
                </c:pt>
                <c:pt idx="385">
                  <c:v>0.36</c:v>
                </c:pt>
                <c:pt idx="386">
                  <c:v>0.36</c:v>
                </c:pt>
                <c:pt idx="387">
                  <c:v>0.36</c:v>
                </c:pt>
                <c:pt idx="388">
                  <c:v>0.38</c:v>
                </c:pt>
                <c:pt idx="389">
                  <c:v>0.46</c:v>
                </c:pt>
                <c:pt idx="390">
                  <c:v>0.7</c:v>
                </c:pt>
                <c:pt idx="391">
                  <c:v>1.22</c:v>
                </c:pt>
                <c:pt idx="392">
                  <c:v>1.86</c:v>
                </c:pt>
                <c:pt idx="393">
                  <c:v>2.17</c:v>
                </c:pt>
                <c:pt idx="394">
                  <c:v>2.09</c:v>
                </c:pt>
                <c:pt idx="395">
                  <c:v>1.87</c:v>
                </c:pt>
                <c:pt idx="396">
                  <c:v>1.56</c:v>
                </c:pt>
                <c:pt idx="397">
                  <c:v>0.47</c:v>
                </c:pt>
                <c:pt idx="398">
                  <c:v>0.89</c:v>
                </c:pt>
                <c:pt idx="399">
                  <c:v>1.98</c:v>
                </c:pt>
                <c:pt idx="400">
                  <c:v>3.52</c:v>
                </c:pt>
                <c:pt idx="401">
                  <c:v>4.3099999999999996</c:v>
                </c:pt>
                <c:pt idx="402">
                  <c:v>4.07</c:v>
                </c:pt>
                <c:pt idx="403">
                  <c:v>3.45</c:v>
                </c:pt>
                <c:pt idx="404">
                  <c:v>2.63</c:v>
                </c:pt>
                <c:pt idx="405">
                  <c:v>1.84</c:v>
                </c:pt>
                <c:pt idx="406">
                  <c:v>1.21</c:v>
                </c:pt>
                <c:pt idx="407">
                  <c:v>0.8</c:v>
                </c:pt>
                <c:pt idx="408">
                  <c:v>0.36</c:v>
                </c:pt>
                <c:pt idx="409">
                  <c:v>0.36</c:v>
                </c:pt>
                <c:pt idx="410">
                  <c:v>0.36</c:v>
                </c:pt>
                <c:pt idx="411">
                  <c:v>0.36</c:v>
                </c:pt>
                <c:pt idx="412">
                  <c:v>0.38</c:v>
                </c:pt>
                <c:pt idx="413">
                  <c:v>0.47</c:v>
                </c:pt>
                <c:pt idx="414">
                  <c:v>0.77</c:v>
                </c:pt>
                <c:pt idx="415">
                  <c:v>1.39</c:v>
                </c:pt>
                <c:pt idx="416">
                  <c:v>2.14</c:v>
                </c:pt>
                <c:pt idx="417">
                  <c:v>2.5</c:v>
                </c:pt>
                <c:pt idx="418">
                  <c:v>2.41</c:v>
                </c:pt>
                <c:pt idx="419">
                  <c:v>2.15</c:v>
                </c:pt>
                <c:pt idx="420">
                  <c:v>1.79</c:v>
                </c:pt>
                <c:pt idx="421">
                  <c:v>0.47</c:v>
                </c:pt>
                <c:pt idx="422">
                  <c:v>0.89</c:v>
                </c:pt>
                <c:pt idx="423">
                  <c:v>1.98</c:v>
                </c:pt>
                <c:pt idx="424">
                  <c:v>3.52</c:v>
                </c:pt>
                <c:pt idx="425">
                  <c:v>4.3099999999999996</c:v>
                </c:pt>
                <c:pt idx="426">
                  <c:v>4.07</c:v>
                </c:pt>
                <c:pt idx="427">
                  <c:v>3.45</c:v>
                </c:pt>
                <c:pt idx="428">
                  <c:v>2.63</c:v>
                </c:pt>
                <c:pt idx="429">
                  <c:v>1.84</c:v>
                </c:pt>
                <c:pt idx="430">
                  <c:v>1.21</c:v>
                </c:pt>
                <c:pt idx="431">
                  <c:v>0.8</c:v>
                </c:pt>
                <c:pt idx="432">
                  <c:v>0.36</c:v>
                </c:pt>
                <c:pt idx="433">
                  <c:v>0.36</c:v>
                </c:pt>
                <c:pt idx="434">
                  <c:v>0.36</c:v>
                </c:pt>
                <c:pt idx="435">
                  <c:v>0.37</c:v>
                </c:pt>
                <c:pt idx="436">
                  <c:v>0.4</c:v>
                </c:pt>
                <c:pt idx="437">
                  <c:v>0.56000000000000005</c:v>
                </c:pt>
                <c:pt idx="438">
                  <c:v>1.0900000000000001</c:v>
                </c:pt>
                <c:pt idx="439">
                  <c:v>2.19</c:v>
                </c:pt>
                <c:pt idx="440">
                  <c:v>3.54</c:v>
                </c:pt>
                <c:pt idx="441">
                  <c:v>4.18</c:v>
                </c:pt>
                <c:pt idx="442">
                  <c:v>4.01</c:v>
                </c:pt>
                <c:pt idx="443">
                  <c:v>3.55</c:v>
                </c:pt>
                <c:pt idx="444">
                  <c:v>2.91</c:v>
                </c:pt>
                <c:pt idx="445">
                  <c:v>0.47</c:v>
                </c:pt>
                <c:pt idx="446">
                  <c:v>0.9</c:v>
                </c:pt>
                <c:pt idx="447">
                  <c:v>1.99</c:v>
                </c:pt>
                <c:pt idx="448">
                  <c:v>3.53</c:v>
                </c:pt>
                <c:pt idx="449">
                  <c:v>4.3099999999999996</c:v>
                </c:pt>
                <c:pt idx="450">
                  <c:v>4.08</c:v>
                </c:pt>
                <c:pt idx="451">
                  <c:v>3.46</c:v>
                </c:pt>
                <c:pt idx="452">
                  <c:v>2.64</c:v>
                </c:pt>
                <c:pt idx="453">
                  <c:v>1.84</c:v>
                </c:pt>
                <c:pt idx="454">
                  <c:v>1.22</c:v>
                </c:pt>
                <c:pt idx="455">
                  <c:v>0.8</c:v>
                </c:pt>
                <c:pt idx="456">
                  <c:v>0.36</c:v>
                </c:pt>
                <c:pt idx="457">
                  <c:v>0.36</c:v>
                </c:pt>
                <c:pt idx="458">
                  <c:v>0.36</c:v>
                </c:pt>
                <c:pt idx="459">
                  <c:v>0.36</c:v>
                </c:pt>
                <c:pt idx="460">
                  <c:v>0.38</c:v>
                </c:pt>
                <c:pt idx="461">
                  <c:v>0.46</c:v>
                </c:pt>
                <c:pt idx="462">
                  <c:v>0.72</c:v>
                </c:pt>
                <c:pt idx="463">
                  <c:v>1.27</c:v>
                </c:pt>
                <c:pt idx="464">
                  <c:v>1.95</c:v>
                </c:pt>
                <c:pt idx="465">
                  <c:v>2.27</c:v>
                </c:pt>
                <c:pt idx="466">
                  <c:v>2.1800000000000002</c:v>
                </c:pt>
                <c:pt idx="467">
                  <c:v>1.95</c:v>
                </c:pt>
                <c:pt idx="468">
                  <c:v>1.63</c:v>
                </c:pt>
                <c:pt idx="469">
                  <c:v>0.47</c:v>
                </c:pt>
                <c:pt idx="470">
                  <c:v>0.9</c:v>
                </c:pt>
                <c:pt idx="471">
                  <c:v>1.99</c:v>
                </c:pt>
                <c:pt idx="472">
                  <c:v>3.53</c:v>
                </c:pt>
                <c:pt idx="473">
                  <c:v>4.32</c:v>
                </c:pt>
                <c:pt idx="474">
                  <c:v>4.08</c:v>
                </c:pt>
                <c:pt idx="475">
                  <c:v>3.46</c:v>
                </c:pt>
                <c:pt idx="476">
                  <c:v>2.64</c:v>
                </c:pt>
                <c:pt idx="477">
                  <c:v>1.85</c:v>
                </c:pt>
                <c:pt idx="478">
                  <c:v>1.22</c:v>
                </c:pt>
                <c:pt idx="479">
                  <c:v>0.8</c:v>
                </c:pt>
                <c:pt idx="480">
                  <c:v>0.36</c:v>
                </c:pt>
                <c:pt idx="481">
                  <c:v>0.36</c:v>
                </c:pt>
                <c:pt idx="482">
                  <c:v>0.37</c:v>
                </c:pt>
                <c:pt idx="483">
                  <c:v>0.38</c:v>
                </c:pt>
                <c:pt idx="484">
                  <c:v>0.42</c:v>
                </c:pt>
                <c:pt idx="485">
                  <c:v>0.59</c:v>
                </c:pt>
                <c:pt idx="486">
                  <c:v>0.98</c:v>
                </c:pt>
                <c:pt idx="487">
                  <c:v>1.65</c:v>
                </c:pt>
                <c:pt idx="488">
                  <c:v>2.36</c:v>
                </c:pt>
                <c:pt idx="489">
                  <c:v>2.68</c:v>
                </c:pt>
                <c:pt idx="490">
                  <c:v>2.4300000000000002</c:v>
                </c:pt>
                <c:pt idx="491">
                  <c:v>1.84</c:v>
                </c:pt>
                <c:pt idx="492">
                  <c:v>1.2</c:v>
                </c:pt>
                <c:pt idx="493">
                  <c:v>0.42</c:v>
                </c:pt>
                <c:pt idx="494">
                  <c:v>0.69</c:v>
                </c:pt>
                <c:pt idx="495">
                  <c:v>1.57</c:v>
                </c:pt>
                <c:pt idx="496">
                  <c:v>3.01</c:v>
                </c:pt>
                <c:pt idx="497">
                  <c:v>3.81</c:v>
                </c:pt>
                <c:pt idx="498">
                  <c:v>3.32</c:v>
                </c:pt>
                <c:pt idx="499">
                  <c:v>2.2400000000000002</c:v>
                </c:pt>
                <c:pt idx="500">
                  <c:v>1.25</c:v>
                </c:pt>
                <c:pt idx="501">
                  <c:v>0.67</c:v>
                </c:pt>
                <c:pt idx="502">
                  <c:v>0.44</c:v>
                </c:pt>
                <c:pt idx="503">
                  <c:v>0.38</c:v>
                </c:pt>
                <c:pt idx="504">
                  <c:v>0.36</c:v>
                </c:pt>
                <c:pt idx="505">
                  <c:v>0.36</c:v>
                </c:pt>
                <c:pt idx="506">
                  <c:v>0.37</c:v>
                </c:pt>
                <c:pt idx="507">
                  <c:v>0.38</c:v>
                </c:pt>
                <c:pt idx="508">
                  <c:v>0.42</c:v>
                </c:pt>
                <c:pt idx="509">
                  <c:v>0.56999999999999995</c:v>
                </c:pt>
                <c:pt idx="510">
                  <c:v>0.95</c:v>
                </c:pt>
                <c:pt idx="511">
                  <c:v>1.58</c:v>
                </c:pt>
                <c:pt idx="512">
                  <c:v>2.25</c:v>
                </c:pt>
                <c:pt idx="513">
                  <c:v>2.5499999999999998</c:v>
                </c:pt>
                <c:pt idx="514">
                  <c:v>2.31</c:v>
                </c:pt>
                <c:pt idx="515">
                  <c:v>1.75</c:v>
                </c:pt>
                <c:pt idx="516">
                  <c:v>1.1599999999999999</c:v>
                </c:pt>
                <c:pt idx="517">
                  <c:v>0.42</c:v>
                </c:pt>
                <c:pt idx="518">
                  <c:v>0.69</c:v>
                </c:pt>
                <c:pt idx="519">
                  <c:v>1.57</c:v>
                </c:pt>
                <c:pt idx="520">
                  <c:v>3.01</c:v>
                </c:pt>
                <c:pt idx="521">
                  <c:v>3.81</c:v>
                </c:pt>
                <c:pt idx="522">
                  <c:v>3.33</c:v>
                </c:pt>
                <c:pt idx="523">
                  <c:v>2.25</c:v>
                </c:pt>
                <c:pt idx="524">
                  <c:v>1.25</c:v>
                </c:pt>
                <c:pt idx="525">
                  <c:v>0.67</c:v>
                </c:pt>
                <c:pt idx="526">
                  <c:v>0.44</c:v>
                </c:pt>
                <c:pt idx="527">
                  <c:v>0.38</c:v>
                </c:pt>
                <c:pt idx="528">
                  <c:v>0.36</c:v>
                </c:pt>
                <c:pt idx="529">
                  <c:v>0.36</c:v>
                </c:pt>
                <c:pt idx="530">
                  <c:v>0.36</c:v>
                </c:pt>
                <c:pt idx="531">
                  <c:v>0.37</c:v>
                </c:pt>
                <c:pt idx="532">
                  <c:v>0.41</c:v>
                </c:pt>
                <c:pt idx="533">
                  <c:v>0.64</c:v>
                </c:pt>
                <c:pt idx="534">
                  <c:v>1.37</c:v>
                </c:pt>
                <c:pt idx="535">
                  <c:v>2.9</c:v>
                </c:pt>
                <c:pt idx="536">
                  <c:v>4.7699999999999996</c:v>
                </c:pt>
                <c:pt idx="537">
                  <c:v>5.67</c:v>
                </c:pt>
                <c:pt idx="538">
                  <c:v>5.43</c:v>
                </c:pt>
                <c:pt idx="539">
                  <c:v>4.79</c:v>
                </c:pt>
                <c:pt idx="540">
                  <c:v>3.9</c:v>
                </c:pt>
                <c:pt idx="541">
                  <c:v>0.47</c:v>
                </c:pt>
                <c:pt idx="542">
                  <c:v>0.89</c:v>
                </c:pt>
                <c:pt idx="543">
                  <c:v>1.97</c:v>
                </c:pt>
                <c:pt idx="544">
                  <c:v>3.49</c:v>
                </c:pt>
                <c:pt idx="545">
                  <c:v>4.26</c:v>
                </c:pt>
                <c:pt idx="546">
                  <c:v>4.03</c:v>
                </c:pt>
                <c:pt idx="547">
                  <c:v>3.42</c:v>
                </c:pt>
                <c:pt idx="548">
                  <c:v>2.61</c:v>
                </c:pt>
                <c:pt idx="549">
                  <c:v>1.83</c:v>
                </c:pt>
                <c:pt idx="550">
                  <c:v>1.2</c:v>
                </c:pt>
                <c:pt idx="551">
                  <c:v>0.79</c:v>
                </c:pt>
                <c:pt idx="552">
                  <c:v>0.36</c:v>
                </c:pt>
                <c:pt idx="553">
                  <c:v>0.36</c:v>
                </c:pt>
                <c:pt idx="554">
                  <c:v>0.36</c:v>
                </c:pt>
                <c:pt idx="555">
                  <c:v>0.36</c:v>
                </c:pt>
                <c:pt idx="556">
                  <c:v>0.38</c:v>
                </c:pt>
                <c:pt idx="557">
                  <c:v>0.47</c:v>
                </c:pt>
                <c:pt idx="558">
                  <c:v>0.76</c:v>
                </c:pt>
                <c:pt idx="559">
                  <c:v>1.36</c:v>
                </c:pt>
                <c:pt idx="560">
                  <c:v>2.1</c:v>
                </c:pt>
                <c:pt idx="561">
                  <c:v>2.4500000000000002</c:v>
                </c:pt>
                <c:pt idx="562">
                  <c:v>2.36</c:v>
                </c:pt>
                <c:pt idx="563">
                  <c:v>2.11</c:v>
                </c:pt>
                <c:pt idx="564">
                  <c:v>1.75</c:v>
                </c:pt>
                <c:pt idx="565">
                  <c:v>0.47</c:v>
                </c:pt>
                <c:pt idx="566">
                  <c:v>0.89</c:v>
                </c:pt>
                <c:pt idx="567">
                  <c:v>1.98</c:v>
                </c:pt>
                <c:pt idx="568">
                  <c:v>3.51</c:v>
                </c:pt>
                <c:pt idx="569">
                  <c:v>4.3</c:v>
                </c:pt>
                <c:pt idx="570">
                  <c:v>4.0599999999999996</c:v>
                </c:pt>
                <c:pt idx="571">
                  <c:v>3.44</c:v>
                </c:pt>
                <c:pt idx="572">
                  <c:v>2.63</c:v>
                </c:pt>
                <c:pt idx="573">
                  <c:v>1.84</c:v>
                </c:pt>
                <c:pt idx="574">
                  <c:v>1.21</c:v>
                </c:pt>
                <c:pt idx="575">
                  <c:v>0.79</c:v>
                </c:pt>
                <c:pt idx="576">
                  <c:v>0.36</c:v>
                </c:pt>
                <c:pt idx="577">
                  <c:v>0.36</c:v>
                </c:pt>
                <c:pt idx="578">
                  <c:v>0.36</c:v>
                </c:pt>
                <c:pt idx="579">
                  <c:v>0.36</c:v>
                </c:pt>
                <c:pt idx="580">
                  <c:v>0.37</c:v>
                </c:pt>
                <c:pt idx="581">
                  <c:v>0.43</c:v>
                </c:pt>
                <c:pt idx="582">
                  <c:v>0.62</c:v>
                </c:pt>
                <c:pt idx="583">
                  <c:v>1.02</c:v>
                </c:pt>
                <c:pt idx="584">
                  <c:v>1.51</c:v>
                </c:pt>
                <c:pt idx="585">
                  <c:v>1.74</c:v>
                </c:pt>
                <c:pt idx="586">
                  <c:v>1.68</c:v>
                </c:pt>
                <c:pt idx="587">
                  <c:v>1.52</c:v>
                </c:pt>
                <c:pt idx="588">
                  <c:v>1.28</c:v>
                </c:pt>
                <c:pt idx="589">
                  <c:v>0.47</c:v>
                </c:pt>
                <c:pt idx="590">
                  <c:v>0.9</c:v>
                </c:pt>
                <c:pt idx="591">
                  <c:v>1.99</c:v>
                </c:pt>
                <c:pt idx="592">
                  <c:v>3.53</c:v>
                </c:pt>
                <c:pt idx="593">
                  <c:v>4.32</c:v>
                </c:pt>
                <c:pt idx="594">
                  <c:v>4.08</c:v>
                </c:pt>
                <c:pt idx="595">
                  <c:v>3.46</c:v>
                </c:pt>
                <c:pt idx="596">
                  <c:v>2.64</c:v>
                </c:pt>
                <c:pt idx="597">
                  <c:v>1.85</c:v>
                </c:pt>
                <c:pt idx="598">
                  <c:v>1.22</c:v>
                </c:pt>
                <c:pt idx="599">
                  <c:v>0.8</c:v>
                </c:pt>
                <c:pt idx="600">
                  <c:v>0.36</c:v>
                </c:pt>
                <c:pt idx="601">
                  <c:v>0.36</c:v>
                </c:pt>
                <c:pt idx="602">
                  <c:v>0.36</c:v>
                </c:pt>
                <c:pt idx="603">
                  <c:v>0.36</c:v>
                </c:pt>
                <c:pt idx="604">
                  <c:v>0.38</c:v>
                </c:pt>
                <c:pt idx="605">
                  <c:v>0.46</c:v>
                </c:pt>
                <c:pt idx="606">
                  <c:v>0.71</c:v>
                </c:pt>
                <c:pt idx="607">
                  <c:v>1.24</c:v>
                </c:pt>
                <c:pt idx="608">
                  <c:v>1.89</c:v>
                </c:pt>
                <c:pt idx="609">
                  <c:v>2.2000000000000002</c:v>
                </c:pt>
                <c:pt idx="610">
                  <c:v>2.12</c:v>
                </c:pt>
                <c:pt idx="611">
                  <c:v>1.9</c:v>
                </c:pt>
                <c:pt idx="612">
                  <c:v>1.59</c:v>
                </c:pt>
                <c:pt idx="613">
                  <c:v>0.47</c:v>
                </c:pt>
                <c:pt idx="614">
                  <c:v>0.89</c:v>
                </c:pt>
                <c:pt idx="615">
                  <c:v>1.98</c:v>
                </c:pt>
                <c:pt idx="616">
                  <c:v>3.52</c:v>
                </c:pt>
                <c:pt idx="617">
                  <c:v>4.3099999999999996</c:v>
                </c:pt>
                <c:pt idx="618">
                  <c:v>4.07</c:v>
                </c:pt>
                <c:pt idx="619">
                  <c:v>3.45</c:v>
                </c:pt>
                <c:pt idx="620">
                  <c:v>2.63</c:v>
                </c:pt>
                <c:pt idx="621">
                  <c:v>1.84</c:v>
                </c:pt>
                <c:pt idx="622">
                  <c:v>1.21</c:v>
                </c:pt>
                <c:pt idx="623">
                  <c:v>0.8</c:v>
                </c:pt>
                <c:pt idx="624">
                  <c:v>0.36</c:v>
                </c:pt>
                <c:pt idx="625">
                  <c:v>0.36</c:v>
                </c:pt>
                <c:pt idx="626">
                  <c:v>0.36</c:v>
                </c:pt>
                <c:pt idx="627">
                  <c:v>0.36</c:v>
                </c:pt>
                <c:pt idx="628">
                  <c:v>0.38</c:v>
                </c:pt>
                <c:pt idx="629">
                  <c:v>0.46</c:v>
                </c:pt>
                <c:pt idx="630">
                  <c:v>0.72</c:v>
                </c:pt>
                <c:pt idx="631">
                  <c:v>1.27</c:v>
                </c:pt>
                <c:pt idx="632">
                  <c:v>1.94</c:v>
                </c:pt>
                <c:pt idx="633">
                  <c:v>2.2599999999999998</c:v>
                </c:pt>
                <c:pt idx="634">
                  <c:v>2.1800000000000002</c:v>
                </c:pt>
                <c:pt idx="635">
                  <c:v>1.95</c:v>
                </c:pt>
                <c:pt idx="636">
                  <c:v>1.63</c:v>
                </c:pt>
                <c:pt idx="637">
                  <c:v>0.47</c:v>
                </c:pt>
                <c:pt idx="638">
                  <c:v>0.89</c:v>
                </c:pt>
                <c:pt idx="639">
                  <c:v>1.98</c:v>
                </c:pt>
                <c:pt idx="640">
                  <c:v>3.52</c:v>
                </c:pt>
                <c:pt idx="641">
                  <c:v>4.3</c:v>
                </c:pt>
                <c:pt idx="642">
                  <c:v>4.07</c:v>
                </c:pt>
                <c:pt idx="643">
                  <c:v>3.45</c:v>
                </c:pt>
                <c:pt idx="644">
                  <c:v>2.63</c:v>
                </c:pt>
                <c:pt idx="645">
                  <c:v>1.84</c:v>
                </c:pt>
                <c:pt idx="646">
                  <c:v>1.21</c:v>
                </c:pt>
                <c:pt idx="647">
                  <c:v>0.8</c:v>
                </c:pt>
                <c:pt idx="648">
                  <c:v>0.36</c:v>
                </c:pt>
                <c:pt idx="649">
                  <c:v>0.36</c:v>
                </c:pt>
                <c:pt idx="650">
                  <c:v>0.37</c:v>
                </c:pt>
                <c:pt idx="651">
                  <c:v>0.38</c:v>
                </c:pt>
                <c:pt idx="652">
                  <c:v>0.44</c:v>
                </c:pt>
                <c:pt idx="653">
                  <c:v>0.65</c:v>
                </c:pt>
                <c:pt idx="654">
                  <c:v>1.1599999999999999</c:v>
                </c:pt>
                <c:pt idx="655">
                  <c:v>2.02</c:v>
                </c:pt>
                <c:pt idx="656">
                  <c:v>2.94</c:v>
                </c:pt>
                <c:pt idx="657">
                  <c:v>3.35</c:v>
                </c:pt>
                <c:pt idx="658">
                  <c:v>3.03</c:v>
                </c:pt>
                <c:pt idx="659">
                  <c:v>2.27</c:v>
                </c:pt>
                <c:pt idx="660">
                  <c:v>1.45</c:v>
                </c:pt>
                <c:pt idx="661">
                  <c:v>0.42</c:v>
                </c:pt>
                <c:pt idx="662">
                  <c:v>0.69</c:v>
                </c:pt>
                <c:pt idx="663">
                  <c:v>1.57</c:v>
                </c:pt>
                <c:pt idx="664">
                  <c:v>3.02</c:v>
                </c:pt>
                <c:pt idx="665">
                  <c:v>3.81</c:v>
                </c:pt>
                <c:pt idx="666">
                  <c:v>3.33</c:v>
                </c:pt>
                <c:pt idx="667">
                  <c:v>2.25</c:v>
                </c:pt>
                <c:pt idx="668">
                  <c:v>1.25</c:v>
                </c:pt>
                <c:pt idx="669">
                  <c:v>0.67</c:v>
                </c:pt>
                <c:pt idx="670">
                  <c:v>0.44</c:v>
                </c:pt>
                <c:pt idx="671">
                  <c:v>0.38</c:v>
                </c:pt>
                <c:pt idx="672">
                  <c:v>0.36</c:v>
                </c:pt>
                <c:pt idx="673">
                  <c:v>0.36</c:v>
                </c:pt>
                <c:pt idx="674">
                  <c:v>0.37</c:v>
                </c:pt>
                <c:pt idx="675">
                  <c:v>0.38</c:v>
                </c:pt>
                <c:pt idx="676">
                  <c:v>0.43</c:v>
                </c:pt>
                <c:pt idx="677">
                  <c:v>0.6</c:v>
                </c:pt>
                <c:pt idx="678">
                  <c:v>1.01</c:v>
                </c:pt>
                <c:pt idx="679">
                  <c:v>1.71</c:v>
                </c:pt>
                <c:pt idx="680">
                  <c:v>2.46</c:v>
                </c:pt>
                <c:pt idx="681">
                  <c:v>2.79</c:v>
                </c:pt>
                <c:pt idx="682">
                  <c:v>2.5299999999999998</c:v>
                </c:pt>
                <c:pt idx="683">
                  <c:v>1.91</c:v>
                </c:pt>
                <c:pt idx="684">
                  <c:v>1.24</c:v>
                </c:pt>
                <c:pt idx="685">
                  <c:v>0.42</c:v>
                </c:pt>
                <c:pt idx="686">
                  <c:v>0.69</c:v>
                </c:pt>
                <c:pt idx="687">
                  <c:v>1.57</c:v>
                </c:pt>
                <c:pt idx="688">
                  <c:v>3.02</c:v>
                </c:pt>
                <c:pt idx="689">
                  <c:v>3.81</c:v>
                </c:pt>
                <c:pt idx="690">
                  <c:v>3.33</c:v>
                </c:pt>
                <c:pt idx="691">
                  <c:v>2.25</c:v>
                </c:pt>
                <c:pt idx="692">
                  <c:v>1.25</c:v>
                </c:pt>
                <c:pt idx="693">
                  <c:v>0.67</c:v>
                </c:pt>
                <c:pt idx="694">
                  <c:v>0.44</c:v>
                </c:pt>
                <c:pt idx="695">
                  <c:v>0.38</c:v>
                </c:pt>
                <c:pt idx="696">
                  <c:v>0.36</c:v>
                </c:pt>
                <c:pt idx="697">
                  <c:v>0.36</c:v>
                </c:pt>
                <c:pt idx="698">
                  <c:v>0.36</c:v>
                </c:pt>
                <c:pt idx="699">
                  <c:v>0.36</c:v>
                </c:pt>
                <c:pt idx="700">
                  <c:v>0.38</c:v>
                </c:pt>
                <c:pt idx="701">
                  <c:v>0.44</c:v>
                </c:pt>
                <c:pt idx="702">
                  <c:v>0.66</c:v>
                </c:pt>
                <c:pt idx="703">
                  <c:v>1.1000000000000001</c:v>
                </c:pt>
                <c:pt idx="704">
                  <c:v>1.65</c:v>
                </c:pt>
                <c:pt idx="705">
                  <c:v>1.91</c:v>
                </c:pt>
                <c:pt idx="706">
                  <c:v>1.84</c:v>
                </c:pt>
                <c:pt idx="707">
                  <c:v>1.65</c:v>
                </c:pt>
                <c:pt idx="708">
                  <c:v>1.39</c:v>
                </c:pt>
                <c:pt idx="709">
                  <c:v>0.47</c:v>
                </c:pt>
                <c:pt idx="710">
                  <c:v>0.89</c:v>
                </c:pt>
                <c:pt idx="711">
                  <c:v>1.97</c:v>
                </c:pt>
                <c:pt idx="712">
                  <c:v>3.5</c:v>
                </c:pt>
                <c:pt idx="713">
                  <c:v>4.28</c:v>
                </c:pt>
                <c:pt idx="714">
                  <c:v>4.05</c:v>
                </c:pt>
                <c:pt idx="715">
                  <c:v>3.43</c:v>
                </c:pt>
                <c:pt idx="716">
                  <c:v>2.62</c:v>
                </c:pt>
                <c:pt idx="717">
                  <c:v>1.83</c:v>
                </c:pt>
                <c:pt idx="718">
                  <c:v>1.21</c:v>
                </c:pt>
                <c:pt idx="719">
                  <c:v>0.79</c:v>
                </c:pt>
                <c:pt idx="720">
                  <c:v>0.36</c:v>
                </c:pt>
                <c:pt idx="721">
                  <c:v>0.36</c:v>
                </c:pt>
                <c:pt idx="722">
                  <c:v>0.36</c:v>
                </c:pt>
                <c:pt idx="723">
                  <c:v>0.36</c:v>
                </c:pt>
                <c:pt idx="724">
                  <c:v>0.38</c:v>
                </c:pt>
                <c:pt idx="725">
                  <c:v>0.47</c:v>
                </c:pt>
                <c:pt idx="726">
                  <c:v>0.75</c:v>
                </c:pt>
                <c:pt idx="727">
                  <c:v>1.34</c:v>
                </c:pt>
                <c:pt idx="728">
                  <c:v>2.06</c:v>
                </c:pt>
                <c:pt idx="729">
                  <c:v>2.41</c:v>
                </c:pt>
                <c:pt idx="730">
                  <c:v>2.3199999999999998</c:v>
                </c:pt>
                <c:pt idx="731">
                  <c:v>2.0699999999999998</c:v>
                </c:pt>
                <c:pt idx="732">
                  <c:v>1.72</c:v>
                </c:pt>
                <c:pt idx="733">
                  <c:v>0.47</c:v>
                </c:pt>
                <c:pt idx="734">
                  <c:v>0.89</c:v>
                </c:pt>
                <c:pt idx="735">
                  <c:v>1.98</c:v>
                </c:pt>
                <c:pt idx="736">
                  <c:v>3.52</c:v>
                </c:pt>
                <c:pt idx="737">
                  <c:v>4.3099999999999996</c:v>
                </c:pt>
                <c:pt idx="738">
                  <c:v>4.07</c:v>
                </c:pt>
                <c:pt idx="739">
                  <c:v>3.45</c:v>
                </c:pt>
                <c:pt idx="740">
                  <c:v>2.63</c:v>
                </c:pt>
                <c:pt idx="741">
                  <c:v>1.84</c:v>
                </c:pt>
                <c:pt idx="742">
                  <c:v>1.21</c:v>
                </c:pt>
                <c:pt idx="74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D-4654-B5B8-BA2FF0569286}"/>
            </c:ext>
          </c:extLst>
        </c:ser>
        <c:ser>
          <c:idx val="0"/>
          <c:order val="1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Usage!$D$2882:$D$3625</c:f>
              <c:numCache>
                <c:formatCode>General</c:formatCode>
                <c:ptCount val="744"/>
                <c:pt idx="0">
                  <c:v>0.240311667000253</c:v>
                </c:pt>
                <c:pt idx="1">
                  <c:v>0.27994833459456703</c:v>
                </c:pt>
                <c:pt idx="2">
                  <c:v>0.28960832903782502</c:v>
                </c:pt>
                <c:pt idx="3">
                  <c:v>0.20692333226402501</c:v>
                </c:pt>
                <c:pt idx="4">
                  <c:v>0.29461083032190799</c:v>
                </c:pt>
                <c:pt idx="5">
                  <c:v>0.21882582811017801</c:v>
                </c:pt>
                <c:pt idx="6">
                  <c:v>0.32642750206092902</c:v>
                </c:pt>
                <c:pt idx="7">
                  <c:v>0.61804832403858401</c:v>
                </c:pt>
                <c:pt idx="8">
                  <c:v>0.35291583309570901</c:v>
                </c:pt>
                <c:pt idx="9">
                  <c:v>0.38145499790708198</c:v>
                </c:pt>
                <c:pt idx="10">
                  <c:v>0.41779499272505399</c:v>
                </c:pt>
                <c:pt idx="11">
                  <c:v>1.2609941736857</c:v>
                </c:pt>
                <c:pt idx="12">
                  <c:v>0.82451167364915101</c:v>
                </c:pt>
                <c:pt idx="13">
                  <c:v>0.52896166361868402</c:v>
                </c:pt>
                <c:pt idx="14">
                  <c:v>0.64064582270880499</c:v>
                </c:pt>
                <c:pt idx="15">
                  <c:v>0.51046583135922696</c:v>
                </c:pt>
                <c:pt idx="16">
                  <c:v>0.95791166010002304</c:v>
                </c:pt>
                <c:pt idx="17">
                  <c:v>5.2668273973464901</c:v>
                </c:pt>
                <c:pt idx="18">
                  <c:v>3.5585600075125599</c:v>
                </c:pt>
                <c:pt idx="19">
                  <c:v>4.8684483249982202</c:v>
                </c:pt>
                <c:pt idx="20">
                  <c:v>2.1414916738867702</c:v>
                </c:pt>
                <c:pt idx="21">
                  <c:v>0.75317332883675903</c:v>
                </c:pt>
                <c:pt idx="22">
                  <c:v>0.41714333102106999</c:v>
                </c:pt>
                <c:pt idx="23">
                  <c:v>0.34536416654785401</c:v>
                </c:pt>
                <c:pt idx="24">
                  <c:v>0.320332495992382</c:v>
                </c:pt>
                <c:pt idx="25">
                  <c:v>0.22664583653211601</c:v>
                </c:pt>
                <c:pt idx="26">
                  <c:v>0.286752496485908</c:v>
                </c:pt>
                <c:pt idx="27">
                  <c:v>0.206463330760598</c:v>
                </c:pt>
                <c:pt idx="28">
                  <c:v>0.32353332981467198</c:v>
                </c:pt>
                <c:pt idx="29">
                  <c:v>0.54590500615537196</c:v>
                </c:pt>
                <c:pt idx="30">
                  <c:v>0.26722166726986502</c:v>
                </c:pt>
                <c:pt idx="31">
                  <c:v>0.59134916524092296</c:v>
                </c:pt>
                <c:pt idx="32">
                  <c:v>0.463526664674281</c:v>
                </c:pt>
                <c:pt idx="33">
                  <c:v>1.43964666644732</c:v>
                </c:pt>
                <c:pt idx="34">
                  <c:v>2.7395108560721</c:v>
                </c:pt>
                <c:pt idx="35">
                  <c:v>2.5525208347042398</c:v>
                </c:pt>
                <c:pt idx="36">
                  <c:v>3.0055057970682699</c:v>
                </c:pt>
                <c:pt idx="37">
                  <c:v>2.70892083634932</c:v>
                </c:pt>
                <c:pt idx="38">
                  <c:v>1.8662583174308101</c:v>
                </c:pt>
                <c:pt idx="39">
                  <c:v>2.30530915657679</c:v>
                </c:pt>
                <c:pt idx="40">
                  <c:v>3.1585708302259401</c:v>
                </c:pt>
                <c:pt idx="41">
                  <c:v>4.9655658690134601</c:v>
                </c:pt>
                <c:pt idx="42">
                  <c:v>4.2238350105285596</c:v>
                </c:pt>
                <c:pt idx="43">
                  <c:v>3.0554541133840898</c:v>
                </c:pt>
                <c:pt idx="44">
                  <c:v>1.01418501550952</c:v>
                </c:pt>
                <c:pt idx="45">
                  <c:v>0.81958582262197999</c:v>
                </c:pt>
                <c:pt idx="46">
                  <c:v>0.54646083861589401</c:v>
                </c:pt>
                <c:pt idx="47">
                  <c:v>0.34293000037471399</c:v>
                </c:pt>
                <c:pt idx="48">
                  <c:v>0.25461000246306198</c:v>
                </c:pt>
                <c:pt idx="49">
                  <c:v>0.33811916214724302</c:v>
                </c:pt>
                <c:pt idx="50">
                  <c:v>0.20404833557704999</c:v>
                </c:pt>
                <c:pt idx="51">
                  <c:v>0.28717417086164099</c:v>
                </c:pt>
                <c:pt idx="52">
                  <c:v>0.23826083322366001</c:v>
                </c:pt>
                <c:pt idx="53">
                  <c:v>0.29399749745925202</c:v>
                </c:pt>
                <c:pt idx="54">
                  <c:v>0.49168250622848603</c:v>
                </c:pt>
                <c:pt idx="55">
                  <c:v>0.412255831112464</c:v>
                </c:pt>
                <c:pt idx="56">
                  <c:v>1.31098083769281</c:v>
                </c:pt>
                <c:pt idx="57">
                  <c:v>4.2514925257364897</c:v>
                </c:pt>
                <c:pt idx="58">
                  <c:v>4.6569250233968003</c:v>
                </c:pt>
                <c:pt idx="59">
                  <c:v>6.0171258385976101</c:v>
                </c:pt>
                <c:pt idx="60">
                  <c:v>3.4600816773871599</c:v>
                </c:pt>
                <c:pt idx="61">
                  <c:v>2.3565608008702599</c:v>
                </c:pt>
                <c:pt idx="62">
                  <c:v>1.7411766394724399</c:v>
                </c:pt>
                <c:pt idx="63">
                  <c:v>0.91580250948667496</c:v>
                </c:pt>
                <c:pt idx="64">
                  <c:v>0.83898249660929003</c:v>
                </c:pt>
                <c:pt idx="65">
                  <c:v>1.3014741563300201</c:v>
                </c:pt>
                <c:pt idx="66">
                  <c:v>3.7463933879137001</c:v>
                </c:pt>
                <c:pt idx="67">
                  <c:v>5.2389974768956504</c:v>
                </c:pt>
                <c:pt idx="68">
                  <c:v>2.0559699887037199</c:v>
                </c:pt>
                <c:pt idx="69">
                  <c:v>1.91072498281796</c:v>
                </c:pt>
                <c:pt idx="70">
                  <c:v>0.80887166251738696</c:v>
                </c:pt>
                <c:pt idx="71">
                  <c:v>0.87612749705712001</c:v>
                </c:pt>
                <c:pt idx="72">
                  <c:v>0.43184415958821698</c:v>
                </c:pt>
                <c:pt idx="73">
                  <c:v>0.24464333501954799</c:v>
                </c:pt>
                <c:pt idx="74">
                  <c:v>0.27814666713277503</c:v>
                </c:pt>
                <c:pt idx="75">
                  <c:v>0.34632249782482699</c:v>
                </c:pt>
                <c:pt idx="76">
                  <c:v>0.30565082870423699</c:v>
                </c:pt>
                <c:pt idx="77">
                  <c:v>0.630487499063212</c:v>
                </c:pt>
                <c:pt idx="78">
                  <c:v>0.38582500219345001</c:v>
                </c:pt>
                <c:pt idx="79">
                  <c:v>0.26865917046864801</c:v>
                </c:pt>
                <c:pt idx="80">
                  <c:v>0.30682000602284998</c:v>
                </c:pt>
                <c:pt idx="81">
                  <c:v>0.74843916942675903</c:v>
                </c:pt>
                <c:pt idx="82">
                  <c:v>2.3538391715288101</c:v>
                </c:pt>
                <c:pt idx="83">
                  <c:v>1.8636708450317301</c:v>
                </c:pt>
                <c:pt idx="84">
                  <c:v>5.5885208296775799</c:v>
                </c:pt>
                <c:pt idx="85">
                  <c:v>3.4223808244864098</c:v>
                </c:pt>
                <c:pt idx="86">
                  <c:v>0.28100250368316898</c:v>
                </c:pt>
                <c:pt idx="87">
                  <c:v>1.56733497065802</c:v>
                </c:pt>
                <c:pt idx="88">
                  <c:v>2.9136016632119799</c:v>
                </c:pt>
                <c:pt idx="89">
                  <c:v>1.2592500043412</c:v>
                </c:pt>
                <c:pt idx="90">
                  <c:v>1.4993508241573901</c:v>
                </c:pt>
                <c:pt idx="91">
                  <c:v>1.1165924971302299</c:v>
                </c:pt>
                <c:pt idx="92">
                  <c:v>0.653065827886263</c:v>
                </c:pt>
                <c:pt idx="93">
                  <c:v>1.0605299957593199</c:v>
                </c:pt>
                <c:pt idx="94">
                  <c:v>0.75438083728154504</c:v>
                </c:pt>
                <c:pt idx="95">
                  <c:v>0.28523833274841298</c:v>
                </c:pt>
                <c:pt idx="96">
                  <c:v>0.26482583336532101</c:v>
                </c:pt>
                <c:pt idx="97">
                  <c:v>0.32037083511551201</c:v>
                </c:pt>
                <c:pt idx="98">
                  <c:v>0.23998583443462801</c:v>
                </c:pt>
                <c:pt idx="99">
                  <c:v>0.33741000118354902</c:v>
                </c:pt>
                <c:pt idx="100">
                  <c:v>0.237455838446815</c:v>
                </c:pt>
                <c:pt idx="101">
                  <c:v>0.27216667043665999</c:v>
                </c:pt>
                <c:pt idx="102">
                  <c:v>0.54728499352931903</c:v>
                </c:pt>
                <c:pt idx="103">
                  <c:v>1.37884999652703</c:v>
                </c:pt>
                <c:pt idx="104">
                  <c:v>2.0998233012358298</c:v>
                </c:pt>
                <c:pt idx="105">
                  <c:v>2.1977650390068599</c:v>
                </c:pt>
                <c:pt idx="106">
                  <c:v>0.54421832635998701</c:v>
                </c:pt>
                <c:pt idx="107">
                  <c:v>1.0230975001553599</c:v>
                </c:pt>
                <c:pt idx="108">
                  <c:v>3.1194133031368199</c:v>
                </c:pt>
                <c:pt idx="109">
                  <c:v>1.4110883283615101</c:v>
                </c:pt>
                <c:pt idx="110">
                  <c:v>1.0774158184727001</c:v>
                </c:pt>
                <c:pt idx="111">
                  <c:v>1.7496675034364</c:v>
                </c:pt>
                <c:pt idx="112">
                  <c:v>0.423065835883219</c:v>
                </c:pt>
                <c:pt idx="113">
                  <c:v>3.81207749605178</c:v>
                </c:pt>
                <c:pt idx="114">
                  <c:v>3.2725932822624801</c:v>
                </c:pt>
                <c:pt idx="115">
                  <c:v>2.7434975650906499</c:v>
                </c:pt>
                <c:pt idx="116">
                  <c:v>1.5998033435146</c:v>
                </c:pt>
                <c:pt idx="117">
                  <c:v>0.73021166761716105</c:v>
                </c:pt>
                <c:pt idx="118">
                  <c:v>0.81377833798527599</c:v>
                </c:pt>
                <c:pt idx="119">
                  <c:v>0.35136333366235101</c:v>
                </c:pt>
                <c:pt idx="120">
                  <c:v>0.33978666981061201</c:v>
                </c:pt>
                <c:pt idx="121">
                  <c:v>0.37484250535567598</c:v>
                </c:pt>
                <c:pt idx="122">
                  <c:v>0.400314996143182</c:v>
                </c:pt>
                <c:pt idx="123">
                  <c:v>0.35360583563645598</c:v>
                </c:pt>
                <c:pt idx="124">
                  <c:v>0.30827666535973502</c:v>
                </c:pt>
                <c:pt idx="125">
                  <c:v>0.416204168448845</c:v>
                </c:pt>
                <c:pt idx="126">
                  <c:v>0.27230083366234997</c:v>
                </c:pt>
                <c:pt idx="127">
                  <c:v>0.44102500210205697</c:v>
                </c:pt>
                <c:pt idx="128">
                  <c:v>3.9600441746910402</c:v>
                </c:pt>
                <c:pt idx="129">
                  <c:v>5.31497415701548</c:v>
                </c:pt>
                <c:pt idx="130">
                  <c:v>3.53646082719166</c:v>
                </c:pt>
                <c:pt idx="131">
                  <c:v>5.3748508707682197</c:v>
                </c:pt>
                <c:pt idx="132">
                  <c:v>3.9154433500766701</c:v>
                </c:pt>
                <c:pt idx="133">
                  <c:v>1.8082216416796</c:v>
                </c:pt>
                <c:pt idx="134">
                  <c:v>0.4815625</c:v>
                </c:pt>
                <c:pt idx="135">
                  <c:v>1.36288414254784</c:v>
                </c:pt>
                <c:pt idx="136">
                  <c:v>1.90371000915765</c:v>
                </c:pt>
                <c:pt idx="137">
                  <c:v>3.22235751420259</c:v>
                </c:pt>
                <c:pt idx="138">
                  <c:v>1.6058600281675599</c:v>
                </c:pt>
                <c:pt idx="139">
                  <c:v>1.9536391716202099</c:v>
                </c:pt>
                <c:pt idx="140">
                  <c:v>1.9360249929626701</c:v>
                </c:pt>
                <c:pt idx="141">
                  <c:v>1.3135299926747801</c:v>
                </c:pt>
                <c:pt idx="142">
                  <c:v>0.25656499899923702</c:v>
                </c:pt>
                <c:pt idx="143">
                  <c:v>0.30716499815384501</c:v>
                </c:pt>
                <c:pt idx="144">
                  <c:v>0.242036670496066</c:v>
                </c:pt>
                <c:pt idx="145">
                  <c:v>0.29045166750748902</c:v>
                </c:pt>
                <c:pt idx="146">
                  <c:v>0.24414500010510201</c:v>
                </c:pt>
                <c:pt idx="147">
                  <c:v>0.29658500298857599</c:v>
                </c:pt>
                <c:pt idx="148">
                  <c:v>0.28790249995887202</c:v>
                </c:pt>
                <c:pt idx="149">
                  <c:v>0.26501750099162202</c:v>
                </c:pt>
                <c:pt idx="150">
                  <c:v>0.238548332949479</c:v>
                </c:pt>
                <c:pt idx="151">
                  <c:v>0.38758832824726902</c:v>
                </c:pt>
                <c:pt idx="152">
                  <c:v>2.5562200542787701</c:v>
                </c:pt>
                <c:pt idx="153">
                  <c:v>4.0517375087738001</c:v>
                </c:pt>
                <c:pt idx="154">
                  <c:v>0.67131248183548398</c:v>
                </c:pt>
                <c:pt idx="155">
                  <c:v>2.4468166397511899</c:v>
                </c:pt>
                <c:pt idx="156">
                  <c:v>2.16113750219345</c:v>
                </c:pt>
                <c:pt idx="157">
                  <c:v>0.99386835907896398</c:v>
                </c:pt>
                <c:pt idx="158">
                  <c:v>1.2222200081248999</c:v>
                </c:pt>
                <c:pt idx="159">
                  <c:v>1.9681100002924601</c:v>
                </c:pt>
                <c:pt idx="160">
                  <c:v>2.55848166555166</c:v>
                </c:pt>
                <c:pt idx="161">
                  <c:v>1.9561116386453301</c:v>
                </c:pt>
                <c:pt idx="162">
                  <c:v>2.7388208192586898</c:v>
                </c:pt>
                <c:pt idx="163">
                  <c:v>2.0246516930063501</c:v>
                </c:pt>
                <c:pt idx="164">
                  <c:v>1.35795833835999</c:v>
                </c:pt>
                <c:pt idx="165">
                  <c:v>0.53250750899314803</c:v>
                </c:pt>
                <c:pt idx="166">
                  <c:v>1.08071250667174</c:v>
                </c:pt>
                <c:pt idx="167">
                  <c:v>2.1890441682934698</c:v>
                </c:pt>
                <c:pt idx="168">
                  <c:v>0.240311667000253</c:v>
                </c:pt>
                <c:pt idx="169">
                  <c:v>0.27994833459456703</c:v>
                </c:pt>
                <c:pt idx="170">
                  <c:v>0.28960832903782502</c:v>
                </c:pt>
                <c:pt idx="171">
                  <c:v>0.20692333226402501</c:v>
                </c:pt>
                <c:pt idx="172">
                  <c:v>0.29461083032190799</c:v>
                </c:pt>
                <c:pt idx="173">
                  <c:v>0.21882582811017801</c:v>
                </c:pt>
                <c:pt idx="174">
                  <c:v>0.32642750206092902</c:v>
                </c:pt>
                <c:pt idx="175">
                  <c:v>0.61804832403858401</c:v>
                </c:pt>
                <c:pt idx="176">
                  <c:v>0.35291583309570901</c:v>
                </c:pt>
                <c:pt idx="177">
                  <c:v>0.38145499790708198</c:v>
                </c:pt>
                <c:pt idx="178">
                  <c:v>0.41779499272505399</c:v>
                </c:pt>
                <c:pt idx="179">
                  <c:v>1.2609941736857</c:v>
                </c:pt>
                <c:pt idx="180">
                  <c:v>0.82451167364915101</c:v>
                </c:pt>
                <c:pt idx="181">
                  <c:v>0.52896166361868402</c:v>
                </c:pt>
                <c:pt idx="182">
                  <c:v>0.64064582270880499</c:v>
                </c:pt>
                <c:pt idx="183">
                  <c:v>0.51046583135922696</c:v>
                </c:pt>
                <c:pt idx="184">
                  <c:v>0.95791166010002304</c:v>
                </c:pt>
                <c:pt idx="185">
                  <c:v>5.2668273973464901</c:v>
                </c:pt>
                <c:pt idx="186">
                  <c:v>3.5585600075125599</c:v>
                </c:pt>
                <c:pt idx="187">
                  <c:v>4.8684483249982202</c:v>
                </c:pt>
                <c:pt idx="188">
                  <c:v>2.1414916738867702</c:v>
                </c:pt>
                <c:pt idx="189">
                  <c:v>0.75317332883675903</c:v>
                </c:pt>
                <c:pt idx="190">
                  <c:v>0.41714333102106999</c:v>
                </c:pt>
                <c:pt idx="191">
                  <c:v>0.34536416654785401</c:v>
                </c:pt>
                <c:pt idx="192">
                  <c:v>0.27398750488956702</c:v>
                </c:pt>
                <c:pt idx="193">
                  <c:v>0.29016416892409302</c:v>
                </c:pt>
                <c:pt idx="194">
                  <c:v>0.28544916793704</c:v>
                </c:pt>
                <c:pt idx="195">
                  <c:v>0.27714999901751602</c:v>
                </c:pt>
                <c:pt idx="196">
                  <c:v>0.33395999647676899</c:v>
                </c:pt>
                <c:pt idx="197">
                  <c:v>0.24464333273470301</c:v>
                </c:pt>
                <c:pt idx="198">
                  <c:v>0.32673416820665202</c:v>
                </c:pt>
                <c:pt idx="199">
                  <c:v>3.4405125478903398</c:v>
                </c:pt>
                <c:pt idx="200">
                  <c:v>2.9469900602102199</c:v>
                </c:pt>
                <c:pt idx="201">
                  <c:v>1.7879432883858599</c:v>
                </c:pt>
                <c:pt idx="202">
                  <c:v>1.4171641554434999</c:v>
                </c:pt>
                <c:pt idx="203">
                  <c:v>1.43228669722874</c:v>
                </c:pt>
                <c:pt idx="204">
                  <c:v>1.37348335668444</c:v>
                </c:pt>
                <c:pt idx="205">
                  <c:v>2.7708866773049001</c:v>
                </c:pt>
                <c:pt idx="206">
                  <c:v>0.51916750594973504</c:v>
                </c:pt>
                <c:pt idx="207">
                  <c:v>5.1288466485341404</c:v>
                </c:pt>
                <c:pt idx="208">
                  <c:v>1.34540416538715</c:v>
                </c:pt>
                <c:pt idx="209">
                  <c:v>1.2935966937740599</c:v>
                </c:pt>
                <c:pt idx="210">
                  <c:v>2.8331783005595201</c:v>
                </c:pt>
                <c:pt idx="211">
                  <c:v>0.678480841120083</c:v>
                </c:pt>
                <c:pt idx="212">
                  <c:v>1.54015667478243</c:v>
                </c:pt>
                <c:pt idx="213">
                  <c:v>1.0217558290561</c:v>
                </c:pt>
                <c:pt idx="214">
                  <c:v>1.75246584186951</c:v>
                </c:pt>
                <c:pt idx="215">
                  <c:v>0.393664160470167</c:v>
                </c:pt>
                <c:pt idx="216">
                  <c:v>0.25461000246306198</c:v>
                </c:pt>
                <c:pt idx="217">
                  <c:v>0.33811916214724302</c:v>
                </c:pt>
                <c:pt idx="218">
                  <c:v>0.20404833557704999</c:v>
                </c:pt>
                <c:pt idx="219">
                  <c:v>0.28717417086164099</c:v>
                </c:pt>
                <c:pt idx="220">
                  <c:v>0.23826083322366001</c:v>
                </c:pt>
                <c:pt idx="221">
                  <c:v>0.29399749745925202</c:v>
                </c:pt>
                <c:pt idx="222">
                  <c:v>0.49168250622848603</c:v>
                </c:pt>
                <c:pt idx="223">
                  <c:v>0.412255831112464</c:v>
                </c:pt>
                <c:pt idx="224">
                  <c:v>1.31098083769281</c:v>
                </c:pt>
                <c:pt idx="225">
                  <c:v>4.2514925257364897</c:v>
                </c:pt>
                <c:pt idx="226">
                  <c:v>4.6569250233968003</c:v>
                </c:pt>
                <c:pt idx="227">
                  <c:v>6.0171258385976101</c:v>
                </c:pt>
                <c:pt idx="228">
                  <c:v>3.4600816773871599</c:v>
                </c:pt>
                <c:pt idx="229">
                  <c:v>2.3565608008702599</c:v>
                </c:pt>
                <c:pt idx="230">
                  <c:v>1.7411766394724399</c:v>
                </c:pt>
                <c:pt idx="231">
                  <c:v>0.91580250948667496</c:v>
                </c:pt>
                <c:pt idx="232">
                  <c:v>0.83898249660929003</c:v>
                </c:pt>
                <c:pt idx="233">
                  <c:v>1.3014741563300201</c:v>
                </c:pt>
                <c:pt idx="234">
                  <c:v>3.7463933879137001</c:v>
                </c:pt>
                <c:pt idx="235">
                  <c:v>5.2389974768956504</c:v>
                </c:pt>
                <c:pt idx="236">
                  <c:v>2.0559699887037199</c:v>
                </c:pt>
                <c:pt idx="237">
                  <c:v>1.91072498281796</c:v>
                </c:pt>
                <c:pt idx="238">
                  <c:v>0.80887166251738696</c:v>
                </c:pt>
                <c:pt idx="239">
                  <c:v>0.87612749705712001</c:v>
                </c:pt>
                <c:pt idx="240">
                  <c:v>1.1931058450043099</c:v>
                </c:pt>
                <c:pt idx="241">
                  <c:v>0.89675081277887103</c:v>
                </c:pt>
                <c:pt idx="242">
                  <c:v>0.19885416438182199</c:v>
                </c:pt>
                <c:pt idx="243">
                  <c:v>0.31644166477024499</c:v>
                </c:pt>
                <c:pt idx="244">
                  <c:v>0.213842499529321</c:v>
                </c:pt>
                <c:pt idx="245">
                  <c:v>0.58395085232953103</c:v>
                </c:pt>
                <c:pt idx="246">
                  <c:v>0.27360416620969702</c:v>
                </c:pt>
                <c:pt idx="247">
                  <c:v>1.07931333002944</c:v>
                </c:pt>
                <c:pt idx="248">
                  <c:v>1.2254975059131701</c:v>
                </c:pt>
                <c:pt idx="249">
                  <c:v>2.5052941705783098</c:v>
                </c:pt>
                <c:pt idx="250">
                  <c:v>1.19638333308199</c:v>
                </c:pt>
                <c:pt idx="251">
                  <c:v>2.0129600026458401</c:v>
                </c:pt>
                <c:pt idx="252">
                  <c:v>2.4440374997258099</c:v>
                </c:pt>
                <c:pt idx="253">
                  <c:v>0.706387505506475</c:v>
                </c:pt>
                <c:pt idx="254">
                  <c:v>2.1758958283066701</c:v>
                </c:pt>
                <c:pt idx="255">
                  <c:v>2.1971516541639899</c:v>
                </c:pt>
                <c:pt idx="256">
                  <c:v>4.15404916743437</c:v>
                </c:pt>
                <c:pt idx="257">
                  <c:v>2.0877483424544301</c:v>
                </c:pt>
                <c:pt idx="258">
                  <c:v>1.3937808649738599</c:v>
                </c:pt>
                <c:pt idx="259">
                  <c:v>1.8710499726732499</c:v>
                </c:pt>
                <c:pt idx="260">
                  <c:v>1.8874949688712701</c:v>
                </c:pt>
                <c:pt idx="261">
                  <c:v>1.56975001782178</c:v>
                </c:pt>
                <c:pt idx="262">
                  <c:v>0.69680416303376203</c:v>
                </c:pt>
                <c:pt idx="263">
                  <c:v>0.31030833899974802</c:v>
                </c:pt>
                <c:pt idx="264">
                  <c:v>0.26482583336532101</c:v>
                </c:pt>
                <c:pt idx="265">
                  <c:v>0.32037083511551201</c:v>
                </c:pt>
                <c:pt idx="266">
                  <c:v>0.23998583443462801</c:v>
                </c:pt>
                <c:pt idx="267">
                  <c:v>0.33741000118354902</c:v>
                </c:pt>
                <c:pt idx="268">
                  <c:v>0.237455838446815</c:v>
                </c:pt>
                <c:pt idx="269">
                  <c:v>0.27216667043665999</c:v>
                </c:pt>
                <c:pt idx="270">
                  <c:v>0.54728499352931903</c:v>
                </c:pt>
                <c:pt idx="271">
                  <c:v>1.37884999652703</c:v>
                </c:pt>
                <c:pt idx="272">
                  <c:v>2.0998233012358298</c:v>
                </c:pt>
                <c:pt idx="273">
                  <c:v>2.1977650390068599</c:v>
                </c:pt>
                <c:pt idx="274">
                  <c:v>0.54421832635998701</c:v>
                </c:pt>
                <c:pt idx="275">
                  <c:v>1.0230975001553599</c:v>
                </c:pt>
                <c:pt idx="276">
                  <c:v>3.1194133031368199</c:v>
                </c:pt>
                <c:pt idx="277">
                  <c:v>1.4110883283615101</c:v>
                </c:pt>
                <c:pt idx="278">
                  <c:v>1.0774158184727001</c:v>
                </c:pt>
                <c:pt idx="279">
                  <c:v>1.7496675034364</c:v>
                </c:pt>
                <c:pt idx="280">
                  <c:v>0.423065835883219</c:v>
                </c:pt>
                <c:pt idx="281">
                  <c:v>3.81207749605178</c:v>
                </c:pt>
                <c:pt idx="282">
                  <c:v>3.2725932822624801</c:v>
                </c:pt>
                <c:pt idx="283">
                  <c:v>2.7434975650906499</c:v>
                </c:pt>
                <c:pt idx="284">
                  <c:v>1.5998033435146</c:v>
                </c:pt>
                <c:pt idx="285">
                  <c:v>0.73021166761716105</c:v>
                </c:pt>
                <c:pt idx="286">
                  <c:v>0.81377833798527599</c:v>
                </c:pt>
                <c:pt idx="287">
                  <c:v>0.35136333366235101</c:v>
                </c:pt>
                <c:pt idx="288">
                  <c:v>0.30879416212439498</c:v>
                </c:pt>
                <c:pt idx="289">
                  <c:v>1.7752933507164299</c:v>
                </c:pt>
                <c:pt idx="290">
                  <c:v>0.86106250708301901</c:v>
                </c:pt>
                <c:pt idx="291">
                  <c:v>0.22689499999085999</c:v>
                </c:pt>
                <c:pt idx="292">
                  <c:v>0.31511916637420601</c:v>
                </c:pt>
                <c:pt idx="293">
                  <c:v>0.61030499214927303</c:v>
                </c:pt>
                <c:pt idx="294">
                  <c:v>0.37628000169992398</c:v>
                </c:pt>
                <c:pt idx="295">
                  <c:v>0.454863329778114</c:v>
                </c:pt>
                <c:pt idx="296">
                  <c:v>0.70429834460218699</c:v>
                </c:pt>
                <c:pt idx="297">
                  <c:v>0.72030250514547001</c:v>
                </c:pt>
                <c:pt idx="298">
                  <c:v>1.35941501140594</c:v>
                </c:pt>
                <c:pt idx="299">
                  <c:v>1.4735141611099201</c:v>
                </c:pt>
                <c:pt idx="300">
                  <c:v>3.9838108575344102</c:v>
                </c:pt>
                <c:pt idx="301">
                  <c:v>0.61628500312566703</c:v>
                </c:pt>
                <c:pt idx="302">
                  <c:v>0.35019417062401698</c:v>
                </c:pt>
                <c:pt idx="303">
                  <c:v>1.0864625069002201</c:v>
                </c:pt>
                <c:pt idx="304">
                  <c:v>0.88360248764355998</c:v>
                </c:pt>
                <c:pt idx="305">
                  <c:v>4.2459149867296198</c:v>
                </c:pt>
                <c:pt idx="306">
                  <c:v>3.43976500153541</c:v>
                </c:pt>
                <c:pt idx="307">
                  <c:v>2.8462307981650001</c:v>
                </c:pt>
                <c:pt idx="308">
                  <c:v>4.8316866906483904</c:v>
                </c:pt>
                <c:pt idx="309">
                  <c:v>5.3982342229286804</c:v>
                </c:pt>
                <c:pt idx="310">
                  <c:v>1.3206408401330301</c:v>
                </c:pt>
                <c:pt idx="311">
                  <c:v>0.41566750183701501</c:v>
                </c:pt>
                <c:pt idx="312">
                  <c:v>0.38624666685859299</c:v>
                </c:pt>
                <c:pt idx="313">
                  <c:v>0.29424666605889699</c:v>
                </c:pt>
                <c:pt idx="314">
                  <c:v>0.30680083788931301</c:v>
                </c:pt>
                <c:pt idx="315">
                  <c:v>0.34053416361411398</c:v>
                </c:pt>
                <c:pt idx="316">
                  <c:v>0.25598999612033302</c:v>
                </c:pt>
                <c:pt idx="317">
                  <c:v>0.540921672433614</c:v>
                </c:pt>
                <c:pt idx="318">
                  <c:v>0.36439666713277402</c:v>
                </c:pt>
                <c:pt idx="319">
                  <c:v>0.38879583383599903</c:v>
                </c:pt>
                <c:pt idx="320">
                  <c:v>0.93347417940696198</c:v>
                </c:pt>
                <c:pt idx="321">
                  <c:v>0.91934833486874801</c:v>
                </c:pt>
                <c:pt idx="322">
                  <c:v>2.2022308548291498</c:v>
                </c:pt>
                <c:pt idx="323">
                  <c:v>2.5776099742452301</c:v>
                </c:pt>
                <c:pt idx="324">
                  <c:v>3.2447442011038401</c:v>
                </c:pt>
                <c:pt idx="325">
                  <c:v>2.1806300059954302</c:v>
                </c:pt>
                <c:pt idx="326">
                  <c:v>1.8403066855668999</c:v>
                </c:pt>
                <c:pt idx="327">
                  <c:v>2.20272918403148</c:v>
                </c:pt>
                <c:pt idx="328">
                  <c:v>3.31489415705204</c:v>
                </c:pt>
                <c:pt idx="329">
                  <c:v>5.41588657220204</c:v>
                </c:pt>
                <c:pt idx="330">
                  <c:v>3.8963341335455501</c:v>
                </c:pt>
                <c:pt idx="331">
                  <c:v>4.4574766691525696</c:v>
                </c:pt>
                <c:pt idx="332">
                  <c:v>1.7535391842325501</c:v>
                </c:pt>
                <c:pt idx="333">
                  <c:v>0.76982916593551598</c:v>
                </c:pt>
                <c:pt idx="334">
                  <c:v>0.94951666365067</c:v>
                </c:pt>
                <c:pt idx="335">
                  <c:v>0.292234168549378</c:v>
                </c:pt>
                <c:pt idx="336">
                  <c:v>0.30726083539426302</c:v>
                </c:pt>
                <c:pt idx="337">
                  <c:v>0.27588500387966602</c:v>
                </c:pt>
                <c:pt idx="338">
                  <c:v>0.37557083102563998</c:v>
                </c:pt>
                <c:pt idx="339">
                  <c:v>0.25000999828179699</c:v>
                </c:pt>
                <c:pt idx="340">
                  <c:v>0.29646999761462201</c:v>
                </c:pt>
                <c:pt idx="341">
                  <c:v>0.24096333727240499</c:v>
                </c:pt>
                <c:pt idx="342">
                  <c:v>0.318779996559023</c:v>
                </c:pt>
                <c:pt idx="343">
                  <c:v>0.59023750031987798</c:v>
                </c:pt>
                <c:pt idx="344">
                  <c:v>0.333787503838539</c:v>
                </c:pt>
                <c:pt idx="345">
                  <c:v>0.69782000727951399</c:v>
                </c:pt>
                <c:pt idx="346">
                  <c:v>0.92322001109520602</c:v>
                </c:pt>
                <c:pt idx="347">
                  <c:v>1.6322141674160899</c:v>
                </c:pt>
                <c:pt idx="348">
                  <c:v>2.1251808300614301</c:v>
                </c:pt>
                <c:pt idx="349">
                  <c:v>1.7651924909154499</c:v>
                </c:pt>
                <c:pt idx="350">
                  <c:v>1.4093250108758599</c:v>
                </c:pt>
                <c:pt idx="351">
                  <c:v>1.1891191759705499</c:v>
                </c:pt>
                <c:pt idx="352">
                  <c:v>4.1485867103437499</c:v>
                </c:pt>
                <c:pt idx="353">
                  <c:v>2.9939866296201898</c:v>
                </c:pt>
                <c:pt idx="354">
                  <c:v>2.9985099966824</c:v>
                </c:pt>
                <c:pt idx="355">
                  <c:v>2.6805541647473898</c:v>
                </c:pt>
                <c:pt idx="356">
                  <c:v>3.4620557866493802</c:v>
                </c:pt>
                <c:pt idx="357">
                  <c:v>1.00755333254734</c:v>
                </c:pt>
                <c:pt idx="358">
                  <c:v>0.62592583914597799</c:v>
                </c:pt>
                <c:pt idx="359">
                  <c:v>0.31653750600914099</c:v>
                </c:pt>
                <c:pt idx="360">
                  <c:v>0.27398750488956702</c:v>
                </c:pt>
                <c:pt idx="361">
                  <c:v>0.29016416892409302</c:v>
                </c:pt>
                <c:pt idx="362">
                  <c:v>0.28544916793704</c:v>
                </c:pt>
                <c:pt idx="363">
                  <c:v>0.27714999901751602</c:v>
                </c:pt>
                <c:pt idx="364">
                  <c:v>0.33395999647676899</c:v>
                </c:pt>
                <c:pt idx="365">
                  <c:v>0.24464333273470301</c:v>
                </c:pt>
                <c:pt idx="366">
                  <c:v>0.32673416820665202</c:v>
                </c:pt>
                <c:pt idx="367">
                  <c:v>3.4405125478903398</c:v>
                </c:pt>
                <c:pt idx="368">
                  <c:v>2.9469900602102199</c:v>
                </c:pt>
                <c:pt idx="369">
                  <c:v>1.7879432883858599</c:v>
                </c:pt>
                <c:pt idx="370">
                  <c:v>1.4171641554434999</c:v>
                </c:pt>
                <c:pt idx="371">
                  <c:v>1.43228669722874</c:v>
                </c:pt>
                <c:pt idx="372">
                  <c:v>1.37348335668444</c:v>
                </c:pt>
                <c:pt idx="373">
                  <c:v>2.7708866773049001</c:v>
                </c:pt>
                <c:pt idx="374">
                  <c:v>0.51916750594973504</c:v>
                </c:pt>
                <c:pt idx="375">
                  <c:v>5.1288466485341404</c:v>
                </c:pt>
                <c:pt idx="376">
                  <c:v>1.34540416538715</c:v>
                </c:pt>
                <c:pt idx="377">
                  <c:v>1.2935966937740599</c:v>
                </c:pt>
                <c:pt idx="378">
                  <c:v>2.8331783005595201</c:v>
                </c:pt>
                <c:pt idx="379">
                  <c:v>0.678480841120083</c:v>
                </c:pt>
                <c:pt idx="380">
                  <c:v>1.54015667478243</c:v>
                </c:pt>
                <c:pt idx="381">
                  <c:v>1.0217558290561</c:v>
                </c:pt>
                <c:pt idx="382">
                  <c:v>1.75246584186951</c:v>
                </c:pt>
                <c:pt idx="383">
                  <c:v>0.393664160470167</c:v>
                </c:pt>
                <c:pt idx="384">
                  <c:v>0.25461000246306198</c:v>
                </c:pt>
                <c:pt idx="385">
                  <c:v>0.33811916214724302</c:v>
                </c:pt>
                <c:pt idx="386">
                  <c:v>0.20404833557704999</c:v>
                </c:pt>
                <c:pt idx="387">
                  <c:v>0.28717417086164099</c:v>
                </c:pt>
                <c:pt idx="388">
                  <c:v>0.23826083322366001</c:v>
                </c:pt>
                <c:pt idx="389">
                  <c:v>0.29399749745925202</c:v>
                </c:pt>
                <c:pt idx="390">
                  <c:v>0.49168250622848603</c:v>
                </c:pt>
                <c:pt idx="391">
                  <c:v>0.412255831112464</c:v>
                </c:pt>
                <c:pt idx="392">
                  <c:v>1.31098083769281</c:v>
                </c:pt>
                <c:pt idx="393">
                  <c:v>4.2514925257364897</c:v>
                </c:pt>
                <c:pt idx="394">
                  <c:v>4.6569250233968003</c:v>
                </c:pt>
                <c:pt idx="395">
                  <c:v>6.0171258385976101</c:v>
                </c:pt>
                <c:pt idx="396">
                  <c:v>3.4600816773871599</c:v>
                </c:pt>
                <c:pt idx="397">
                  <c:v>2.3565608008702599</c:v>
                </c:pt>
                <c:pt idx="398">
                  <c:v>1.7411766394724399</c:v>
                </c:pt>
                <c:pt idx="399">
                  <c:v>0.91580250948667496</c:v>
                </c:pt>
                <c:pt idx="400">
                  <c:v>0.83898249660929003</c:v>
                </c:pt>
                <c:pt idx="401">
                  <c:v>1.3014741563300201</c:v>
                </c:pt>
                <c:pt idx="402">
                  <c:v>3.7463933879137001</c:v>
                </c:pt>
                <c:pt idx="403">
                  <c:v>5.2389974768956504</c:v>
                </c:pt>
                <c:pt idx="404">
                  <c:v>2.0559699887037199</c:v>
                </c:pt>
                <c:pt idx="405">
                  <c:v>1.91072498281796</c:v>
                </c:pt>
                <c:pt idx="406">
                  <c:v>0.80887166251738696</c:v>
                </c:pt>
                <c:pt idx="407">
                  <c:v>0.87612749705712001</c:v>
                </c:pt>
                <c:pt idx="408">
                  <c:v>0.25092999786138498</c:v>
                </c:pt>
                <c:pt idx="409">
                  <c:v>0.28744249902665597</c:v>
                </c:pt>
                <c:pt idx="410">
                  <c:v>0.28633083296318801</c:v>
                </c:pt>
                <c:pt idx="411">
                  <c:v>0.38710916260878198</c:v>
                </c:pt>
                <c:pt idx="412">
                  <c:v>0.37955750234425001</c:v>
                </c:pt>
                <c:pt idx="413">
                  <c:v>0.26785416426757902</c:v>
                </c:pt>
                <c:pt idx="414">
                  <c:v>0.242113328178723</c:v>
                </c:pt>
                <c:pt idx="415">
                  <c:v>2.2656532928595898</c:v>
                </c:pt>
                <c:pt idx="416">
                  <c:v>2.5790283190210599</c:v>
                </c:pt>
                <c:pt idx="417">
                  <c:v>4.3230608447392802</c:v>
                </c:pt>
                <c:pt idx="418">
                  <c:v>3.4190649915734799</c:v>
                </c:pt>
                <c:pt idx="419">
                  <c:v>2.9930091542005499</c:v>
                </c:pt>
                <c:pt idx="420">
                  <c:v>2.4271325208743399</c:v>
                </c:pt>
                <c:pt idx="421">
                  <c:v>0.37022333189845102</c:v>
                </c:pt>
                <c:pt idx="422">
                  <c:v>4.71239333947499</c:v>
                </c:pt>
                <c:pt idx="423">
                  <c:v>1.7817141790688</c:v>
                </c:pt>
                <c:pt idx="424">
                  <c:v>1.4462591407199601</c:v>
                </c:pt>
                <c:pt idx="425">
                  <c:v>2.9457824832200998</c:v>
                </c:pt>
                <c:pt idx="426">
                  <c:v>2.43548918848236</c:v>
                </c:pt>
                <c:pt idx="427">
                  <c:v>2.0880166837573002</c:v>
                </c:pt>
                <c:pt idx="428">
                  <c:v>2.4025032931566201</c:v>
                </c:pt>
                <c:pt idx="429">
                  <c:v>2.5117724981904002</c:v>
                </c:pt>
                <c:pt idx="430">
                  <c:v>0.80344750970602097</c:v>
                </c:pt>
                <c:pt idx="431">
                  <c:v>0.31715083315968501</c:v>
                </c:pt>
                <c:pt idx="432">
                  <c:v>0.26482583336532101</c:v>
                </c:pt>
                <c:pt idx="433">
                  <c:v>0.32037083511551201</c:v>
                </c:pt>
                <c:pt idx="434">
                  <c:v>0.23998583443462801</c:v>
                </c:pt>
                <c:pt idx="435">
                  <c:v>0.33741000118354902</c:v>
                </c:pt>
                <c:pt idx="436">
                  <c:v>0.237455838446815</c:v>
                </c:pt>
                <c:pt idx="437">
                  <c:v>0.27216667043665999</c:v>
                </c:pt>
                <c:pt idx="438">
                  <c:v>0.54728499352931903</c:v>
                </c:pt>
                <c:pt idx="439">
                  <c:v>1.37884999652703</c:v>
                </c:pt>
                <c:pt idx="440">
                  <c:v>2.0998233012358298</c:v>
                </c:pt>
                <c:pt idx="441">
                  <c:v>2.1977650390068599</c:v>
                </c:pt>
                <c:pt idx="442">
                  <c:v>0.54421832635998701</c:v>
                </c:pt>
                <c:pt idx="443">
                  <c:v>1.0230975001553599</c:v>
                </c:pt>
                <c:pt idx="444">
                  <c:v>3.1194133031368199</c:v>
                </c:pt>
                <c:pt idx="445">
                  <c:v>1.4110883283615101</c:v>
                </c:pt>
                <c:pt idx="446">
                  <c:v>1.0774158184727001</c:v>
                </c:pt>
                <c:pt idx="447">
                  <c:v>1.7496675034364</c:v>
                </c:pt>
                <c:pt idx="448">
                  <c:v>0.423065835883219</c:v>
                </c:pt>
                <c:pt idx="449">
                  <c:v>3.81207749605178</c:v>
                </c:pt>
                <c:pt idx="450">
                  <c:v>3.2725932822624801</c:v>
                </c:pt>
                <c:pt idx="451">
                  <c:v>2.7434975650906499</c:v>
                </c:pt>
                <c:pt idx="452">
                  <c:v>1.5998033435146</c:v>
                </c:pt>
                <c:pt idx="453">
                  <c:v>0.73021166761716105</c:v>
                </c:pt>
                <c:pt idx="454">
                  <c:v>0.81377833798527599</c:v>
                </c:pt>
                <c:pt idx="455">
                  <c:v>0.35136333366235101</c:v>
                </c:pt>
                <c:pt idx="456">
                  <c:v>0.33978666981061201</c:v>
                </c:pt>
                <c:pt idx="457">
                  <c:v>0.37484250535567598</c:v>
                </c:pt>
                <c:pt idx="458">
                  <c:v>0.400314996143182</c:v>
                </c:pt>
                <c:pt idx="459">
                  <c:v>0.35360583563645598</c:v>
                </c:pt>
                <c:pt idx="460">
                  <c:v>0.30827666535973502</c:v>
                </c:pt>
                <c:pt idx="461">
                  <c:v>0.416204168448845</c:v>
                </c:pt>
                <c:pt idx="462">
                  <c:v>0.27230083366234997</c:v>
                </c:pt>
                <c:pt idx="463">
                  <c:v>0.44102500210205697</c:v>
                </c:pt>
                <c:pt idx="464">
                  <c:v>3.9600441746910402</c:v>
                </c:pt>
                <c:pt idx="465">
                  <c:v>5.31497415701548</c:v>
                </c:pt>
                <c:pt idx="466">
                  <c:v>3.53646082719166</c:v>
                </c:pt>
                <c:pt idx="467">
                  <c:v>5.3748508707682197</c:v>
                </c:pt>
                <c:pt idx="468">
                  <c:v>3.9154433500766701</c:v>
                </c:pt>
                <c:pt idx="469">
                  <c:v>1.8082216416796</c:v>
                </c:pt>
                <c:pt idx="470">
                  <c:v>0.4815625</c:v>
                </c:pt>
                <c:pt idx="471">
                  <c:v>1.36288414254784</c:v>
                </c:pt>
                <c:pt idx="472">
                  <c:v>1.90371000915765</c:v>
                </c:pt>
                <c:pt idx="473">
                  <c:v>3.22235751420259</c:v>
                </c:pt>
                <c:pt idx="474">
                  <c:v>1.6058600281675599</c:v>
                </c:pt>
                <c:pt idx="475">
                  <c:v>1.9536391716202099</c:v>
                </c:pt>
                <c:pt idx="476">
                  <c:v>1.9360249929626701</c:v>
                </c:pt>
                <c:pt idx="477">
                  <c:v>1.3135299926747801</c:v>
                </c:pt>
                <c:pt idx="478">
                  <c:v>0.25656499899923702</c:v>
                </c:pt>
                <c:pt idx="479">
                  <c:v>0.30716499815384501</c:v>
                </c:pt>
                <c:pt idx="480">
                  <c:v>0.38624666685859299</c:v>
                </c:pt>
                <c:pt idx="481">
                  <c:v>0.29424666605889699</c:v>
                </c:pt>
                <c:pt idx="482">
                  <c:v>0.30680083788931301</c:v>
                </c:pt>
                <c:pt idx="483">
                  <c:v>0.34053416361411398</c:v>
                </c:pt>
                <c:pt idx="484">
                  <c:v>0.25598999612033302</c:v>
                </c:pt>
                <c:pt idx="485">
                  <c:v>0.540921672433614</c:v>
                </c:pt>
                <c:pt idx="486">
                  <c:v>0.36439666713277402</c:v>
                </c:pt>
                <c:pt idx="487">
                  <c:v>0.38879583383599903</c:v>
                </c:pt>
                <c:pt idx="488">
                  <c:v>0.93347417940696198</c:v>
                </c:pt>
                <c:pt idx="489">
                  <c:v>0.91934833486874801</c:v>
                </c:pt>
                <c:pt idx="490">
                  <c:v>2.2022308548291498</c:v>
                </c:pt>
                <c:pt idx="491">
                  <c:v>2.5776099742452301</c:v>
                </c:pt>
                <c:pt idx="492">
                  <c:v>3.2447442011038401</c:v>
                </c:pt>
                <c:pt idx="493">
                  <c:v>2.1806300059954302</c:v>
                </c:pt>
                <c:pt idx="494">
                  <c:v>1.8403066855668999</c:v>
                </c:pt>
                <c:pt idx="495">
                  <c:v>2.20272918403148</c:v>
                </c:pt>
                <c:pt idx="496">
                  <c:v>3.31489415705204</c:v>
                </c:pt>
                <c:pt idx="497">
                  <c:v>5.41588657220204</c:v>
                </c:pt>
                <c:pt idx="498">
                  <c:v>3.8963341335455501</c:v>
                </c:pt>
                <c:pt idx="499">
                  <c:v>4.4574766691525696</c:v>
                </c:pt>
                <c:pt idx="500">
                  <c:v>1.7535391842325501</c:v>
                </c:pt>
                <c:pt idx="501">
                  <c:v>0.76982916593551598</c:v>
                </c:pt>
                <c:pt idx="502">
                  <c:v>0.94951666365067</c:v>
                </c:pt>
                <c:pt idx="503">
                  <c:v>0.292234168549378</c:v>
                </c:pt>
                <c:pt idx="504">
                  <c:v>0.69651667644580095</c:v>
                </c:pt>
                <c:pt idx="505">
                  <c:v>0.299115000690023</c:v>
                </c:pt>
                <c:pt idx="506">
                  <c:v>0.23590333387255599</c:v>
                </c:pt>
                <c:pt idx="507">
                  <c:v>0.315310836285352</c:v>
                </c:pt>
                <c:pt idx="508">
                  <c:v>0.24508416896065</c:v>
                </c:pt>
                <c:pt idx="509">
                  <c:v>0.46118833631277101</c:v>
                </c:pt>
                <c:pt idx="510">
                  <c:v>0.25861583049098602</c:v>
                </c:pt>
                <c:pt idx="511">
                  <c:v>0.74244001373648605</c:v>
                </c:pt>
                <c:pt idx="512">
                  <c:v>1.26797082821528</c:v>
                </c:pt>
                <c:pt idx="513">
                  <c:v>0.49281333128611199</c:v>
                </c:pt>
                <c:pt idx="514">
                  <c:v>0.41041582852601999</c:v>
                </c:pt>
                <c:pt idx="515">
                  <c:v>2.50498748843868</c:v>
                </c:pt>
                <c:pt idx="516">
                  <c:v>2.4173958424727102</c:v>
                </c:pt>
                <c:pt idx="517">
                  <c:v>1.1957508395115499</c:v>
                </c:pt>
                <c:pt idx="518">
                  <c:v>0.59211582317948197</c:v>
                </c:pt>
                <c:pt idx="519">
                  <c:v>1.32113919332623</c:v>
                </c:pt>
                <c:pt idx="520">
                  <c:v>4.1394824918111102</c:v>
                </c:pt>
                <c:pt idx="521">
                  <c:v>4.4331542046864802</c:v>
                </c:pt>
                <c:pt idx="522">
                  <c:v>2.7923916814724601</c:v>
                </c:pt>
                <c:pt idx="523">
                  <c:v>2.28991833289464</c:v>
                </c:pt>
                <c:pt idx="524">
                  <c:v>1.5207025289535501</c:v>
                </c:pt>
                <c:pt idx="525">
                  <c:v>0.51157749970753896</c:v>
                </c:pt>
                <c:pt idx="526">
                  <c:v>1.1106699922680801</c:v>
                </c:pt>
                <c:pt idx="527">
                  <c:v>0.227604168951511</c:v>
                </c:pt>
                <c:pt idx="528">
                  <c:v>0.27398750488956702</c:v>
                </c:pt>
                <c:pt idx="529">
                  <c:v>0.29016416892409302</c:v>
                </c:pt>
                <c:pt idx="530">
                  <c:v>0.28544916793704</c:v>
                </c:pt>
                <c:pt idx="531">
                  <c:v>0.27714999901751602</c:v>
                </c:pt>
                <c:pt idx="532">
                  <c:v>0.33395999647676899</c:v>
                </c:pt>
                <c:pt idx="533">
                  <c:v>0.24464333273470301</c:v>
                </c:pt>
                <c:pt idx="534">
                  <c:v>0.32673416820665202</c:v>
                </c:pt>
                <c:pt idx="535">
                  <c:v>3.4405125478903398</c:v>
                </c:pt>
                <c:pt idx="536">
                  <c:v>2.9469900602102199</c:v>
                </c:pt>
                <c:pt idx="537">
                  <c:v>1.7879432883858599</c:v>
                </c:pt>
                <c:pt idx="538">
                  <c:v>1.4171641554434999</c:v>
                </c:pt>
                <c:pt idx="539">
                  <c:v>1.43228669722874</c:v>
                </c:pt>
                <c:pt idx="540">
                  <c:v>1.37348335668444</c:v>
                </c:pt>
                <c:pt idx="541">
                  <c:v>2.7708866773049001</c:v>
                </c:pt>
                <c:pt idx="542">
                  <c:v>0.51916750594973504</c:v>
                </c:pt>
                <c:pt idx="543">
                  <c:v>5.1288466485341404</c:v>
                </c:pt>
                <c:pt idx="544">
                  <c:v>1.34540416538715</c:v>
                </c:pt>
                <c:pt idx="545">
                  <c:v>1.2935966937740599</c:v>
                </c:pt>
                <c:pt idx="546">
                  <c:v>2.8331783005595201</c:v>
                </c:pt>
                <c:pt idx="547">
                  <c:v>0.678480841120083</c:v>
                </c:pt>
                <c:pt idx="548">
                  <c:v>1.54015667478243</c:v>
                </c:pt>
                <c:pt idx="549">
                  <c:v>1.0217558290561</c:v>
                </c:pt>
                <c:pt idx="550">
                  <c:v>1.75246584186951</c:v>
                </c:pt>
                <c:pt idx="551">
                  <c:v>0.393664160470167</c:v>
                </c:pt>
                <c:pt idx="552">
                  <c:v>1.34331502561768</c:v>
                </c:pt>
                <c:pt idx="553">
                  <c:v>0.23538583425184001</c:v>
                </c:pt>
                <c:pt idx="554">
                  <c:v>0.95338834044833998</c:v>
                </c:pt>
                <c:pt idx="555">
                  <c:v>0.25334500047067698</c:v>
                </c:pt>
                <c:pt idx="556">
                  <c:v>0.29135249952475201</c:v>
                </c:pt>
                <c:pt idx="557">
                  <c:v>0.62533166641990301</c:v>
                </c:pt>
                <c:pt idx="558">
                  <c:v>1.2138633530835301</c:v>
                </c:pt>
                <c:pt idx="559">
                  <c:v>0.294246670628587</c:v>
                </c:pt>
                <c:pt idx="560">
                  <c:v>0.64589749773343297</c:v>
                </c:pt>
                <c:pt idx="561">
                  <c:v>4.3060024979710496</c:v>
                </c:pt>
                <c:pt idx="562">
                  <c:v>4.6998583066463402</c:v>
                </c:pt>
                <c:pt idx="563">
                  <c:v>2.69617501060167</c:v>
                </c:pt>
                <c:pt idx="564">
                  <c:v>1.15116917103528</c:v>
                </c:pt>
                <c:pt idx="565">
                  <c:v>0.65356416394313099</c:v>
                </c:pt>
                <c:pt idx="566">
                  <c:v>0.36863250076770798</c:v>
                </c:pt>
                <c:pt idx="567">
                  <c:v>0.76607251678903798</c:v>
                </c:pt>
                <c:pt idx="568">
                  <c:v>2.2846666881441999</c:v>
                </c:pt>
                <c:pt idx="569">
                  <c:v>4.1764742374420099</c:v>
                </c:pt>
                <c:pt idx="570">
                  <c:v>4.7421399704615199</c:v>
                </c:pt>
                <c:pt idx="571">
                  <c:v>1.7321683392922</c:v>
                </c:pt>
                <c:pt idx="572">
                  <c:v>1.90468748629093</c:v>
                </c:pt>
                <c:pt idx="573">
                  <c:v>0.86140749692916796</c:v>
                </c:pt>
                <c:pt idx="574">
                  <c:v>1.5469991540908701</c:v>
                </c:pt>
                <c:pt idx="575">
                  <c:v>0.40554750246306198</c:v>
                </c:pt>
                <c:pt idx="576">
                  <c:v>0.43184415958821698</c:v>
                </c:pt>
                <c:pt idx="577">
                  <c:v>0.24464333501954799</c:v>
                </c:pt>
                <c:pt idx="578">
                  <c:v>0.27814666713277503</c:v>
                </c:pt>
                <c:pt idx="579">
                  <c:v>0.34632249782482699</c:v>
                </c:pt>
                <c:pt idx="580">
                  <c:v>0.30565082870423699</c:v>
                </c:pt>
                <c:pt idx="581">
                  <c:v>0.630487499063212</c:v>
                </c:pt>
                <c:pt idx="582">
                  <c:v>0.38582500219345001</c:v>
                </c:pt>
                <c:pt idx="583">
                  <c:v>0.26865917046864801</c:v>
                </c:pt>
                <c:pt idx="584">
                  <c:v>0.30682000602284998</c:v>
                </c:pt>
                <c:pt idx="585">
                  <c:v>0.74843916942675903</c:v>
                </c:pt>
                <c:pt idx="586">
                  <c:v>2.3538391715288101</c:v>
                </c:pt>
                <c:pt idx="587">
                  <c:v>1.8636708450317301</c:v>
                </c:pt>
                <c:pt idx="588">
                  <c:v>5.5885208296775799</c:v>
                </c:pt>
                <c:pt idx="589">
                  <c:v>3.4223808244864098</c:v>
                </c:pt>
                <c:pt idx="590">
                  <c:v>0.28100250368316898</c:v>
                </c:pt>
                <c:pt idx="591">
                  <c:v>1.56733497065802</c:v>
                </c:pt>
                <c:pt idx="592">
                  <c:v>2.9136016632119799</c:v>
                </c:pt>
                <c:pt idx="593">
                  <c:v>1.2592500043412</c:v>
                </c:pt>
                <c:pt idx="594">
                  <c:v>1.4993508241573901</c:v>
                </c:pt>
                <c:pt idx="595">
                  <c:v>1.1165924971302299</c:v>
                </c:pt>
                <c:pt idx="596">
                  <c:v>0.653065827886263</c:v>
                </c:pt>
                <c:pt idx="597">
                  <c:v>1.0605299957593199</c:v>
                </c:pt>
                <c:pt idx="598">
                  <c:v>0.75438083728154504</c:v>
                </c:pt>
                <c:pt idx="599">
                  <c:v>0.28523833274841298</c:v>
                </c:pt>
                <c:pt idx="600">
                  <c:v>0.26482583336532101</c:v>
                </c:pt>
                <c:pt idx="601">
                  <c:v>0.32037083511551201</c:v>
                </c:pt>
                <c:pt idx="602">
                  <c:v>0.23998583443462801</c:v>
                </c:pt>
                <c:pt idx="603">
                  <c:v>0.33741000118354902</c:v>
                </c:pt>
                <c:pt idx="604">
                  <c:v>0.237455838446815</c:v>
                </c:pt>
                <c:pt idx="605">
                  <c:v>0.27216667043665999</c:v>
                </c:pt>
                <c:pt idx="606">
                  <c:v>0.54728499352931903</c:v>
                </c:pt>
                <c:pt idx="607">
                  <c:v>1.37884999652703</c:v>
                </c:pt>
                <c:pt idx="608">
                  <c:v>2.0998233012358298</c:v>
                </c:pt>
                <c:pt idx="609">
                  <c:v>2.1977650390068599</c:v>
                </c:pt>
                <c:pt idx="610">
                  <c:v>0.54421832635998701</c:v>
                </c:pt>
                <c:pt idx="611">
                  <c:v>1.0230975001553599</c:v>
                </c:pt>
                <c:pt idx="612">
                  <c:v>3.1194133031368199</c:v>
                </c:pt>
                <c:pt idx="613">
                  <c:v>1.4110883283615101</c:v>
                </c:pt>
                <c:pt idx="614">
                  <c:v>1.0774158184727001</c:v>
                </c:pt>
                <c:pt idx="615">
                  <c:v>1.7496675034364</c:v>
                </c:pt>
                <c:pt idx="616">
                  <c:v>0.423065835883219</c:v>
                </c:pt>
                <c:pt idx="617">
                  <c:v>3.81207749605178</c:v>
                </c:pt>
                <c:pt idx="618">
                  <c:v>3.2725932822624801</c:v>
                </c:pt>
                <c:pt idx="619">
                  <c:v>2.7434975650906499</c:v>
                </c:pt>
                <c:pt idx="620">
                  <c:v>1.5998033435146</c:v>
                </c:pt>
                <c:pt idx="621">
                  <c:v>0.73021166761716105</c:v>
                </c:pt>
                <c:pt idx="622">
                  <c:v>0.81377833798527599</c:v>
                </c:pt>
                <c:pt idx="623">
                  <c:v>0.35136333366235101</c:v>
                </c:pt>
                <c:pt idx="624">
                  <c:v>0.33978666981061201</c:v>
                </c:pt>
                <c:pt idx="625">
                  <c:v>0.37484250535567598</c:v>
                </c:pt>
                <c:pt idx="626">
                  <c:v>0.400314996143182</c:v>
                </c:pt>
                <c:pt idx="627">
                  <c:v>0.35360583563645598</c:v>
                </c:pt>
                <c:pt idx="628">
                  <c:v>0.30827666535973502</c:v>
                </c:pt>
                <c:pt idx="629">
                  <c:v>0.416204168448845</c:v>
                </c:pt>
                <c:pt idx="630">
                  <c:v>0.27230083366234997</c:v>
                </c:pt>
                <c:pt idx="631">
                  <c:v>0.44102500210205697</c:v>
                </c:pt>
                <c:pt idx="632">
                  <c:v>3.9600441746910402</c:v>
                </c:pt>
                <c:pt idx="633">
                  <c:v>5.31497415701548</c:v>
                </c:pt>
                <c:pt idx="634">
                  <c:v>3.53646082719166</c:v>
                </c:pt>
                <c:pt idx="635">
                  <c:v>5.3748508707682197</c:v>
                </c:pt>
                <c:pt idx="636">
                  <c:v>3.9154433500766701</c:v>
                </c:pt>
                <c:pt idx="637">
                  <c:v>1.8082216416796</c:v>
                </c:pt>
                <c:pt idx="638">
                  <c:v>0.4815625</c:v>
                </c:pt>
                <c:pt idx="639">
                  <c:v>1.36288414254784</c:v>
                </c:pt>
                <c:pt idx="640">
                  <c:v>1.90371000915765</c:v>
                </c:pt>
                <c:pt idx="641">
                  <c:v>3.22235751420259</c:v>
                </c:pt>
                <c:pt idx="642">
                  <c:v>1.6058600281675599</c:v>
                </c:pt>
                <c:pt idx="643">
                  <c:v>1.9536391716202099</c:v>
                </c:pt>
                <c:pt idx="644">
                  <c:v>1.9360249929626701</c:v>
                </c:pt>
                <c:pt idx="645">
                  <c:v>1.3135299926747801</c:v>
                </c:pt>
                <c:pt idx="646">
                  <c:v>0.25656499899923702</c:v>
                </c:pt>
                <c:pt idx="647">
                  <c:v>0.30716499815384501</c:v>
                </c:pt>
                <c:pt idx="648">
                  <c:v>0.242036670496066</c:v>
                </c:pt>
                <c:pt idx="649">
                  <c:v>0.29045166750748902</c:v>
                </c:pt>
                <c:pt idx="650">
                  <c:v>0.24414500010510201</c:v>
                </c:pt>
                <c:pt idx="651">
                  <c:v>0.29658500298857599</c:v>
                </c:pt>
                <c:pt idx="652">
                  <c:v>0.28790249995887202</c:v>
                </c:pt>
                <c:pt idx="653">
                  <c:v>0.26501750099162202</c:v>
                </c:pt>
                <c:pt idx="654">
                  <c:v>0.238548332949479</c:v>
                </c:pt>
                <c:pt idx="655">
                  <c:v>0.38758832824726902</c:v>
                </c:pt>
                <c:pt idx="656">
                  <c:v>2.5562200542787701</c:v>
                </c:pt>
                <c:pt idx="657">
                  <c:v>4.0517375087738001</c:v>
                </c:pt>
                <c:pt idx="658">
                  <c:v>0.67131248183548398</c:v>
                </c:pt>
                <c:pt idx="659">
                  <c:v>2.4468166397511899</c:v>
                </c:pt>
                <c:pt idx="660">
                  <c:v>2.16113750219345</c:v>
                </c:pt>
                <c:pt idx="661">
                  <c:v>0.99386835907896398</c:v>
                </c:pt>
                <c:pt idx="662">
                  <c:v>1.2222200081248999</c:v>
                </c:pt>
                <c:pt idx="663">
                  <c:v>1.9681100002924601</c:v>
                </c:pt>
                <c:pt idx="664">
                  <c:v>2.55848166555166</c:v>
                </c:pt>
                <c:pt idx="665">
                  <c:v>1.9561116386453301</c:v>
                </c:pt>
                <c:pt idx="666">
                  <c:v>2.7388208192586898</c:v>
                </c:pt>
                <c:pt idx="667">
                  <c:v>2.0246516930063501</c:v>
                </c:pt>
                <c:pt idx="668">
                  <c:v>1.35795833835999</c:v>
                </c:pt>
                <c:pt idx="669">
                  <c:v>0.53250750899314803</c:v>
                </c:pt>
                <c:pt idx="670">
                  <c:v>1.08071250667174</c:v>
                </c:pt>
                <c:pt idx="671">
                  <c:v>2.1890441682934698</c:v>
                </c:pt>
                <c:pt idx="672">
                  <c:v>0.268237496664126</c:v>
                </c:pt>
                <c:pt idx="673">
                  <c:v>0.337659168640772</c:v>
                </c:pt>
                <c:pt idx="674">
                  <c:v>0.26796916335821103</c:v>
                </c:pt>
                <c:pt idx="675">
                  <c:v>0.30662833611170398</c:v>
                </c:pt>
                <c:pt idx="676">
                  <c:v>0.25781083114445202</c:v>
                </c:pt>
                <c:pt idx="677">
                  <c:v>0.28991499803960302</c:v>
                </c:pt>
                <c:pt idx="678">
                  <c:v>0.36063999856511703</c:v>
                </c:pt>
                <c:pt idx="679">
                  <c:v>0.86297917192180895</c:v>
                </c:pt>
                <c:pt idx="680">
                  <c:v>0.57775999645392095</c:v>
                </c:pt>
                <c:pt idx="681">
                  <c:v>1.82460918088753</c:v>
                </c:pt>
                <c:pt idx="682">
                  <c:v>1.12891668448845</c:v>
                </c:pt>
                <c:pt idx="683">
                  <c:v>1.46847333441178</c:v>
                </c:pt>
                <c:pt idx="684">
                  <c:v>1.3895641840497599</c:v>
                </c:pt>
                <c:pt idx="685">
                  <c:v>1.37474833011627</c:v>
                </c:pt>
                <c:pt idx="686">
                  <c:v>0.47655999014774902</c:v>
                </c:pt>
                <c:pt idx="687">
                  <c:v>0.375570835595329</c:v>
                </c:pt>
                <c:pt idx="688">
                  <c:v>0.25418833037217398</c:v>
                </c:pt>
                <c:pt idx="689">
                  <c:v>2.8600691703955299</c:v>
                </c:pt>
                <c:pt idx="690">
                  <c:v>4.3124425224463101</c:v>
                </c:pt>
                <c:pt idx="691">
                  <c:v>2.7749883094429899</c:v>
                </c:pt>
                <c:pt idx="692">
                  <c:v>4.5495533796151397</c:v>
                </c:pt>
                <c:pt idx="693">
                  <c:v>2.8455791456003898</c:v>
                </c:pt>
                <c:pt idx="694">
                  <c:v>1.65868334631125</c:v>
                </c:pt>
                <c:pt idx="695">
                  <c:v>0.43345417370398798</c:v>
                </c:pt>
                <c:pt idx="696">
                  <c:v>0.27398750488956702</c:v>
                </c:pt>
                <c:pt idx="697">
                  <c:v>0.29016416892409302</c:v>
                </c:pt>
                <c:pt idx="698">
                  <c:v>0.28544916793704</c:v>
                </c:pt>
                <c:pt idx="699">
                  <c:v>0.27714999901751602</c:v>
                </c:pt>
                <c:pt idx="700">
                  <c:v>0.33395999647676899</c:v>
                </c:pt>
                <c:pt idx="701">
                  <c:v>0.24464333273470301</c:v>
                </c:pt>
                <c:pt idx="702">
                  <c:v>0.32673416820665202</c:v>
                </c:pt>
                <c:pt idx="703">
                  <c:v>3.4405125478903398</c:v>
                </c:pt>
                <c:pt idx="704">
                  <c:v>2.9469900602102199</c:v>
                </c:pt>
                <c:pt idx="705">
                  <c:v>1.7879432883858599</c:v>
                </c:pt>
                <c:pt idx="706">
                  <c:v>1.4171641554434999</c:v>
                </c:pt>
                <c:pt idx="707">
                  <c:v>1.43228669722874</c:v>
                </c:pt>
                <c:pt idx="708">
                  <c:v>1.37348335668444</c:v>
                </c:pt>
                <c:pt idx="709">
                  <c:v>2.7708866773049001</c:v>
                </c:pt>
                <c:pt idx="710">
                  <c:v>0.51916750594973504</c:v>
                </c:pt>
                <c:pt idx="711">
                  <c:v>5.1288466485341404</c:v>
                </c:pt>
                <c:pt idx="712">
                  <c:v>1.34540416538715</c:v>
                </c:pt>
                <c:pt idx="713">
                  <c:v>1.2935966937740599</c:v>
                </c:pt>
                <c:pt idx="714">
                  <c:v>2.8331783005595201</c:v>
                </c:pt>
                <c:pt idx="715">
                  <c:v>0.678480841120083</c:v>
                </c:pt>
                <c:pt idx="716">
                  <c:v>1.54015667478243</c:v>
                </c:pt>
                <c:pt idx="717">
                  <c:v>1.0217558290561</c:v>
                </c:pt>
                <c:pt idx="718">
                  <c:v>1.75246584186951</c:v>
                </c:pt>
                <c:pt idx="719">
                  <c:v>0.393664160470167</c:v>
                </c:pt>
                <c:pt idx="720">
                  <c:v>0.25461000246306198</c:v>
                </c:pt>
                <c:pt idx="721">
                  <c:v>0.33811916214724302</c:v>
                </c:pt>
                <c:pt idx="722">
                  <c:v>0.20404833557704999</c:v>
                </c:pt>
                <c:pt idx="723">
                  <c:v>0.28717417086164099</c:v>
                </c:pt>
                <c:pt idx="724">
                  <c:v>0.23826083322366001</c:v>
                </c:pt>
                <c:pt idx="725">
                  <c:v>0.29399749745925202</c:v>
                </c:pt>
                <c:pt idx="726">
                  <c:v>0.49168250622848603</c:v>
                </c:pt>
                <c:pt idx="727">
                  <c:v>0.412255831112464</c:v>
                </c:pt>
                <c:pt idx="728">
                  <c:v>1.31098083769281</c:v>
                </c:pt>
                <c:pt idx="729">
                  <c:v>4.2514925257364897</c:v>
                </c:pt>
                <c:pt idx="730">
                  <c:v>4.6569250233968003</c:v>
                </c:pt>
                <c:pt idx="731">
                  <c:v>6.0171258385976101</c:v>
                </c:pt>
                <c:pt idx="732">
                  <c:v>3.4600816773871599</c:v>
                </c:pt>
                <c:pt idx="733">
                  <c:v>2.3565608008702599</c:v>
                </c:pt>
                <c:pt idx="734">
                  <c:v>1.7411766394724399</c:v>
                </c:pt>
                <c:pt idx="735">
                  <c:v>0.91580250948667496</c:v>
                </c:pt>
                <c:pt idx="736">
                  <c:v>0.83898249660929003</c:v>
                </c:pt>
                <c:pt idx="737">
                  <c:v>1.3014741563300201</c:v>
                </c:pt>
                <c:pt idx="738">
                  <c:v>3.7463933879137001</c:v>
                </c:pt>
                <c:pt idx="739">
                  <c:v>5.2389974768956504</c:v>
                </c:pt>
                <c:pt idx="740">
                  <c:v>2.0559699887037199</c:v>
                </c:pt>
                <c:pt idx="741">
                  <c:v>1.91072498281796</c:v>
                </c:pt>
                <c:pt idx="742">
                  <c:v>0.80887166251738696</c:v>
                </c:pt>
                <c:pt idx="743">
                  <c:v>0.87612749705712001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D-4654-B5B8-BA2FF0569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061376"/>
        <c:axId val="501060720"/>
      </c:barChart>
      <c:catAx>
        <c:axId val="501061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60720"/>
        <c:crosses val="autoZero"/>
        <c:auto val="1"/>
        <c:lblAlgn val="ctr"/>
        <c:lblOffset val="100"/>
        <c:noMultiLvlLbl val="0"/>
      </c:catAx>
      <c:valAx>
        <c:axId val="50106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61376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55386939641697"/>
          <c:y val="0.11871416377502739"/>
          <c:w val="0.14223733673782107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June</a:t>
            </a:r>
            <a:r>
              <a:rPr lang="en-US" baseline="0"/>
              <a:t> Load (Hourly)</a:t>
            </a:r>
            <a:endParaRPr lang="en-US"/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Synthetic</c:v>
          </c:tx>
          <c:invertIfNegative val="0"/>
          <c:val>
            <c:numRef>
              <c:f>Usage!$C$3626:$C$4345</c:f>
              <c:numCache>
                <c:formatCode>0.00</c:formatCode>
                <c:ptCount val="720"/>
                <c:pt idx="0">
                  <c:v>0.27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0.94</c:v>
                </c:pt>
                <c:pt idx="7">
                  <c:v>3.28</c:v>
                </c:pt>
                <c:pt idx="8">
                  <c:v>2.93</c:v>
                </c:pt>
                <c:pt idx="9">
                  <c:v>2.1</c:v>
                </c:pt>
                <c:pt idx="10">
                  <c:v>1.25</c:v>
                </c:pt>
                <c:pt idx="11">
                  <c:v>0.97</c:v>
                </c:pt>
                <c:pt idx="12">
                  <c:v>0.7</c:v>
                </c:pt>
                <c:pt idx="13">
                  <c:v>0.42</c:v>
                </c:pt>
                <c:pt idx="14">
                  <c:v>0.92</c:v>
                </c:pt>
                <c:pt idx="15">
                  <c:v>2.13</c:v>
                </c:pt>
                <c:pt idx="16">
                  <c:v>3.77</c:v>
                </c:pt>
                <c:pt idx="17">
                  <c:v>4.59</c:v>
                </c:pt>
                <c:pt idx="18">
                  <c:v>4.28</c:v>
                </c:pt>
                <c:pt idx="19">
                  <c:v>3.48</c:v>
                </c:pt>
                <c:pt idx="20">
                  <c:v>2.48</c:v>
                </c:pt>
                <c:pt idx="21">
                  <c:v>1.59</c:v>
                </c:pt>
                <c:pt idx="22">
                  <c:v>0.95</c:v>
                </c:pt>
                <c:pt idx="23">
                  <c:v>0.56999999999999995</c:v>
                </c:pt>
                <c:pt idx="24">
                  <c:v>0.27</c:v>
                </c:pt>
                <c:pt idx="25">
                  <c:v>0.27</c:v>
                </c:pt>
                <c:pt idx="26">
                  <c:v>0.27</c:v>
                </c:pt>
                <c:pt idx="27">
                  <c:v>0.27</c:v>
                </c:pt>
                <c:pt idx="28">
                  <c:v>0.27</c:v>
                </c:pt>
                <c:pt idx="29">
                  <c:v>0.28000000000000003</c:v>
                </c:pt>
                <c:pt idx="30">
                  <c:v>0.67</c:v>
                </c:pt>
                <c:pt idx="31">
                  <c:v>2.06</c:v>
                </c:pt>
                <c:pt idx="32">
                  <c:v>1.85</c:v>
                </c:pt>
                <c:pt idx="33">
                  <c:v>1.36</c:v>
                </c:pt>
                <c:pt idx="34">
                  <c:v>0.85</c:v>
                </c:pt>
                <c:pt idx="35">
                  <c:v>0.71</c:v>
                </c:pt>
                <c:pt idx="36">
                  <c:v>0.56000000000000005</c:v>
                </c:pt>
                <c:pt idx="37">
                  <c:v>0.42</c:v>
                </c:pt>
                <c:pt idx="38">
                  <c:v>0.92</c:v>
                </c:pt>
                <c:pt idx="39">
                  <c:v>2.13</c:v>
                </c:pt>
                <c:pt idx="40">
                  <c:v>3.77</c:v>
                </c:pt>
                <c:pt idx="41">
                  <c:v>4.59</c:v>
                </c:pt>
                <c:pt idx="42">
                  <c:v>4.28</c:v>
                </c:pt>
                <c:pt idx="43">
                  <c:v>3.48</c:v>
                </c:pt>
                <c:pt idx="44">
                  <c:v>2.48</c:v>
                </c:pt>
                <c:pt idx="45">
                  <c:v>1.59</c:v>
                </c:pt>
                <c:pt idx="46">
                  <c:v>0.95</c:v>
                </c:pt>
                <c:pt idx="47">
                  <c:v>0.56999999999999995</c:v>
                </c:pt>
                <c:pt idx="48">
                  <c:v>0.27</c:v>
                </c:pt>
                <c:pt idx="49">
                  <c:v>0.27</c:v>
                </c:pt>
                <c:pt idx="50">
                  <c:v>0.27</c:v>
                </c:pt>
                <c:pt idx="51">
                  <c:v>0.27</c:v>
                </c:pt>
                <c:pt idx="52">
                  <c:v>0.27</c:v>
                </c:pt>
                <c:pt idx="53">
                  <c:v>0.28000000000000003</c:v>
                </c:pt>
                <c:pt idx="54">
                  <c:v>0.69</c:v>
                </c:pt>
                <c:pt idx="55">
                  <c:v>2.17</c:v>
                </c:pt>
                <c:pt idx="56">
                  <c:v>1.94</c:v>
                </c:pt>
                <c:pt idx="57">
                  <c:v>1.42</c:v>
                </c:pt>
                <c:pt idx="58">
                  <c:v>0.89</c:v>
                </c:pt>
                <c:pt idx="59">
                  <c:v>0.73</c:v>
                </c:pt>
                <c:pt idx="60">
                  <c:v>0.57999999999999996</c:v>
                </c:pt>
                <c:pt idx="61">
                  <c:v>0.42</c:v>
                </c:pt>
                <c:pt idx="62">
                  <c:v>0.92</c:v>
                </c:pt>
                <c:pt idx="63">
                  <c:v>2.13</c:v>
                </c:pt>
                <c:pt idx="64">
                  <c:v>3.77</c:v>
                </c:pt>
                <c:pt idx="65">
                  <c:v>4.59</c:v>
                </c:pt>
                <c:pt idx="66">
                  <c:v>4.28</c:v>
                </c:pt>
                <c:pt idx="67">
                  <c:v>3.48</c:v>
                </c:pt>
                <c:pt idx="68">
                  <c:v>2.48</c:v>
                </c:pt>
                <c:pt idx="69">
                  <c:v>1.59</c:v>
                </c:pt>
                <c:pt idx="70">
                  <c:v>0.95</c:v>
                </c:pt>
                <c:pt idx="71">
                  <c:v>0.56999999999999995</c:v>
                </c:pt>
                <c:pt idx="72">
                  <c:v>0.26</c:v>
                </c:pt>
                <c:pt idx="73">
                  <c:v>0.26</c:v>
                </c:pt>
                <c:pt idx="74">
                  <c:v>0.26</c:v>
                </c:pt>
                <c:pt idx="75">
                  <c:v>0.26</c:v>
                </c:pt>
                <c:pt idx="76">
                  <c:v>0.26</c:v>
                </c:pt>
                <c:pt idx="77">
                  <c:v>0.28999999999999998</c:v>
                </c:pt>
                <c:pt idx="78">
                  <c:v>0.48</c:v>
                </c:pt>
                <c:pt idx="79">
                  <c:v>1.1599999999999999</c:v>
                </c:pt>
                <c:pt idx="80">
                  <c:v>2.39</c:v>
                </c:pt>
                <c:pt idx="81">
                  <c:v>3.1</c:v>
                </c:pt>
                <c:pt idx="82">
                  <c:v>1.94</c:v>
                </c:pt>
                <c:pt idx="83">
                  <c:v>0.61</c:v>
                </c:pt>
                <c:pt idx="84">
                  <c:v>0.28999999999999998</c:v>
                </c:pt>
                <c:pt idx="85">
                  <c:v>0.62</c:v>
                </c:pt>
                <c:pt idx="86">
                  <c:v>0.96</c:v>
                </c:pt>
                <c:pt idx="87">
                  <c:v>1.58</c:v>
                </c:pt>
                <c:pt idx="88">
                  <c:v>2.33</c:v>
                </c:pt>
                <c:pt idx="89">
                  <c:v>2.98</c:v>
                </c:pt>
                <c:pt idx="90">
                  <c:v>3.23</c:v>
                </c:pt>
                <c:pt idx="91">
                  <c:v>2.67</c:v>
                </c:pt>
                <c:pt idx="92">
                  <c:v>1.54</c:v>
                </c:pt>
                <c:pt idx="93">
                  <c:v>0.71</c:v>
                </c:pt>
                <c:pt idx="94">
                  <c:v>0.36</c:v>
                </c:pt>
                <c:pt idx="95">
                  <c:v>0.28000000000000003</c:v>
                </c:pt>
                <c:pt idx="96">
                  <c:v>0.26</c:v>
                </c:pt>
                <c:pt idx="97">
                  <c:v>0.26</c:v>
                </c:pt>
                <c:pt idx="98">
                  <c:v>0.26</c:v>
                </c:pt>
                <c:pt idx="99">
                  <c:v>0.26</c:v>
                </c:pt>
                <c:pt idx="100">
                  <c:v>0.26</c:v>
                </c:pt>
                <c:pt idx="101">
                  <c:v>0.28999999999999998</c:v>
                </c:pt>
                <c:pt idx="102">
                  <c:v>0.48</c:v>
                </c:pt>
                <c:pt idx="103">
                  <c:v>1.1599999999999999</c:v>
                </c:pt>
                <c:pt idx="104">
                  <c:v>2.39</c:v>
                </c:pt>
                <c:pt idx="105">
                  <c:v>3.1</c:v>
                </c:pt>
                <c:pt idx="106">
                  <c:v>1.94</c:v>
                </c:pt>
                <c:pt idx="107">
                  <c:v>0.61</c:v>
                </c:pt>
                <c:pt idx="108">
                  <c:v>0.28999999999999998</c:v>
                </c:pt>
                <c:pt idx="109">
                  <c:v>0.63</c:v>
                </c:pt>
                <c:pt idx="110">
                  <c:v>0.96</c:v>
                </c:pt>
                <c:pt idx="111">
                  <c:v>1.58</c:v>
                </c:pt>
                <c:pt idx="112">
                  <c:v>2.34</c:v>
                </c:pt>
                <c:pt idx="113">
                  <c:v>2.99</c:v>
                </c:pt>
                <c:pt idx="114">
                  <c:v>3.24</c:v>
                </c:pt>
                <c:pt idx="115">
                  <c:v>2.68</c:v>
                </c:pt>
                <c:pt idx="116">
                  <c:v>1.54</c:v>
                </c:pt>
                <c:pt idx="117">
                  <c:v>0.71</c:v>
                </c:pt>
                <c:pt idx="118">
                  <c:v>0.36</c:v>
                </c:pt>
                <c:pt idx="119">
                  <c:v>0.28000000000000003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0.28000000000000003</c:v>
                </c:pt>
                <c:pt idx="126">
                  <c:v>0.71</c:v>
                </c:pt>
                <c:pt idx="127">
                  <c:v>2.27</c:v>
                </c:pt>
                <c:pt idx="128">
                  <c:v>2.04</c:v>
                </c:pt>
                <c:pt idx="129">
                  <c:v>1.48</c:v>
                </c:pt>
                <c:pt idx="130">
                  <c:v>0.92</c:v>
                </c:pt>
                <c:pt idx="131">
                  <c:v>0.75</c:v>
                </c:pt>
                <c:pt idx="132">
                  <c:v>0.59</c:v>
                </c:pt>
                <c:pt idx="133">
                  <c:v>0.42</c:v>
                </c:pt>
                <c:pt idx="134">
                  <c:v>0.92</c:v>
                </c:pt>
                <c:pt idx="135">
                  <c:v>2.13</c:v>
                </c:pt>
                <c:pt idx="136">
                  <c:v>3.78</c:v>
                </c:pt>
                <c:pt idx="137">
                  <c:v>4.5999999999999996</c:v>
                </c:pt>
                <c:pt idx="138">
                  <c:v>4.29</c:v>
                </c:pt>
                <c:pt idx="139">
                  <c:v>3.49</c:v>
                </c:pt>
                <c:pt idx="140">
                  <c:v>2.4900000000000002</c:v>
                </c:pt>
                <c:pt idx="141">
                  <c:v>1.59</c:v>
                </c:pt>
                <c:pt idx="142">
                  <c:v>0.95</c:v>
                </c:pt>
                <c:pt idx="143">
                  <c:v>0.56999999999999995</c:v>
                </c:pt>
                <c:pt idx="144">
                  <c:v>0.27</c:v>
                </c:pt>
                <c:pt idx="145">
                  <c:v>0.27</c:v>
                </c:pt>
                <c:pt idx="146">
                  <c:v>0.27</c:v>
                </c:pt>
                <c:pt idx="147">
                  <c:v>0.27</c:v>
                </c:pt>
                <c:pt idx="148">
                  <c:v>0.27</c:v>
                </c:pt>
                <c:pt idx="149">
                  <c:v>0.28999999999999998</c:v>
                </c:pt>
                <c:pt idx="150">
                  <c:v>2</c:v>
                </c:pt>
                <c:pt idx="151">
                  <c:v>8.07</c:v>
                </c:pt>
                <c:pt idx="152">
                  <c:v>7.16</c:v>
                </c:pt>
                <c:pt idx="153">
                  <c:v>5</c:v>
                </c:pt>
                <c:pt idx="154">
                  <c:v>2.81</c:v>
                </c:pt>
                <c:pt idx="155">
                  <c:v>2.0099999999999998</c:v>
                </c:pt>
                <c:pt idx="156">
                  <c:v>1.22</c:v>
                </c:pt>
                <c:pt idx="157">
                  <c:v>0.42</c:v>
                </c:pt>
                <c:pt idx="158">
                  <c:v>0.92</c:v>
                </c:pt>
                <c:pt idx="159">
                  <c:v>2.13</c:v>
                </c:pt>
                <c:pt idx="160">
                  <c:v>3.77</c:v>
                </c:pt>
                <c:pt idx="161">
                  <c:v>4.59</c:v>
                </c:pt>
                <c:pt idx="162">
                  <c:v>4.28</c:v>
                </c:pt>
                <c:pt idx="163">
                  <c:v>3.48</c:v>
                </c:pt>
                <c:pt idx="164">
                  <c:v>2.4900000000000002</c:v>
                </c:pt>
                <c:pt idx="165">
                  <c:v>1.59</c:v>
                </c:pt>
                <c:pt idx="166">
                  <c:v>0.95</c:v>
                </c:pt>
                <c:pt idx="167">
                  <c:v>0.56999999999999995</c:v>
                </c:pt>
                <c:pt idx="168">
                  <c:v>0.27</c:v>
                </c:pt>
                <c:pt idx="169">
                  <c:v>0.27</c:v>
                </c:pt>
                <c:pt idx="170">
                  <c:v>0.27</c:v>
                </c:pt>
                <c:pt idx="171">
                  <c:v>0.27</c:v>
                </c:pt>
                <c:pt idx="172">
                  <c:v>0.27</c:v>
                </c:pt>
                <c:pt idx="173">
                  <c:v>0.28000000000000003</c:v>
                </c:pt>
                <c:pt idx="174">
                  <c:v>1.35</c:v>
                </c:pt>
                <c:pt idx="175">
                  <c:v>5.12</c:v>
                </c:pt>
                <c:pt idx="176">
                  <c:v>4.55</c:v>
                </c:pt>
                <c:pt idx="177">
                  <c:v>3.22</c:v>
                </c:pt>
                <c:pt idx="178">
                  <c:v>1.85</c:v>
                </c:pt>
                <c:pt idx="179">
                  <c:v>1.37</c:v>
                </c:pt>
                <c:pt idx="180">
                  <c:v>0.9</c:v>
                </c:pt>
                <c:pt idx="181">
                  <c:v>0.42</c:v>
                </c:pt>
                <c:pt idx="182">
                  <c:v>0.92</c:v>
                </c:pt>
                <c:pt idx="183">
                  <c:v>2.12</c:v>
                </c:pt>
                <c:pt idx="184">
                  <c:v>3.76</c:v>
                </c:pt>
                <c:pt idx="185">
                  <c:v>4.58</c:v>
                </c:pt>
                <c:pt idx="186">
                  <c:v>4.2699999999999996</c:v>
                </c:pt>
                <c:pt idx="187">
                  <c:v>3.47</c:v>
                </c:pt>
                <c:pt idx="188">
                  <c:v>2.48</c:v>
                </c:pt>
                <c:pt idx="189">
                  <c:v>1.58</c:v>
                </c:pt>
                <c:pt idx="190">
                  <c:v>0.94</c:v>
                </c:pt>
                <c:pt idx="191">
                  <c:v>0.56999999999999995</c:v>
                </c:pt>
                <c:pt idx="192">
                  <c:v>0.27</c:v>
                </c:pt>
                <c:pt idx="193">
                  <c:v>0.27</c:v>
                </c:pt>
                <c:pt idx="194">
                  <c:v>0.27</c:v>
                </c:pt>
                <c:pt idx="195">
                  <c:v>0.27</c:v>
                </c:pt>
                <c:pt idx="196">
                  <c:v>0.27</c:v>
                </c:pt>
                <c:pt idx="197">
                  <c:v>0.28000000000000003</c:v>
                </c:pt>
                <c:pt idx="198">
                  <c:v>0.79</c:v>
                </c:pt>
                <c:pt idx="199">
                  <c:v>2.62</c:v>
                </c:pt>
                <c:pt idx="200">
                  <c:v>2.34</c:v>
                </c:pt>
                <c:pt idx="201">
                  <c:v>1.7</c:v>
                </c:pt>
                <c:pt idx="202">
                  <c:v>1.04</c:v>
                </c:pt>
                <c:pt idx="203">
                  <c:v>0.83</c:v>
                </c:pt>
                <c:pt idx="204">
                  <c:v>0.63</c:v>
                </c:pt>
                <c:pt idx="205">
                  <c:v>0.42</c:v>
                </c:pt>
                <c:pt idx="206">
                  <c:v>0.92</c:v>
                </c:pt>
                <c:pt idx="207">
                  <c:v>2.13</c:v>
                </c:pt>
                <c:pt idx="208">
                  <c:v>3.77</c:v>
                </c:pt>
                <c:pt idx="209">
                  <c:v>4.59</c:v>
                </c:pt>
                <c:pt idx="210">
                  <c:v>4.28</c:v>
                </c:pt>
                <c:pt idx="211">
                  <c:v>3.48</c:v>
                </c:pt>
                <c:pt idx="212">
                  <c:v>2.48</c:v>
                </c:pt>
                <c:pt idx="213">
                  <c:v>1.59</c:v>
                </c:pt>
                <c:pt idx="214">
                  <c:v>0.95</c:v>
                </c:pt>
                <c:pt idx="215">
                  <c:v>0.56999999999999995</c:v>
                </c:pt>
                <c:pt idx="216">
                  <c:v>0.27</c:v>
                </c:pt>
                <c:pt idx="217">
                  <c:v>0.27</c:v>
                </c:pt>
                <c:pt idx="218">
                  <c:v>0.27</c:v>
                </c:pt>
                <c:pt idx="219">
                  <c:v>0.27</c:v>
                </c:pt>
                <c:pt idx="220">
                  <c:v>0.27</c:v>
                </c:pt>
                <c:pt idx="221">
                  <c:v>0.28000000000000003</c:v>
                </c:pt>
                <c:pt idx="222">
                  <c:v>1.1100000000000001</c:v>
                </c:pt>
                <c:pt idx="223">
                  <c:v>4.05</c:v>
                </c:pt>
                <c:pt idx="224">
                  <c:v>3.61</c:v>
                </c:pt>
                <c:pt idx="225">
                  <c:v>2.57</c:v>
                </c:pt>
                <c:pt idx="226">
                  <c:v>1.5</c:v>
                </c:pt>
                <c:pt idx="227">
                  <c:v>1.1399999999999999</c:v>
                </c:pt>
                <c:pt idx="228">
                  <c:v>0.78</c:v>
                </c:pt>
                <c:pt idx="229">
                  <c:v>0.42</c:v>
                </c:pt>
                <c:pt idx="230">
                  <c:v>0.92</c:v>
                </c:pt>
                <c:pt idx="231">
                  <c:v>2.12</c:v>
                </c:pt>
                <c:pt idx="232">
                  <c:v>3.76</c:v>
                </c:pt>
                <c:pt idx="233">
                  <c:v>4.58</c:v>
                </c:pt>
                <c:pt idx="234">
                  <c:v>4.28</c:v>
                </c:pt>
                <c:pt idx="235">
                  <c:v>3.47</c:v>
                </c:pt>
                <c:pt idx="236">
                  <c:v>2.48</c:v>
                </c:pt>
                <c:pt idx="237">
                  <c:v>1.58</c:v>
                </c:pt>
                <c:pt idx="238">
                  <c:v>0.94</c:v>
                </c:pt>
                <c:pt idx="239">
                  <c:v>0.56999999999999995</c:v>
                </c:pt>
                <c:pt idx="240">
                  <c:v>0.26</c:v>
                </c:pt>
                <c:pt idx="241">
                  <c:v>0.26</c:v>
                </c:pt>
                <c:pt idx="242">
                  <c:v>0.26</c:v>
                </c:pt>
                <c:pt idx="243">
                  <c:v>0.26</c:v>
                </c:pt>
                <c:pt idx="244">
                  <c:v>0.26</c:v>
                </c:pt>
                <c:pt idx="245">
                  <c:v>0.28999999999999998</c:v>
                </c:pt>
                <c:pt idx="246">
                  <c:v>0.48</c:v>
                </c:pt>
                <c:pt idx="247">
                  <c:v>1.1599999999999999</c:v>
                </c:pt>
                <c:pt idx="248">
                  <c:v>2.39</c:v>
                </c:pt>
                <c:pt idx="249">
                  <c:v>3.1</c:v>
                </c:pt>
                <c:pt idx="250">
                  <c:v>1.94</c:v>
                </c:pt>
                <c:pt idx="251">
                  <c:v>0.61</c:v>
                </c:pt>
                <c:pt idx="252">
                  <c:v>0.28999999999999998</c:v>
                </c:pt>
                <c:pt idx="253">
                  <c:v>0.63</c:v>
                </c:pt>
                <c:pt idx="254">
                  <c:v>0.96</c:v>
                </c:pt>
                <c:pt idx="255">
                  <c:v>1.58</c:v>
                </c:pt>
                <c:pt idx="256">
                  <c:v>2.34</c:v>
                </c:pt>
                <c:pt idx="257">
                  <c:v>2.98</c:v>
                </c:pt>
                <c:pt idx="258">
                  <c:v>3.24</c:v>
                </c:pt>
                <c:pt idx="259">
                  <c:v>2.67</c:v>
                </c:pt>
                <c:pt idx="260">
                  <c:v>1.54</c:v>
                </c:pt>
                <c:pt idx="261">
                  <c:v>0.71</c:v>
                </c:pt>
                <c:pt idx="262">
                  <c:v>0.36</c:v>
                </c:pt>
                <c:pt idx="263">
                  <c:v>0.28000000000000003</c:v>
                </c:pt>
                <c:pt idx="264">
                  <c:v>0.26</c:v>
                </c:pt>
                <c:pt idx="265">
                  <c:v>0.26</c:v>
                </c:pt>
                <c:pt idx="266">
                  <c:v>0.26</c:v>
                </c:pt>
                <c:pt idx="267">
                  <c:v>0.26</c:v>
                </c:pt>
                <c:pt idx="268">
                  <c:v>0.26</c:v>
                </c:pt>
                <c:pt idx="269">
                  <c:v>0.28999999999999998</c:v>
                </c:pt>
                <c:pt idx="270">
                  <c:v>0.48</c:v>
                </c:pt>
                <c:pt idx="271">
                  <c:v>1.1599999999999999</c:v>
                </c:pt>
                <c:pt idx="272">
                  <c:v>2.39</c:v>
                </c:pt>
                <c:pt idx="273">
                  <c:v>3.1</c:v>
                </c:pt>
                <c:pt idx="274">
                  <c:v>1.94</c:v>
                </c:pt>
                <c:pt idx="275">
                  <c:v>0.61</c:v>
                </c:pt>
                <c:pt idx="276">
                  <c:v>0.28999999999999998</c:v>
                </c:pt>
                <c:pt idx="277">
                  <c:v>0.63</c:v>
                </c:pt>
                <c:pt idx="278">
                  <c:v>0.96</c:v>
                </c:pt>
                <c:pt idx="279">
                  <c:v>1.58</c:v>
                </c:pt>
                <c:pt idx="280">
                  <c:v>2.34</c:v>
                </c:pt>
                <c:pt idx="281">
                  <c:v>2.98</c:v>
                </c:pt>
                <c:pt idx="282">
                  <c:v>3.24</c:v>
                </c:pt>
                <c:pt idx="283">
                  <c:v>2.67</c:v>
                </c:pt>
                <c:pt idx="284">
                  <c:v>1.54</c:v>
                </c:pt>
                <c:pt idx="285">
                  <c:v>0.71</c:v>
                </c:pt>
                <c:pt idx="286">
                  <c:v>0.36</c:v>
                </c:pt>
                <c:pt idx="287">
                  <c:v>0.28000000000000003</c:v>
                </c:pt>
                <c:pt idx="288">
                  <c:v>0.27</c:v>
                </c:pt>
                <c:pt idx="289">
                  <c:v>0.27</c:v>
                </c:pt>
                <c:pt idx="290">
                  <c:v>0.27</c:v>
                </c:pt>
                <c:pt idx="291">
                  <c:v>0.27</c:v>
                </c:pt>
                <c:pt idx="292">
                  <c:v>0.27</c:v>
                </c:pt>
                <c:pt idx="293">
                  <c:v>0.28000000000000003</c:v>
                </c:pt>
                <c:pt idx="294">
                  <c:v>0.64</c:v>
                </c:pt>
                <c:pt idx="295">
                  <c:v>1.94</c:v>
                </c:pt>
                <c:pt idx="296">
                  <c:v>1.74</c:v>
                </c:pt>
                <c:pt idx="297">
                  <c:v>1.28</c:v>
                </c:pt>
                <c:pt idx="298">
                  <c:v>0.81</c:v>
                </c:pt>
                <c:pt idx="299">
                  <c:v>0.68</c:v>
                </c:pt>
                <c:pt idx="300">
                  <c:v>0.55000000000000004</c:v>
                </c:pt>
                <c:pt idx="301">
                  <c:v>0.42</c:v>
                </c:pt>
                <c:pt idx="302">
                  <c:v>0.92</c:v>
                </c:pt>
                <c:pt idx="303">
                  <c:v>2.13</c:v>
                </c:pt>
                <c:pt idx="304">
                  <c:v>3.77</c:v>
                </c:pt>
                <c:pt idx="305">
                  <c:v>4.59</c:v>
                </c:pt>
                <c:pt idx="306">
                  <c:v>4.28</c:v>
                </c:pt>
                <c:pt idx="307">
                  <c:v>3.48</c:v>
                </c:pt>
                <c:pt idx="308">
                  <c:v>2.48</c:v>
                </c:pt>
                <c:pt idx="309">
                  <c:v>1.59</c:v>
                </c:pt>
                <c:pt idx="310">
                  <c:v>0.95</c:v>
                </c:pt>
                <c:pt idx="311">
                  <c:v>0.56999999999999995</c:v>
                </c:pt>
                <c:pt idx="312">
                  <c:v>0.27</c:v>
                </c:pt>
                <c:pt idx="313">
                  <c:v>0.27</c:v>
                </c:pt>
                <c:pt idx="314">
                  <c:v>0.27</c:v>
                </c:pt>
                <c:pt idx="315">
                  <c:v>0.27</c:v>
                </c:pt>
                <c:pt idx="316">
                  <c:v>0.27</c:v>
                </c:pt>
                <c:pt idx="317">
                  <c:v>0.28000000000000003</c:v>
                </c:pt>
                <c:pt idx="318">
                  <c:v>0.87</c:v>
                </c:pt>
                <c:pt idx="319">
                  <c:v>2.97</c:v>
                </c:pt>
                <c:pt idx="320">
                  <c:v>2.65</c:v>
                </c:pt>
                <c:pt idx="321">
                  <c:v>1.91</c:v>
                </c:pt>
                <c:pt idx="322">
                  <c:v>1.1499999999999999</c:v>
                </c:pt>
                <c:pt idx="323">
                  <c:v>0.91</c:v>
                </c:pt>
                <c:pt idx="324">
                  <c:v>0.66</c:v>
                </c:pt>
                <c:pt idx="325">
                  <c:v>0.42</c:v>
                </c:pt>
                <c:pt idx="326">
                  <c:v>0.92</c:v>
                </c:pt>
                <c:pt idx="327">
                  <c:v>2.13</c:v>
                </c:pt>
                <c:pt idx="328">
                  <c:v>3.77</c:v>
                </c:pt>
                <c:pt idx="329">
                  <c:v>4.59</c:v>
                </c:pt>
                <c:pt idx="330">
                  <c:v>4.28</c:v>
                </c:pt>
                <c:pt idx="331">
                  <c:v>3.48</c:v>
                </c:pt>
                <c:pt idx="332">
                  <c:v>2.48</c:v>
                </c:pt>
                <c:pt idx="333">
                  <c:v>1.59</c:v>
                </c:pt>
                <c:pt idx="334">
                  <c:v>0.95</c:v>
                </c:pt>
                <c:pt idx="335">
                  <c:v>0.56999999999999995</c:v>
                </c:pt>
                <c:pt idx="336">
                  <c:v>0.27</c:v>
                </c:pt>
                <c:pt idx="337">
                  <c:v>0.27</c:v>
                </c:pt>
                <c:pt idx="338">
                  <c:v>0.27</c:v>
                </c:pt>
                <c:pt idx="339">
                  <c:v>0.27</c:v>
                </c:pt>
                <c:pt idx="340">
                  <c:v>0.27</c:v>
                </c:pt>
                <c:pt idx="341">
                  <c:v>0.28999999999999998</c:v>
                </c:pt>
                <c:pt idx="342">
                  <c:v>1.46</c:v>
                </c:pt>
                <c:pt idx="343">
                  <c:v>5.65</c:v>
                </c:pt>
                <c:pt idx="344">
                  <c:v>5.0199999999999996</c:v>
                </c:pt>
                <c:pt idx="345">
                  <c:v>3.54</c:v>
                </c:pt>
                <c:pt idx="346">
                  <c:v>2.02</c:v>
                </c:pt>
                <c:pt idx="347">
                  <c:v>1.49</c:v>
                </c:pt>
                <c:pt idx="348">
                  <c:v>0.95</c:v>
                </c:pt>
                <c:pt idx="349">
                  <c:v>0.42</c:v>
                </c:pt>
                <c:pt idx="350">
                  <c:v>0.92</c:v>
                </c:pt>
                <c:pt idx="351">
                  <c:v>2.12</c:v>
                </c:pt>
                <c:pt idx="352">
                  <c:v>3.76</c:v>
                </c:pt>
                <c:pt idx="353">
                  <c:v>4.58</c:v>
                </c:pt>
                <c:pt idx="354">
                  <c:v>4.2699999999999996</c:v>
                </c:pt>
                <c:pt idx="355">
                  <c:v>3.47</c:v>
                </c:pt>
                <c:pt idx="356">
                  <c:v>2.48</c:v>
                </c:pt>
                <c:pt idx="357">
                  <c:v>1.58</c:v>
                </c:pt>
                <c:pt idx="358">
                  <c:v>0.94</c:v>
                </c:pt>
                <c:pt idx="359">
                  <c:v>0.56999999999999995</c:v>
                </c:pt>
                <c:pt idx="360">
                  <c:v>0.27</c:v>
                </c:pt>
                <c:pt idx="361">
                  <c:v>0.27</c:v>
                </c:pt>
                <c:pt idx="362">
                  <c:v>0.27</c:v>
                </c:pt>
                <c:pt idx="363">
                  <c:v>0.27</c:v>
                </c:pt>
                <c:pt idx="364">
                  <c:v>0.27</c:v>
                </c:pt>
                <c:pt idx="365">
                  <c:v>0.28000000000000003</c:v>
                </c:pt>
                <c:pt idx="366">
                  <c:v>0.69</c:v>
                </c:pt>
                <c:pt idx="367">
                  <c:v>2.14</c:v>
                </c:pt>
                <c:pt idx="368">
                  <c:v>1.92</c:v>
                </c:pt>
                <c:pt idx="369">
                  <c:v>1.4</c:v>
                </c:pt>
                <c:pt idx="370">
                  <c:v>0.88</c:v>
                </c:pt>
                <c:pt idx="371">
                  <c:v>0.73</c:v>
                </c:pt>
                <c:pt idx="372">
                  <c:v>0.56999999999999995</c:v>
                </c:pt>
                <c:pt idx="373">
                  <c:v>0.42</c:v>
                </c:pt>
                <c:pt idx="374">
                  <c:v>0.92</c:v>
                </c:pt>
                <c:pt idx="375">
                  <c:v>2.13</c:v>
                </c:pt>
                <c:pt idx="376">
                  <c:v>3.77</c:v>
                </c:pt>
                <c:pt idx="377">
                  <c:v>4.59</c:v>
                </c:pt>
                <c:pt idx="378">
                  <c:v>4.28</c:v>
                </c:pt>
                <c:pt idx="379">
                  <c:v>3.48</c:v>
                </c:pt>
                <c:pt idx="380">
                  <c:v>2.4900000000000002</c:v>
                </c:pt>
                <c:pt idx="381">
                  <c:v>1.59</c:v>
                </c:pt>
                <c:pt idx="382">
                  <c:v>0.95</c:v>
                </c:pt>
                <c:pt idx="383">
                  <c:v>0.56999999999999995</c:v>
                </c:pt>
                <c:pt idx="384">
                  <c:v>0.27</c:v>
                </c:pt>
                <c:pt idx="385">
                  <c:v>0.27</c:v>
                </c:pt>
                <c:pt idx="386">
                  <c:v>0.27</c:v>
                </c:pt>
                <c:pt idx="387">
                  <c:v>0.27</c:v>
                </c:pt>
                <c:pt idx="388">
                  <c:v>0.27</c:v>
                </c:pt>
                <c:pt idx="389">
                  <c:v>0.28000000000000003</c:v>
                </c:pt>
                <c:pt idx="390">
                  <c:v>0.65</c:v>
                </c:pt>
                <c:pt idx="391">
                  <c:v>1.97</c:v>
                </c:pt>
                <c:pt idx="392">
                  <c:v>1.77</c:v>
                </c:pt>
                <c:pt idx="393">
                  <c:v>1.3</c:v>
                </c:pt>
                <c:pt idx="394">
                  <c:v>0.82</c:v>
                </c:pt>
                <c:pt idx="395">
                  <c:v>0.69</c:v>
                </c:pt>
                <c:pt idx="396">
                  <c:v>0.55000000000000004</c:v>
                </c:pt>
                <c:pt idx="397">
                  <c:v>0.42</c:v>
                </c:pt>
                <c:pt idx="398">
                  <c:v>0.92</c:v>
                </c:pt>
                <c:pt idx="399">
                  <c:v>2.13</c:v>
                </c:pt>
                <c:pt idx="400">
                  <c:v>3.77</c:v>
                </c:pt>
                <c:pt idx="401">
                  <c:v>4.59</c:v>
                </c:pt>
                <c:pt idx="402">
                  <c:v>4.28</c:v>
                </c:pt>
                <c:pt idx="403">
                  <c:v>3.48</c:v>
                </c:pt>
                <c:pt idx="404">
                  <c:v>2.48</c:v>
                </c:pt>
                <c:pt idx="405">
                  <c:v>1.59</c:v>
                </c:pt>
                <c:pt idx="406">
                  <c:v>0.94</c:v>
                </c:pt>
                <c:pt idx="407">
                  <c:v>0.56999999999999995</c:v>
                </c:pt>
                <c:pt idx="408">
                  <c:v>0.26</c:v>
                </c:pt>
                <c:pt idx="409">
                  <c:v>0.26</c:v>
                </c:pt>
                <c:pt idx="410">
                  <c:v>0.26</c:v>
                </c:pt>
                <c:pt idx="411">
                  <c:v>0.26</c:v>
                </c:pt>
                <c:pt idx="412">
                  <c:v>0.26</c:v>
                </c:pt>
                <c:pt idx="413">
                  <c:v>0.28999999999999998</c:v>
                </c:pt>
                <c:pt idx="414">
                  <c:v>0.47</c:v>
                </c:pt>
                <c:pt idx="415">
                  <c:v>1.1599999999999999</c:v>
                </c:pt>
                <c:pt idx="416">
                  <c:v>2.39</c:v>
                </c:pt>
                <c:pt idx="417">
                  <c:v>3.1</c:v>
                </c:pt>
                <c:pt idx="418">
                  <c:v>1.94</c:v>
                </c:pt>
                <c:pt idx="419">
                  <c:v>0.61</c:v>
                </c:pt>
                <c:pt idx="420">
                  <c:v>0.28999999999999998</c:v>
                </c:pt>
                <c:pt idx="421">
                  <c:v>0.63</c:v>
                </c:pt>
                <c:pt idx="422">
                  <c:v>0.96</c:v>
                </c:pt>
                <c:pt idx="423">
                  <c:v>1.58</c:v>
                </c:pt>
                <c:pt idx="424">
                  <c:v>2.34</c:v>
                </c:pt>
                <c:pt idx="425">
                  <c:v>2.98</c:v>
                </c:pt>
                <c:pt idx="426">
                  <c:v>3.24</c:v>
                </c:pt>
                <c:pt idx="427">
                  <c:v>2.67</c:v>
                </c:pt>
                <c:pt idx="428">
                  <c:v>1.54</c:v>
                </c:pt>
                <c:pt idx="429">
                  <c:v>0.71</c:v>
                </c:pt>
                <c:pt idx="430">
                  <c:v>0.36</c:v>
                </c:pt>
                <c:pt idx="431">
                  <c:v>0.28000000000000003</c:v>
                </c:pt>
                <c:pt idx="432">
                  <c:v>0.26</c:v>
                </c:pt>
                <c:pt idx="433">
                  <c:v>0.26</c:v>
                </c:pt>
                <c:pt idx="434">
                  <c:v>0.26</c:v>
                </c:pt>
                <c:pt idx="435">
                  <c:v>0.26</c:v>
                </c:pt>
                <c:pt idx="436">
                  <c:v>0.26</c:v>
                </c:pt>
                <c:pt idx="437">
                  <c:v>0.28999999999999998</c:v>
                </c:pt>
                <c:pt idx="438">
                  <c:v>0.47</c:v>
                </c:pt>
                <c:pt idx="439">
                  <c:v>1.1599999999999999</c:v>
                </c:pt>
                <c:pt idx="440">
                  <c:v>2.39</c:v>
                </c:pt>
                <c:pt idx="441">
                  <c:v>3.1</c:v>
                </c:pt>
                <c:pt idx="442">
                  <c:v>1.94</c:v>
                </c:pt>
                <c:pt idx="443">
                  <c:v>0.61</c:v>
                </c:pt>
                <c:pt idx="444">
                  <c:v>0.28999999999999998</c:v>
                </c:pt>
                <c:pt idx="445">
                  <c:v>0.63</c:v>
                </c:pt>
                <c:pt idx="446">
                  <c:v>0.96</c:v>
                </c:pt>
                <c:pt idx="447">
                  <c:v>1.59</c:v>
                </c:pt>
                <c:pt idx="448">
                  <c:v>2.34</c:v>
                </c:pt>
                <c:pt idx="449">
                  <c:v>2.99</c:v>
                </c:pt>
                <c:pt idx="450">
                  <c:v>3.24</c:v>
                </c:pt>
                <c:pt idx="451">
                  <c:v>2.68</c:v>
                </c:pt>
                <c:pt idx="452">
                  <c:v>1.54</c:v>
                </c:pt>
                <c:pt idx="453">
                  <c:v>0.71</c:v>
                </c:pt>
                <c:pt idx="454">
                  <c:v>0.36</c:v>
                </c:pt>
                <c:pt idx="455">
                  <c:v>0.28000000000000003</c:v>
                </c:pt>
                <c:pt idx="456">
                  <c:v>0.27</c:v>
                </c:pt>
                <c:pt idx="457">
                  <c:v>0.27</c:v>
                </c:pt>
                <c:pt idx="458">
                  <c:v>0.27</c:v>
                </c:pt>
                <c:pt idx="459">
                  <c:v>0.27</c:v>
                </c:pt>
                <c:pt idx="460">
                  <c:v>0.27</c:v>
                </c:pt>
                <c:pt idx="461">
                  <c:v>0.28000000000000003</c:v>
                </c:pt>
                <c:pt idx="462">
                  <c:v>0.81</c:v>
                </c:pt>
                <c:pt idx="463">
                  <c:v>2.69</c:v>
                </c:pt>
                <c:pt idx="464">
                  <c:v>2.41</c:v>
                </c:pt>
                <c:pt idx="465">
                  <c:v>1.74</c:v>
                </c:pt>
                <c:pt idx="466">
                  <c:v>1.06</c:v>
                </c:pt>
                <c:pt idx="467">
                  <c:v>0.85</c:v>
                </c:pt>
                <c:pt idx="468">
                  <c:v>0.63</c:v>
                </c:pt>
                <c:pt idx="469">
                  <c:v>0.42</c:v>
                </c:pt>
                <c:pt idx="470">
                  <c:v>0.92</c:v>
                </c:pt>
                <c:pt idx="471">
                  <c:v>2.12</c:v>
                </c:pt>
                <c:pt idx="472">
                  <c:v>3.75</c:v>
                </c:pt>
                <c:pt idx="473">
                  <c:v>4.57</c:v>
                </c:pt>
                <c:pt idx="474">
                  <c:v>4.2699999999999996</c:v>
                </c:pt>
                <c:pt idx="475">
                  <c:v>3.47</c:v>
                </c:pt>
                <c:pt idx="476">
                  <c:v>2.4700000000000002</c:v>
                </c:pt>
                <c:pt idx="477">
                  <c:v>1.58</c:v>
                </c:pt>
                <c:pt idx="478">
                  <c:v>0.94</c:v>
                </c:pt>
                <c:pt idx="479">
                  <c:v>0.56999999999999995</c:v>
                </c:pt>
                <c:pt idx="480">
                  <c:v>0.27</c:v>
                </c:pt>
                <c:pt idx="481">
                  <c:v>0.27</c:v>
                </c:pt>
                <c:pt idx="482">
                  <c:v>0.27</c:v>
                </c:pt>
                <c:pt idx="483">
                  <c:v>0.27</c:v>
                </c:pt>
                <c:pt idx="484">
                  <c:v>0.27</c:v>
                </c:pt>
                <c:pt idx="485">
                  <c:v>0.28999999999999998</c:v>
                </c:pt>
                <c:pt idx="486">
                  <c:v>1.9</c:v>
                </c:pt>
                <c:pt idx="487">
                  <c:v>7.63</c:v>
                </c:pt>
                <c:pt idx="488">
                  <c:v>6.76</c:v>
                </c:pt>
                <c:pt idx="489">
                  <c:v>4.7300000000000004</c:v>
                </c:pt>
                <c:pt idx="490">
                  <c:v>2.66</c:v>
                </c:pt>
                <c:pt idx="491">
                  <c:v>1.91</c:v>
                </c:pt>
                <c:pt idx="492">
                  <c:v>1.17</c:v>
                </c:pt>
                <c:pt idx="493">
                  <c:v>0.42</c:v>
                </c:pt>
                <c:pt idx="494">
                  <c:v>0.92</c:v>
                </c:pt>
                <c:pt idx="495">
                  <c:v>2.12</c:v>
                </c:pt>
                <c:pt idx="496">
                  <c:v>3.76</c:v>
                </c:pt>
                <c:pt idx="497">
                  <c:v>4.58</c:v>
                </c:pt>
                <c:pt idx="498">
                  <c:v>4.2699999999999996</c:v>
                </c:pt>
                <c:pt idx="499">
                  <c:v>3.47</c:v>
                </c:pt>
                <c:pt idx="500">
                  <c:v>2.48</c:v>
                </c:pt>
                <c:pt idx="501">
                  <c:v>1.58</c:v>
                </c:pt>
                <c:pt idx="502">
                  <c:v>0.94</c:v>
                </c:pt>
                <c:pt idx="503">
                  <c:v>0.56999999999999995</c:v>
                </c:pt>
                <c:pt idx="504">
                  <c:v>0.27</c:v>
                </c:pt>
                <c:pt idx="505">
                  <c:v>0.27</c:v>
                </c:pt>
                <c:pt idx="506">
                  <c:v>0.27</c:v>
                </c:pt>
                <c:pt idx="507">
                  <c:v>0.27</c:v>
                </c:pt>
                <c:pt idx="508">
                  <c:v>0.27</c:v>
                </c:pt>
                <c:pt idx="509">
                  <c:v>0.28000000000000003</c:v>
                </c:pt>
                <c:pt idx="510">
                  <c:v>1.26</c:v>
                </c:pt>
                <c:pt idx="511">
                  <c:v>4.72</c:v>
                </c:pt>
                <c:pt idx="512">
                  <c:v>4.2</c:v>
                </c:pt>
                <c:pt idx="513">
                  <c:v>2.97</c:v>
                </c:pt>
                <c:pt idx="514">
                  <c:v>1.72</c:v>
                </c:pt>
                <c:pt idx="515">
                  <c:v>1.28</c:v>
                </c:pt>
                <c:pt idx="516">
                  <c:v>0.85</c:v>
                </c:pt>
                <c:pt idx="517">
                  <c:v>0.42</c:v>
                </c:pt>
                <c:pt idx="518">
                  <c:v>0.92</c:v>
                </c:pt>
                <c:pt idx="519">
                  <c:v>2.13</c:v>
                </c:pt>
                <c:pt idx="520">
                  <c:v>3.77</c:v>
                </c:pt>
                <c:pt idx="521">
                  <c:v>4.59</c:v>
                </c:pt>
                <c:pt idx="522">
                  <c:v>4.28</c:v>
                </c:pt>
                <c:pt idx="523">
                  <c:v>3.48</c:v>
                </c:pt>
                <c:pt idx="524">
                  <c:v>2.48</c:v>
                </c:pt>
                <c:pt idx="525">
                  <c:v>1.59</c:v>
                </c:pt>
                <c:pt idx="526">
                  <c:v>0.95</c:v>
                </c:pt>
                <c:pt idx="527">
                  <c:v>0.56999999999999995</c:v>
                </c:pt>
                <c:pt idx="528">
                  <c:v>0.27</c:v>
                </c:pt>
                <c:pt idx="529">
                  <c:v>0.27</c:v>
                </c:pt>
                <c:pt idx="530">
                  <c:v>0.27</c:v>
                </c:pt>
                <c:pt idx="531">
                  <c:v>0.27</c:v>
                </c:pt>
                <c:pt idx="532">
                  <c:v>0.27</c:v>
                </c:pt>
                <c:pt idx="533">
                  <c:v>0.28000000000000003</c:v>
                </c:pt>
                <c:pt idx="534">
                  <c:v>0.65</c:v>
                </c:pt>
                <c:pt idx="535">
                  <c:v>2</c:v>
                </c:pt>
                <c:pt idx="536">
                  <c:v>1.8</c:v>
                </c:pt>
                <c:pt idx="537">
                  <c:v>1.32</c:v>
                </c:pt>
                <c:pt idx="538">
                  <c:v>0.83</c:v>
                </c:pt>
                <c:pt idx="539">
                  <c:v>0.7</c:v>
                </c:pt>
                <c:pt idx="540">
                  <c:v>0.56000000000000005</c:v>
                </c:pt>
                <c:pt idx="541">
                  <c:v>0.42</c:v>
                </c:pt>
                <c:pt idx="542">
                  <c:v>0.92</c:v>
                </c:pt>
                <c:pt idx="543">
                  <c:v>2.13</c:v>
                </c:pt>
                <c:pt idx="544">
                  <c:v>3.78</c:v>
                </c:pt>
                <c:pt idx="545">
                  <c:v>4.5999999999999996</c:v>
                </c:pt>
                <c:pt idx="546">
                  <c:v>4.29</c:v>
                </c:pt>
                <c:pt idx="547">
                  <c:v>3.49</c:v>
                </c:pt>
                <c:pt idx="548">
                  <c:v>2.4900000000000002</c:v>
                </c:pt>
                <c:pt idx="549">
                  <c:v>1.59</c:v>
                </c:pt>
                <c:pt idx="550">
                  <c:v>0.95</c:v>
                </c:pt>
                <c:pt idx="551">
                  <c:v>0.56999999999999995</c:v>
                </c:pt>
                <c:pt idx="552">
                  <c:v>0.27</c:v>
                </c:pt>
                <c:pt idx="553">
                  <c:v>0.27</c:v>
                </c:pt>
                <c:pt idx="554">
                  <c:v>0.27</c:v>
                </c:pt>
                <c:pt idx="555">
                  <c:v>0.27</c:v>
                </c:pt>
                <c:pt idx="556">
                  <c:v>0.27</c:v>
                </c:pt>
                <c:pt idx="557">
                  <c:v>0.28000000000000003</c:v>
                </c:pt>
                <c:pt idx="558">
                  <c:v>0.73</c:v>
                </c:pt>
                <c:pt idx="559">
                  <c:v>2.33</c:v>
                </c:pt>
                <c:pt idx="560">
                  <c:v>2.09</c:v>
                </c:pt>
                <c:pt idx="561">
                  <c:v>1.52</c:v>
                </c:pt>
                <c:pt idx="562">
                  <c:v>0.94</c:v>
                </c:pt>
                <c:pt idx="563">
                  <c:v>0.77</c:v>
                </c:pt>
                <c:pt idx="564">
                  <c:v>0.59</c:v>
                </c:pt>
                <c:pt idx="565">
                  <c:v>0.42</c:v>
                </c:pt>
                <c:pt idx="566">
                  <c:v>0.92</c:v>
                </c:pt>
                <c:pt idx="567">
                  <c:v>2.12</c:v>
                </c:pt>
                <c:pt idx="568">
                  <c:v>3.76</c:v>
                </c:pt>
                <c:pt idx="569">
                  <c:v>4.58</c:v>
                </c:pt>
                <c:pt idx="570">
                  <c:v>4.2699999999999996</c:v>
                </c:pt>
                <c:pt idx="571">
                  <c:v>3.47</c:v>
                </c:pt>
                <c:pt idx="572">
                  <c:v>2.48</c:v>
                </c:pt>
                <c:pt idx="573">
                  <c:v>1.58</c:v>
                </c:pt>
                <c:pt idx="574">
                  <c:v>0.94</c:v>
                </c:pt>
                <c:pt idx="575">
                  <c:v>0.56999999999999995</c:v>
                </c:pt>
                <c:pt idx="576">
                  <c:v>0.26</c:v>
                </c:pt>
                <c:pt idx="577">
                  <c:v>0.26</c:v>
                </c:pt>
                <c:pt idx="578">
                  <c:v>0.26</c:v>
                </c:pt>
                <c:pt idx="579">
                  <c:v>0.26</c:v>
                </c:pt>
                <c:pt idx="580">
                  <c:v>0.26</c:v>
                </c:pt>
                <c:pt idx="581">
                  <c:v>0.28999999999999998</c:v>
                </c:pt>
                <c:pt idx="582">
                  <c:v>0.48</c:v>
                </c:pt>
                <c:pt idx="583">
                  <c:v>1.1599999999999999</c:v>
                </c:pt>
                <c:pt idx="584">
                  <c:v>2.39</c:v>
                </c:pt>
                <c:pt idx="585">
                  <c:v>3.1</c:v>
                </c:pt>
                <c:pt idx="586">
                  <c:v>1.94</c:v>
                </c:pt>
                <c:pt idx="587">
                  <c:v>0.61</c:v>
                </c:pt>
                <c:pt idx="588">
                  <c:v>0.28999999999999998</c:v>
                </c:pt>
                <c:pt idx="589">
                  <c:v>0.63</c:v>
                </c:pt>
                <c:pt idx="590">
                  <c:v>0.97</c:v>
                </c:pt>
                <c:pt idx="591">
                  <c:v>1.59</c:v>
                </c:pt>
                <c:pt idx="592">
                  <c:v>2.34</c:v>
                </c:pt>
                <c:pt idx="593">
                  <c:v>2.99</c:v>
                </c:pt>
                <c:pt idx="594">
                  <c:v>3.25</c:v>
                </c:pt>
                <c:pt idx="595">
                  <c:v>2.68</c:v>
                </c:pt>
                <c:pt idx="596">
                  <c:v>1.54</c:v>
                </c:pt>
                <c:pt idx="597">
                  <c:v>0.71</c:v>
                </c:pt>
                <c:pt idx="598">
                  <c:v>0.36</c:v>
                </c:pt>
                <c:pt idx="599">
                  <c:v>0.28000000000000003</c:v>
                </c:pt>
                <c:pt idx="600">
                  <c:v>0.26</c:v>
                </c:pt>
                <c:pt idx="601">
                  <c:v>0.26</c:v>
                </c:pt>
                <c:pt idx="602">
                  <c:v>0.26</c:v>
                </c:pt>
                <c:pt idx="603">
                  <c:v>0.26</c:v>
                </c:pt>
                <c:pt idx="604">
                  <c:v>0.26</c:v>
                </c:pt>
                <c:pt idx="605">
                  <c:v>0.28999999999999998</c:v>
                </c:pt>
                <c:pt idx="606">
                  <c:v>0.48</c:v>
                </c:pt>
                <c:pt idx="607">
                  <c:v>1.1599999999999999</c:v>
                </c:pt>
                <c:pt idx="608">
                  <c:v>2.39</c:v>
                </c:pt>
                <c:pt idx="609">
                  <c:v>3.1</c:v>
                </c:pt>
                <c:pt idx="610">
                  <c:v>1.94</c:v>
                </c:pt>
                <c:pt idx="611">
                  <c:v>0.61</c:v>
                </c:pt>
                <c:pt idx="612">
                  <c:v>0.28999999999999998</c:v>
                </c:pt>
                <c:pt idx="613">
                  <c:v>0.62</c:v>
                </c:pt>
                <c:pt idx="614">
                  <c:v>0.96</c:v>
                </c:pt>
                <c:pt idx="615">
                  <c:v>1.58</c:v>
                </c:pt>
                <c:pt idx="616">
                  <c:v>2.33</c:v>
                </c:pt>
                <c:pt idx="617">
                  <c:v>2.98</c:v>
                </c:pt>
                <c:pt idx="618">
                  <c:v>3.23</c:v>
                </c:pt>
                <c:pt idx="619">
                  <c:v>2.67</c:v>
                </c:pt>
                <c:pt idx="620">
                  <c:v>1.54</c:v>
                </c:pt>
                <c:pt idx="621">
                  <c:v>0.71</c:v>
                </c:pt>
                <c:pt idx="622">
                  <c:v>0.36</c:v>
                </c:pt>
                <c:pt idx="623">
                  <c:v>0.28000000000000003</c:v>
                </c:pt>
                <c:pt idx="624">
                  <c:v>0.27</c:v>
                </c:pt>
                <c:pt idx="625">
                  <c:v>0.27</c:v>
                </c:pt>
                <c:pt idx="626">
                  <c:v>0.27</c:v>
                </c:pt>
                <c:pt idx="627">
                  <c:v>0.27</c:v>
                </c:pt>
                <c:pt idx="628">
                  <c:v>0.27</c:v>
                </c:pt>
                <c:pt idx="629">
                  <c:v>0.28000000000000003</c:v>
                </c:pt>
                <c:pt idx="630">
                  <c:v>0.67</c:v>
                </c:pt>
                <c:pt idx="631">
                  <c:v>2.0699999999999998</c:v>
                </c:pt>
                <c:pt idx="632">
                  <c:v>1.86</c:v>
                </c:pt>
                <c:pt idx="633">
                  <c:v>1.36</c:v>
                </c:pt>
                <c:pt idx="634">
                  <c:v>0.86</c:v>
                </c:pt>
                <c:pt idx="635">
                  <c:v>0.71</c:v>
                </c:pt>
                <c:pt idx="636">
                  <c:v>0.56999999999999995</c:v>
                </c:pt>
                <c:pt idx="637">
                  <c:v>0.42</c:v>
                </c:pt>
                <c:pt idx="638">
                  <c:v>0.92</c:v>
                </c:pt>
                <c:pt idx="639">
                  <c:v>2.13</c:v>
                </c:pt>
                <c:pt idx="640">
                  <c:v>3.77</c:v>
                </c:pt>
                <c:pt idx="641">
                  <c:v>4.5999999999999996</c:v>
                </c:pt>
                <c:pt idx="642">
                  <c:v>4.29</c:v>
                </c:pt>
                <c:pt idx="643">
                  <c:v>3.49</c:v>
                </c:pt>
                <c:pt idx="644">
                  <c:v>2.4900000000000002</c:v>
                </c:pt>
                <c:pt idx="645">
                  <c:v>1.59</c:v>
                </c:pt>
                <c:pt idx="646">
                  <c:v>0.95</c:v>
                </c:pt>
                <c:pt idx="647">
                  <c:v>0.56999999999999995</c:v>
                </c:pt>
                <c:pt idx="648">
                  <c:v>0.27</c:v>
                </c:pt>
                <c:pt idx="649">
                  <c:v>0.27</c:v>
                </c:pt>
                <c:pt idx="650">
                  <c:v>0.27</c:v>
                </c:pt>
                <c:pt idx="651">
                  <c:v>0.27</c:v>
                </c:pt>
                <c:pt idx="652">
                  <c:v>0.27</c:v>
                </c:pt>
                <c:pt idx="653">
                  <c:v>0.28000000000000003</c:v>
                </c:pt>
                <c:pt idx="654">
                  <c:v>0.74</c:v>
                </c:pt>
                <c:pt idx="655">
                  <c:v>2.38</c:v>
                </c:pt>
                <c:pt idx="656">
                  <c:v>2.14</c:v>
                </c:pt>
                <c:pt idx="657">
                  <c:v>1.55</c:v>
                </c:pt>
                <c:pt idx="658">
                  <c:v>0.96</c:v>
                </c:pt>
                <c:pt idx="659">
                  <c:v>0.78</c:v>
                </c:pt>
                <c:pt idx="660">
                  <c:v>0.6</c:v>
                </c:pt>
                <c:pt idx="661">
                  <c:v>0.42</c:v>
                </c:pt>
                <c:pt idx="662">
                  <c:v>0.92</c:v>
                </c:pt>
                <c:pt idx="663">
                  <c:v>2.13</c:v>
                </c:pt>
                <c:pt idx="664">
                  <c:v>3.78</c:v>
                </c:pt>
                <c:pt idx="665">
                  <c:v>4.5999999999999996</c:v>
                </c:pt>
                <c:pt idx="666">
                  <c:v>4.29</c:v>
                </c:pt>
                <c:pt idx="667">
                  <c:v>3.49</c:v>
                </c:pt>
                <c:pt idx="668">
                  <c:v>2.4900000000000002</c:v>
                </c:pt>
                <c:pt idx="669">
                  <c:v>1.59</c:v>
                </c:pt>
                <c:pt idx="670">
                  <c:v>0.95</c:v>
                </c:pt>
                <c:pt idx="671">
                  <c:v>0.56999999999999995</c:v>
                </c:pt>
                <c:pt idx="672">
                  <c:v>0.27</c:v>
                </c:pt>
                <c:pt idx="673">
                  <c:v>0.27</c:v>
                </c:pt>
                <c:pt idx="674">
                  <c:v>0.27</c:v>
                </c:pt>
                <c:pt idx="675">
                  <c:v>0.27</c:v>
                </c:pt>
                <c:pt idx="676">
                  <c:v>0.27</c:v>
                </c:pt>
                <c:pt idx="677">
                  <c:v>0.28000000000000003</c:v>
                </c:pt>
                <c:pt idx="678">
                  <c:v>0.63</c:v>
                </c:pt>
                <c:pt idx="679">
                  <c:v>1.88</c:v>
                </c:pt>
                <c:pt idx="680">
                  <c:v>1.69</c:v>
                </c:pt>
                <c:pt idx="681">
                  <c:v>1.24</c:v>
                </c:pt>
                <c:pt idx="682">
                  <c:v>0.79</c:v>
                </c:pt>
                <c:pt idx="683">
                  <c:v>0.67</c:v>
                </c:pt>
                <c:pt idx="684">
                  <c:v>0.54</c:v>
                </c:pt>
                <c:pt idx="685">
                  <c:v>0.42</c:v>
                </c:pt>
                <c:pt idx="686">
                  <c:v>0.92</c:v>
                </c:pt>
                <c:pt idx="687">
                  <c:v>2.13</c:v>
                </c:pt>
                <c:pt idx="688">
                  <c:v>3.77</c:v>
                </c:pt>
                <c:pt idx="689">
                  <c:v>4.59</c:v>
                </c:pt>
                <c:pt idx="690">
                  <c:v>4.28</c:v>
                </c:pt>
                <c:pt idx="691">
                  <c:v>3.48</c:v>
                </c:pt>
                <c:pt idx="692">
                  <c:v>2.48</c:v>
                </c:pt>
                <c:pt idx="693">
                  <c:v>1.59</c:v>
                </c:pt>
                <c:pt idx="694">
                  <c:v>0.95</c:v>
                </c:pt>
                <c:pt idx="695">
                  <c:v>0.56999999999999995</c:v>
                </c:pt>
                <c:pt idx="696">
                  <c:v>0.27</c:v>
                </c:pt>
                <c:pt idx="697">
                  <c:v>0.27</c:v>
                </c:pt>
                <c:pt idx="698">
                  <c:v>0.27</c:v>
                </c:pt>
                <c:pt idx="699">
                  <c:v>0.27</c:v>
                </c:pt>
                <c:pt idx="700">
                  <c:v>0.27</c:v>
                </c:pt>
                <c:pt idx="701">
                  <c:v>0.28000000000000003</c:v>
                </c:pt>
                <c:pt idx="702">
                  <c:v>0.63</c:v>
                </c:pt>
                <c:pt idx="703">
                  <c:v>1.87</c:v>
                </c:pt>
                <c:pt idx="704">
                  <c:v>1.68</c:v>
                </c:pt>
                <c:pt idx="705">
                  <c:v>1.24</c:v>
                </c:pt>
                <c:pt idx="706">
                  <c:v>0.79</c:v>
                </c:pt>
                <c:pt idx="707">
                  <c:v>0.67</c:v>
                </c:pt>
                <c:pt idx="708">
                  <c:v>0.54</c:v>
                </c:pt>
                <c:pt idx="709">
                  <c:v>0.42</c:v>
                </c:pt>
                <c:pt idx="710">
                  <c:v>0.92</c:v>
                </c:pt>
                <c:pt idx="711">
                  <c:v>2.12</c:v>
                </c:pt>
                <c:pt idx="712">
                  <c:v>3.76</c:v>
                </c:pt>
                <c:pt idx="713">
                  <c:v>4.58</c:v>
                </c:pt>
                <c:pt idx="714">
                  <c:v>4.2699999999999996</c:v>
                </c:pt>
                <c:pt idx="715">
                  <c:v>3.47</c:v>
                </c:pt>
                <c:pt idx="716">
                  <c:v>2.48</c:v>
                </c:pt>
                <c:pt idx="717">
                  <c:v>1.58</c:v>
                </c:pt>
                <c:pt idx="718">
                  <c:v>0.94</c:v>
                </c:pt>
                <c:pt idx="719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7-456D-B2C0-386C51BD009B}"/>
            </c:ext>
          </c:extLst>
        </c:ser>
        <c:ser>
          <c:idx val="0"/>
          <c:order val="1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Usage!$D$3626:$D$4345</c:f>
              <c:numCache>
                <c:formatCode>General</c:formatCode>
                <c:ptCount val="720"/>
                <c:pt idx="0">
                  <c:v>0.30208583347499302</c:v>
                </c:pt>
                <c:pt idx="1">
                  <c:v>0.27233916935821301</c:v>
                </c:pt>
                <c:pt idx="2">
                  <c:v>0.26814166627824298</c:v>
                </c:pt>
                <c:pt idx="3">
                  <c:v>0.257331666077176</c:v>
                </c:pt>
                <c:pt idx="4">
                  <c:v>0.44322915695607601</c:v>
                </c:pt>
                <c:pt idx="5">
                  <c:v>0.29041333809494901</c:v>
                </c:pt>
                <c:pt idx="6">
                  <c:v>0.44897916403909499</c:v>
                </c:pt>
                <c:pt idx="7">
                  <c:v>0.266301669975121</c:v>
                </c:pt>
                <c:pt idx="8">
                  <c:v>0.58832084233562099</c:v>
                </c:pt>
                <c:pt idx="9">
                  <c:v>0.58596333270271606</c:v>
                </c:pt>
                <c:pt idx="10">
                  <c:v>1.96387417236964</c:v>
                </c:pt>
                <c:pt idx="11">
                  <c:v>2.5328174877166698</c:v>
                </c:pt>
                <c:pt idx="12">
                  <c:v>0.50270333647727905</c:v>
                </c:pt>
                <c:pt idx="13">
                  <c:v>0.61308417330185505</c:v>
                </c:pt>
                <c:pt idx="14">
                  <c:v>0.38256666854023902</c:v>
                </c:pt>
                <c:pt idx="15">
                  <c:v>1.2095891649027599</c:v>
                </c:pt>
                <c:pt idx="16">
                  <c:v>4.2358716821670503</c:v>
                </c:pt>
                <c:pt idx="17">
                  <c:v>2.0023033412297502</c:v>
                </c:pt>
                <c:pt idx="18">
                  <c:v>1.61680417388677</c:v>
                </c:pt>
                <c:pt idx="19">
                  <c:v>2.1403416749835</c:v>
                </c:pt>
                <c:pt idx="20">
                  <c:v>1.2559533538420999</c:v>
                </c:pt>
                <c:pt idx="21">
                  <c:v>2.89079335391521</c:v>
                </c:pt>
                <c:pt idx="22">
                  <c:v>0.81812917699416399</c:v>
                </c:pt>
                <c:pt idx="23">
                  <c:v>0.29901916801929401</c:v>
                </c:pt>
                <c:pt idx="24">
                  <c:v>0.239123331829905</c:v>
                </c:pt>
                <c:pt idx="25">
                  <c:v>0.26712583345671398</c:v>
                </c:pt>
                <c:pt idx="26">
                  <c:v>0.28088749773800398</c:v>
                </c:pt>
                <c:pt idx="27">
                  <c:v>0.20974083197613499</c:v>
                </c:pt>
                <c:pt idx="28">
                  <c:v>0.30005416840314802</c:v>
                </c:pt>
                <c:pt idx="29">
                  <c:v>0.233488333548108</c:v>
                </c:pt>
                <c:pt idx="30">
                  <c:v>0.374631665597359</c:v>
                </c:pt>
                <c:pt idx="31">
                  <c:v>1.32999417300025</c:v>
                </c:pt>
                <c:pt idx="32">
                  <c:v>1.77431583702564</c:v>
                </c:pt>
                <c:pt idx="33">
                  <c:v>3.3051958000659898</c:v>
                </c:pt>
                <c:pt idx="34">
                  <c:v>2.9817774859070698</c:v>
                </c:pt>
                <c:pt idx="35">
                  <c:v>1.2731880152225401</c:v>
                </c:pt>
                <c:pt idx="36">
                  <c:v>1.71206248720487</c:v>
                </c:pt>
                <c:pt idx="37">
                  <c:v>0.82150251259406304</c:v>
                </c:pt>
                <c:pt idx="38">
                  <c:v>1.2772091705600399</c:v>
                </c:pt>
                <c:pt idx="39">
                  <c:v>3.3776458360751498</c:v>
                </c:pt>
                <c:pt idx="40">
                  <c:v>4.3756158192952403</c:v>
                </c:pt>
                <c:pt idx="41">
                  <c:v>2.3605475053191101</c:v>
                </c:pt>
                <c:pt idx="42">
                  <c:v>3.7486742250124498</c:v>
                </c:pt>
                <c:pt idx="43">
                  <c:v>4.3551266205310704</c:v>
                </c:pt>
                <c:pt idx="44">
                  <c:v>3.6302816784381799</c:v>
                </c:pt>
                <c:pt idx="45">
                  <c:v>2.6618474898735598</c:v>
                </c:pt>
                <c:pt idx="46">
                  <c:v>1.1204450309276499</c:v>
                </c:pt>
                <c:pt idx="47">
                  <c:v>0.34691666598121301</c:v>
                </c:pt>
                <c:pt idx="48">
                  <c:v>0.25531916342675598</c:v>
                </c:pt>
                <c:pt idx="49">
                  <c:v>0.28792166523635399</c:v>
                </c:pt>
                <c:pt idx="50">
                  <c:v>0.25589416573444901</c:v>
                </c:pt>
                <c:pt idx="51">
                  <c:v>0.29570333510637198</c:v>
                </c:pt>
                <c:pt idx="52">
                  <c:v>0.26626333542168101</c:v>
                </c:pt>
                <c:pt idx="53">
                  <c:v>0.29060500000913903</c:v>
                </c:pt>
                <c:pt idx="54">
                  <c:v>0.23950666536887399</c:v>
                </c:pt>
                <c:pt idx="55">
                  <c:v>1.0886666634678801</c:v>
                </c:pt>
                <c:pt idx="56">
                  <c:v>0.96076749493678404</c:v>
                </c:pt>
                <c:pt idx="57">
                  <c:v>0.86294083336989003</c:v>
                </c:pt>
                <c:pt idx="58">
                  <c:v>0.32870833458999699</c:v>
                </c:pt>
                <c:pt idx="59">
                  <c:v>0.237264165679613</c:v>
                </c:pt>
                <c:pt idx="60">
                  <c:v>1.3538566610962099</c:v>
                </c:pt>
                <c:pt idx="61">
                  <c:v>0.81301165719826995</c:v>
                </c:pt>
                <c:pt idx="62">
                  <c:v>2.83135751465956</c:v>
                </c:pt>
                <c:pt idx="63">
                  <c:v>1.59606583451231</c:v>
                </c:pt>
                <c:pt idx="64">
                  <c:v>4.4463025538126599</c:v>
                </c:pt>
                <c:pt idx="65">
                  <c:v>4.5582357803980402</c:v>
                </c:pt>
                <c:pt idx="66">
                  <c:v>1.66245917558669</c:v>
                </c:pt>
                <c:pt idx="67">
                  <c:v>1.5339274843533801</c:v>
                </c:pt>
                <c:pt idx="68">
                  <c:v>1.49936998943487</c:v>
                </c:pt>
                <c:pt idx="69">
                  <c:v>2.87706996877988</c:v>
                </c:pt>
                <c:pt idx="70">
                  <c:v>0.31475499982635102</c:v>
                </c:pt>
                <c:pt idx="71">
                  <c:v>0.431633329540491</c:v>
                </c:pt>
                <c:pt idx="72">
                  <c:v>0.311209169303377</c:v>
                </c:pt>
                <c:pt idx="73">
                  <c:v>0.206559169143438</c:v>
                </c:pt>
                <c:pt idx="74">
                  <c:v>0.304692498569686</c:v>
                </c:pt>
                <c:pt idx="75">
                  <c:v>0.24801667061944799</c:v>
                </c:pt>
                <c:pt idx="76">
                  <c:v>0.24462416460116601</c:v>
                </c:pt>
                <c:pt idx="77">
                  <c:v>0.24383832996090199</c:v>
                </c:pt>
                <c:pt idx="78">
                  <c:v>2.2194041635592701</c:v>
                </c:pt>
                <c:pt idx="79">
                  <c:v>3.2003158274292902</c:v>
                </c:pt>
                <c:pt idx="80">
                  <c:v>3.9060708256562502</c:v>
                </c:pt>
                <c:pt idx="81">
                  <c:v>1.6895033402244199</c:v>
                </c:pt>
                <c:pt idx="82">
                  <c:v>1.5567166832089401</c:v>
                </c:pt>
                <c:pt idx="83">
                  <c:v>1.6743425135811101</c:v>
                </c:pt>
                <c:pt idx="84">
                  <c:v>2.60407915314038</c:v>
                </c:pt>
                <c:pt idx="85">
                  <c:v>2.1051324898004502</c:v>
                </c:pt>
                <c:pt idx="86">
                  <c:v>0.93427916675806</c:v>
                </c:pt>
                <c:pt idx="87">
                  <c:v>1.48440084069967</c:v>
                </c:pt>
                <c:pt idx="88">
                  <c:v>2.1032158660888598</c:v>
                </c:pt>
                <c:pt idx="89">
                  <c:v>3.4642216869195299</c:v>
                </c:pt>
                <c:pt idx="90">
                  <c:v>2.01700416008631</c:v>
                </c:pt>
                <c:pt idx="91">
                  <c:v>2.1194691683848701</c:v>
                </c:pt>
                <c:pt idx="92">
                  <c:v>3.2085958693424801</c:v>
                </c:pt>
                <c:pt idx="93">
                  <c:v>1.75551332662502</c:v>
                </c:pt>
                <c:pt idx="94">
                  <c:v>0.27356582994262302</c:v>
                </c:pt>
                <c:pt idx="95">
                  <c:v>0.29131416782736702</c:v>
                </c:pt>
                <c:pt idx="96">
                  <c:v>0.27507999996344201</c:v>
                </c:pt>
                <c:pt idx="97">
                  <c:v>0.40366917503376698</c:v>
                </c:pt>
                <c:pt idx="98">
                  <c:v>0.35147833732267197</c:v>
                </c:pt>
                <c:pt idx="99">
                  <c:v>0.21121666572987999</c:v>
                </c:pt>
                <c:pt idx="100">
                  <c:v>0.28378166598578303</c:v>
                </c:pt>
                <c:pt idx="101">
                  <c:v>0.38515417235592903</c:v>
                </c:pt>
                <c:pt idx="102">
                  <c:v>0.53137666851282095</c:v>
                </c:pt>
                <c:pt idx="103">
                  <c:v>0.79077833135922704</c:v>
                </c:pt>
                <c:pt idx="104">
                  <c:v>2.5255916708707802</c:v>
                </c:pt>
                <c:pt idx="105">
                  <c:v>1.1803025085727299</c:v>
                </c:pt>
                <c:pt idx="106">
                  <c:v>1.67610583106676</c:v>
                </c:pt>
                <c:pt idx="107">
                  <c:v>3.5268007961908898</c:v>
                </c:pt>
                <c:pt idx="108">
                  <c:v>1.95795169035593</c:v>
                </c:pt>
                <c:pt idx="109">
                  <c:v>1.0187658378481801</c:v>
                </c:pt>
                <c:pt idx="110">
                  <c:v>0.53846833869814803</c:v>
                </c:pt>
                <c:pt idx="111">
                  <c:v>0.36180916503071803</c:v>
                </c:pt>
                <c:pt idx="112">
                  <c:v>4.0477316596110597</c:v>
                </c:pt>
                <c:pt idx="113">
                  <c:v>5.0008133596181796</c:v>
                </c:pt>
                <c:pt idx="114">
                  <c:v>1.7917574961980101</c:v>
                </c:pt>
                <c:pt idx="115">
                  <c:v>0.62293583651383699</c:v>
                </c:pt>
                <c:pt idx="116">
                  <c:v>1.6676725057760799</c:v>
                </c:pt>
                <c:pt idx="117">
                  <c:v>0.49574583580096498</c:v>
                </c:pt>
                <c:pt idx="118">
                  <c:v>0.30405999871591699</c:v>
                </c:pt>
                <c:pt idx="119">
                  <c:v>0.29748583729068401</c:v>
                </c:pt>
                <c:pt idx="120">
                  <c:v>1.19419833093881</c:v>
                </c:pt>
                <c:pt idx="121">
                  <c:v>0.48068084011475198</c:v>
                </c:pt>
                <c:pt idx="122">
                  <c:v>0.36782750199238401</c:v>
                </c:pt>
                <c:pt idx="123">
                  <c:v>0.239219170212745</c:v>
                </c:pt>
                <c:pt idx="124">
                  <c:v>1.74857500836253</c:v>
                </c:pt>
                <c:pt idx="125">
                  <c:v>1.4186016643543999</c:v>
                </c:pt>
                <c:pt idx="126">
                  <c:v>1.3060933412114699</c:v>
                </c:pt>
                <c:pt idx="127">
                  <c:v>1.6863408318161901</c:v>
                </c:pt>
                <c:pt idx="128">
                  <c:v>1.3676949802041001</c:v>
                </c:pt>
                <c:pt idx="129">
                  <c:v>1.9715408500035601</c:v>
                </c:pt>
                <c:pt idx="130">
                  <c:v>2.28765667935212</c:v>
                </c:pt>
                <c:pt idx="131">
                  <c:v>3.1369891421000098</c:v>
                </c:pt>
                <c:pt idx="132">
                  <c:v>1.4954408242305099</c:v>
                </c:pt>
                <c:pt idx="133">
                  <c:v>1.1092133215069699</c:v>
                </c:pt>
                <c:pt idx="134">
                  <c:v>1.5948966372013</c:v>
                </c:pt>
                <c:pt idx="135">
                  <c:v>1.12964501301447</c:v>
                </c:pt>
                <c:pt idx="136">
                  <c:v>3.9813383059700298</c:v>
                </c:pt>
                <c:pt idx="137">
                  <c:v>3.5326466810703199</c:v>
                </c:pt>
                <c:pt idx="138">
                  <c:v>2.95804919302463</c:v>
                </c:pt>
                <c:pt idx="139">
                  <c:v>2.3138191658258398</c:v>
                </c:pt>
                <c:pt idx="140">
                  <c:v>1.9732083113988199</c:v>
                </c:pt>
                <c:pt idx="141">
                  <c:v>2.76316254039605</c:v>
                </c:pt>
                <c:pt idx="142">
                  <c:v>1.21279002328713</c:v>
                </c:pt>
                <c:pt idx="143">
                  <c:v>0.29163999639451499</c:v>
                </c:pt>
                <c:pt idx="144">
                  <c:v>0.24107833293577</c:v>
                </c:pt>
                <c:pt idx="145">
                  <c:v>0.26348416512211098</c:v>
                </c:pt>
                <c:pt idx="146">
                  <c:v>0.247345831642548</c:v>
                </c:pt>
                <c:pt idx="147">
                  <c:v>0.26973249798019699</c:v>
                </c:pt>
                <c:pt idx="148">
                  <c:v>0.24665583709875699</c:v>
                </c:pt>
                <c:pt idx="149">
                  <c:v>0.25742750503122802</c:v>
                </c:pt>
                <c:pt idx="150">
                  <c:v>0.346149998332063</c:v>
                </c:pt>
                <c:pt idx="151">
                  <c:v>1.06421000778675</c:v>
                </c:pt>
                <c:pt idx="152">
                  <c:v>1.0161208399136801</c:v>
                </c:pt>
                <c:pt idx="153">
                  <c:v>1.4278591708342201</c:v>
                </c:pt>
                <c:pt idx="154">
                  <c:v>3.5911816974480901</c:v>
                </c:pt>
                <c:pt idx="155">
                  <c:v>4.6744241738319303</c:v>
                </c:pt>
                <c:pt idx="156">
                  <c:v>2.8965241465965801</c:v>
                </c:pt>
                <c:pt idx="157">
                  <c:v>1.99496250073115</c:v>
                </c:pt>
                <c:pt idx="158">
                  <c:v>1.7736641696095401</c:v>
                </c:pt>
                <c:pt idx="159">
                  <c:v>1.6883533481756801</c:v>
                </c:pt>
                <c:pt idx="160">
                  <c:v>1.9256174693008199</c:v>
                </c:pt>
                <c:pt idx="161">
                  <c:v>2.37461578205227</c:v>
                </c:pt>
                <c:pt idx="162">
                  <c:v>5.4948917134602802</c:v>
                </c:pt>
                <c:pt idx="163">
                  <c:v>4.8050833113988203</c:v>
                </c:pt>
                <c:pt idx="164">
                  <c:v>2.9713508255283001</c:v>
                </c:pt>
                <c:pt idx="165">
                  <c:v>0.93251583327849696</c:v>
                </c:pt>
                <c:pt idx="166">
                  <c:v>0.47535250112414301</c:v>
                </c:pt>
                <c:pt idx="167">
                  <c:v>0.29704500220715901</c:v>
                </c:pt>
                <c:pt idx="168">
                  <c:v>0.30208583347499302</c:v>
                </c:pt>
                <c:pt idx="169">
                  <c:v>0.27233916935821301</c:v>
                </c:pt>
                <c:pt idx="170">
                  <c:v>0.26814166627824298</c:v>
                </c:pt>
                <c:pt idx="171">
                  <c:v>0.257331666077176</c:v>
                </c:pt>
                <c:pt idx="172">
                  <c:v>0.44322915695607601</c:v>
                </c:pt>
                <c:pt idx="173">
                  <c:v>0.29041333809494901</c:v>
                </c:pt>
                <c:pt idx="174">
                  <c:v>0.44897916403909499</c:v>
                </c:pt>
                <c:pt idx="175">
                  <c:v>0.266301669975121</c:v>
                </c:pt>
                <c:pt idx="176">
                  <c:v>0.58832084233562099</c:v>
                </c:pt>
                <c:pt idx="177">
                  <c:v>0.58596333270271606</c:v>
                </c:pt>
                <c:pt idx="178">
                  <c:v>1.96387417236964</c:v>
                </c:pt>
                <c:pt idx="179">
                  <c:v>2.5328174877166698</c:v>
                </c:pt>
                <c:pt idx="180">
                  <c:v>0.50270333647727905</c:v>
                </c:pt>
                <c:pt idx="181">
                  <c:v>0.61308417330185505</c:v>
                </c:pt>
                <c:pt idx="182">
                  <c:v>0.38256666854023902</c:v>
                </c:pt>
                <c:pt idx="183">
                  <c:v>1.2095891649027599</c:v>
                </c:pt>
                <c:pt idx="184">
                  <c:v>4.2358716821670503</c:v>
                </c:pt>
                <c:pt idx="185">
                  <c:v>2.0023033412297502</c:v>
                </c:pt>
                <c:pt idx="186">
                  <c:v>1.61680417388677</c:v>
                </c:pt>
                <c:pt idx="187">
                  <c:v>2.1403416749835</c:v>
                </c:pt>
                <c:pt idx="188">
                  <c:v>1.2559533538420999</c:v>
                </c:pt>
                <c:pt idx="189">
                  <c:v>2.89079335391521</c:v>
                </c:pt>
                <c:pt idx="190">
                  <c:v>0.81812917699416399</c:v>
                </c:pt>
                <c:pt idx="191">
                  <c:v>0.29901916801929401</c:v>
                </c:pt>
                <c:pt idx="192">
                  <c:v>0.23490666689972001</c:v>
                </c:pt>
                <c:pt idx="193">
                  <c:v>0.30388749750951899</c:v>
                </c:pt>
                <c:pt idx="194">
                  <c:v>0.27563583299517602</c:v>
                </c:pt>
                <c:pt idx="195">
                  <c:v>0.23929583189388101</c:v>
                </c:pt>
                <c:pt idx="196">
                  <c:v>0.270652499273419</c:v>
                </c:pt>
                <c:pt idx="197">
                  <c:v>0.26003416841228799</c:v>
                </c:pt>
                <c:pt idx="198">
                  <c:v>0.27325916722416799</c:v>
                </c:pt>
                <c:pt idx="199">
                  <c:v>0.723350007037321</c:v>
                </c:pt>
                <c:pt idx="200">
                  <c:v>0.472554163833459</c:v>
                </c:pt>
                <c:pt idx="201">
                  <c:v>1.6882766687869999</c:v>
                </c:pt>
                <c:pt idx="202">
                  <c:v>3.34755417982737</c:v>
                </c:pt>
                <c:pt idx="203">
                  <c:v>2.6489291377862201</c:v>
                </c:pt>
                <c:pt idx="204">
                  <c:v>3.4242783788839901</c:v>
                </c:pt>
                <c:pt idx="205">
                  <c:v>2.2218958552678401</c:v>
                </c:pt>
                <c:pt idx="206">
                  <c:v>0.95127998456358698</c:v>
                </c:pt>
                <c:pt idx="207">
                  <c:v>1.62356999893983</c:v>
                </c:pt>
                <c:pt idx="208">
                  <c:v>1.5855050274729701</c:v>
                </c:pt>
                <c:pt idx="209">
                  <c:v>5.5073116540908797</c:v>
                </c:pt>
                <c:pt idx="210">
                  <c:v>2.6018366648753402</c:v>
                </c:pt>
                <c:pt idx="211">
                  <c:v>1.3831050194303101</c:v>
                </c:pt>
                <c:pt idx="212">
                  <c:v>1.9158233190576199</c:v>
                </c:pt>
                <c:pt idx="213">
                  <c:v>4.0753508991003002</c:v>
                </c:pt>
                <c:pt idx="214">
                  <c:v>3.2494016582767098</c:v>
                </c:pt>
                <c:pt idx="215">
                  <c:v>0.295090003386139</c:v>
                </c:pt>
                <c:pt idx="216">
                  <c:v>0.32108000236252898</c:v>
                </c:pt>
                <c:pt idx="217">
                  <c:v>0.31956583634018898</c:v>
                </c:pt>
                <c:pt idx="218">
                  <c:v>0.29449583522975398</c:v>
                </c:pt>
                <c:pt idx="219">
                  <c:v>0.35226416739324701</c:v>
                </c:pt>
                <c:pt idx="220">
                  <c:v>0.40190583298603599</c:v>
                </c:pt>
                <c:pt idx="221">
                  <c:v>0.28905249543487999</c:v>
                </c:pt>
                <c:pt idx="222">
                  <c:v>0.450742500945925</c:v>
                </c:pt>
                <c:pt idx="223">
                  <c:v>0.57900582859913496</c:v>
                </c:pt>
                <c:pt idx="224">
                  <c:v>1.3955250103274901</c:v>
                </c:pt>
                <c:pt idx="225">
                  <c:v>4.7371949450174897</c:v>
                </c:pt>
                <c:pt idx="226">
                  <c:v>1.9682441823681101</c:v>
                </c:pt>
                <c:pt idx="227">
                  <c:v>1.7069641852378801</c:v>
                </c:pt>
                <c:pt idx="228">
                  <c:v>1.9641616903742101</c:v>
                </c:pt>
                <c:pt idx="229">
                  <c:v>1.14472916940848</c:v>
                </c:pt>
                <c:pt idx="230">
                  <c:v>0.46222333783904701</c:v>
                </c:pt>
                <c:pt idx="231">
                  <c:v>1.01857416679461</c:v>
                </c:pt>
                <c:pt idx="232">
                  <c:v>4.2717899254957796</c:v>
                </c:pt>
                <c:pt idx="233">
                  <c:v>3.24167750080426</c:v>
                </c:pt>
                <c:pt idx="234">
                  <c:v>5.48536576628684</c:v>
                </c:pt>
                <c:pt idx="235">
                  <c:v>2.7992724502086599</c:v>
                </c:pt>
                <c:pt idx="236">
                  <c:v>1.1460708302259399</c:v>
                </c:pt>
                <c:pt idx="237">
                  <c:v>1.46770666162173</c:v>
                </c:pt>
                <c:pt idx="238">
                  <c:v>2.60072502851486</c:v>
                </c:pt>
                <c:pt idx="239">
                  <c:v>1.00519583890835</c:v>
                </c:pt>
                <c:pt idx="240">
                  <c:v>0.311209169303377</c:v>
                </c:pt>
                <c:pt idx="241">
                  <c:v>0.206559169143438</c:v>
                </c:pt>
                <c:pt idx="242">
                  <c:v>0.304692498569686</c:v>
                </c:pt>
                <c:pt idx="243">
                  <c:v>0.24801667061944799</c:v>
                </c:pt>
                <c:pt idx="244">
                  <c:v>0.24462416460116601</c:v>
                </c:pt>
                <c:pt idx="245">
                  <c:v>0.24383832996090199</c:v>
                </c:pt>
                <c:pt idx="246">
                  <c:v>2.2194041635592701</c:v>
                </c:pt>
                <c:pt idx="247">
                  <c:v>3.2003158274292902</c:v>
                </c:pt>
                <c:pt idx="248">
                  <c:v>3.9060708256562502</c:v>
                </c:pt>
                <c:pt idx="249">
                  <c:v>1.6895033402244199</c:v>
                </c:pt>
                <c:pt idx="250">
                  <c:v>1.5567166832089401</c:v>
                </c:pt>
                <c:pt idx="251">
                  <c:v>1.6743425135811101</c:v>
                </c:pt>
                <c:pt idx="252">
                  <c:v>2.60407915314038</c:v>
                </c:pt>
                <c:pt idx="253">
                  <c:v>2.1051324898004502</c:v>
                </c:pt>
                <c:pt idx="254">
                  <c:v>0.93427916675806</c:v>
                </c:pt>
                <c:pt idx="255">
                  <c:v>1.48440084069967</c:v>
                </c:pt>
                <c:pt idx="256">
                  <c:v>2.1032158660888598</c:v>
                </c:pt>
                <c:pt idx="257">
                  <c:v>3.4642216869195299</c:v>
                </c:pt>
                <c:pt idx="258">
                  <c:v>2.01700416008631</c:v>
                </c:pt>
                <c:pt idx="259">
                  <c:v>2.1194691683848701</c:v>
                </c:pt>
                <c:pt idx="260">
                  <c:v>3.2085958693424801</c:v>
                </c:pt>
                <c:pt idx="261">
                  <c:v>1.75551332662502</c:v>
                </c:pt>
                <c:pt idx="262">
                  <c:v>0.27356582994262302</c:v>
                </c:pt>
                <c:pt idx="263">
                  <c:v>0.29131416782736702</c:v>
                </c:pt>
                <c:pt idx="264">
                  <c:v>0.27507999996344201</c:v>
                </c:pt>
                <c:pt idx="265">
                  <c:v>0.40366917503376698</c:v>
                </c:pt>
                <c:pt idx="266">
                  <c:v>0.35147833732267197</c:v>
                </c:pt>
                <c:pt idx="267">
                  <c:v>0.21121666572987999</c:v>
                </c:pt>
                <c:pt idx="268">
                  <c:v>0.28378166598578303</c:v>
                </c:pt>
                <c:pt idx="269">
                  <c:v>0.38515417235592903</c:v>
                </c:pt>
                <c:pt idx="270">
                  <c:v>0.53137666851282095</c:v>
                </c:pt>
                <c:pt idx="271">
                  <c:v>0.79077833135922704</c:v>
                </c:pt>
                <c:pt idx="272">
                  <c:v>2.5255916708707802</c:v>
                </c:pt>
                <c:pt idx="273">
                  <c:v>1.1803025085727299</c:v>
                </c:pt>
                <c:pt idx="274">
                  <c:v>1.67610583106676</c:v>
                </c:pt>
                <c:pt idx="275">
                  <c:v>3.5268007961908898</c:v>
                </c:pt>
                <c:pt idx="276">
                  <c:v>1.95795169035593</c:v>
                </c:pt>
                <c:pt idx="277">
                  <c:v>1.0187658378481801</c:v>
                </c:pt>
                <c:pt idx="278">
                  <c:v>0.53846833869814803</c:v>
                </c:pt>
                <c:pt idx="279">
                  <c:v>0.36180916503071803</c:v>
                </c:pt>
                <c:pt idx="280">
                  <c:v>4.0477316596110597</c:v>
                </c:pt>
                <c:pt idx="281">
                  <c:v>5.0008133596181796</c:v>
                </c:pt>
                <c:pt idx="282">
                  <c:v>1.7917574961980101</c:v>
                </c:pt>
                <c:pt idx="283">
                  <c:v>0.62293583651383699</c:v>
                </c:pt>
                <c:pt idx="284">
                  <c:v>1.6676725057760799</c:v>
                </c:pt>
                <c:pt idx="285">
                  <c:v>0.49574583580096498</c:v>
                </c:pt>
                <c:pt idx="286">
                  <c:v>0.30405999871591699</c:v>
                </c:pt>
                <c:pt idx="287">
                  <c:v>0.29748583729068401</c:v>
                </c:pt>
                <c:pt idx="288">
                  <c:v>0.26582249519725598</c:v>
                </c:pt>
                <c:pt idx="289">
                  <c:v>0.29593332871794698</c:v>
                </c:pt>
                <c:pt idx="290">
                  <c:v>0.21171499835948099</c:v>
                </c:pt>
                <c:pt idx="291">
                  <c:v>0.29211916717390202</c:v>
                </c:pt>
                <c:pt idx="292">
                  <c:v>0.39655833614369201</c:v>
                </c:pt>
                <c:pt idx="293">
                  <c:v>0.25763833050926499</c:v>
                </c:pt>
                <c:pt idx="294">
                  <c:v>0.81920249936481204</c:v>
                </c:pt>
                <c:pt idx="295">
                  <c:v>4.3398124853769904</c:v>
                </c:pt>
                <c:pt idx="296">
                  <c:v>4.6949899514516202</c:v>
                </c:pt>
                <c:pt idx="297">
                  <c:v>2.18737668633461</c:v>
                </c:pt>
                <c:pt idx="298">
                  <c:v>0.90941999683777397</c:v>
                </c:pt>
                <c:pt idx="299">
                  <c:v>1.75123914758364</c:v>
                </c:pt>
                <c:pt idx="300">
                  <c:v>2.506846635739</c:v>
                </c:pt>
                <c:pt idx="301">
                  <c:v>1.26609249393145</c:v>
                </c:pt>
                <c:pt idx="302">
                  <c:v>1.9025216854115301</c:v>
                </c:pt>
                <c:pt idx="303">
                  <c:v>0.71123667029043003</c:v>
                </c:pt>
                <c:pt idx="304">
                  <c:v>2.29932916730642</c:v>
                </c:pt>
                <c:pt idx="305">
                  <c:v>2.08669418821732</c:v>
                </c:pt>
                <c:pt idx="306">
                  <c:v>2.1886033691962501</c:v>
                </c:pt>
                <c:pt idx="307">
                  <c:v>1.9507257958253199</c:v>
                </c:pt>
                <c:pt idx="308">
                  <c:v>1.2452775037288599</c:v>
                </c:pt>
                <c:pt idx="309">
                  <c:v>2.3690191543102199</c:v>
                </c:pt>
                <c:pt idx="310">
                  <c:v>1.84632499339679</c:v>
                </c:pt>
                <c:pt idx="311">
                  <c:v>0.30331249977151498</c:v>
                </c:pt>
                <c:pt idx="312">
                  <c:v>0.27550166862706299</c:v>
                </c:pt>
                <c:pt idx="313">
                  <c:v>0.30442416754861601</c:v>
                </c:pt>
                <c:pt idx="314">
                  <c:v>0.43836082575221802</c:v>
                </c:pt>
                <c:pt idx="315">
                  <c:v>0.29773500646154</c:v>
                </c:pt>
                <c:pt idx="316">
                  <c:v>0.233143333991368</c:v>
                </c:pt>
                <c:pt idx="317">
                  <c:v>0.28188416870931698</c:v>
                </c:pt>
                <c:pt idx="318">
                  <c:v>0.20937666257222501</c:v>
                </c:pt>
                <c:pt idx="319">
                  <c:v>0.70341666758060495</c:v>
                </c:pt>
                <c:pt idx="320">
                  <c:v>0.42709083432952499</c:v>
                </c:pt>
                <c:pt idx="321">
                  <c:v>0.76383001709977805</c:v>
                </c:pt>
                <c:pt idx="322">
                  <c:v>0.357611663093169</c:v>
                </c:pt>
                <c:pt idx="323">
                  <c:v>2.5494733522335702</c:v>
                </c:pt>
                <c:pt idx="324">
                  <c:v>2.1431208458542801</c:v>
                </c:pt>
                <c:pt idx="325">
                  <c:v>4.1998766771952303</c:v>
                </c:pt>
                <c:pt idx="326">
                  <c:v>1.65734166493018</c:v>
                </c:pt>
                <c:pt idx="327">
                  <c:v>0.70123167172074397</c:v>
                </c:pt>
                <c:pt idx="328">
                  <c:v>3.60695581525564</c:v>
                </c:pt>
                <c:pt idx="329">
                  <c:v>6.65200251579284</c:v>
                </c:pt>
                <c:pt idx="330">
                  <c:v>3.11425747791926</c:v>
                </c:pt>
                <c:pt idx="331">
                  <c:v>1.8516341642538701</c:v>
                </c:pt>
                <c:pt idx="332">
                  <c:v>0.69854833523432402</c:v>
                </c:pt>
                <c:pt idx="333">
                  <c:v>2.98459497819344</c:v>
                </c:pt>
                <c:pt idx="334">
                  <c:v>0.45587916145722002</c:v>
                </c:pt>
                <c:pt idx="335">
                  <c:v>0.26975166896979003</c:v>
                </c:pt>
                <c:pt idx="336">
                  <c:v>0.30208583347499302</c:v>
                </c:pt>
                <c:pt idx="337">
                  <c:v>0.27233916935821301</c:v>
                </c:pt>
                <c:pt idx="338">
                  <c:v>0.26814166627824298</c:v>
                </c:pt>
                <c:pt idx="339">
                  <c:v>0.257331666077176</c:v>
                </c:pt>
                <c:pt idx="340">
                  <c:v>0.44322915695607601</c:v>
                </c:pt>
                <c:pt idx="341">
                  <c:v>0.29041333809494901</c:v>
                </c:pt>
                <c:pt idx="342">
                  <c:v>0.44897916403909499</c:v>
                </c:pt>
                <c:pt idx="343">
                  <c:v>0.266301669975121</c:v>
                </c:pt>
                <c:pt idx="344">
                  <c:v>0.58832084233562099</c:v>
                </c:pt>
                <c:pt idx="345">
                  <c:v>0.58596333270271606</c:v>
                </c:pt>
                <c:pt idx="346">
                  <c:v>1.96387417236964</c:v>
                </c:pt>
                <c:pt idx="347">
                  <c:v>2.5328174877166698</c:v>
                </c:pt>
                <c:pt idx="348">
                  <c:v>0.50270333647727905</c:v>
                </c:pt>
                <c:pt idx="349">
                  <c:v>0.61308417330185505</c:v>
                </c:pt>
                <c:pt idx="350">
                  <c:v>0.38256666854023902</c:v>
                </c:pt>
                <c:pt idx="351">
                  <c:v>1.2095891649027599</c:v>
                </c:pt>
                <c:pt idx="352">
                  <c:v>4.2358716821670503</c:v>
                </c:pt>
                <c:pt idx="353">
                  <c:v>2.0023033412297502</c:v>
                </c:pt>
                <c:pt idx="354">
                  <c:v>1.61680417388677</c:v>
                </c:pt>
                <c:pt idx="355">
                  <c:v>2.1403416749835</c:v>
                </c:pt>
                <c:pt idx="356">
                  <c:v>1.2559533538420999</c:v>
                </c:pt>
                <c:pt idx="357">
                  <c:v>2.89079335391521</c:v>
                </c:pt>
                <c:pt idx="358">
                  <c:v>0.81812917699416399</c:v>
                </c:pt>
                <c:pt idx="359">
                  <c:v>0.29901916801929401</c:v>
                </c:pt>
                <c:pt idx="360">
                  <c:v>0.65856664980451196</c:v>
                </c:pt>
                <c:pt idx="361">
                  <c:v>0.25255916240314602</c:v>
                </c:pt>
                <c:pt idx="362">
                  <c:v>0.28209500161310003</c:v>
                </c:pt>
                <c:pt idx="363">
                  <c:v>0.93861084677278805</c:v>
                </c:pt>
                <c:pt idx="364">
                  <c:v>0.261682502230008</c:v>
                </c:pt>
                <c:pt idx="365">
                  <c:v>0.300073332538207</c:v>
                </c:pt>
                <c:pt idx="366">
                  <c:v>0.63330498906473198</c:v>
                </c:pt>
                <c:pt idx="367">
                  <c:v>1.4863750013709001</c:v>
                </c:pt>
                <c:pt idx="368">
                  <c:v>1.32140750835339</c:v>
                </c:pt>
                <c:pt idx="369">
                  <c:v>2.3575958218177102</c:v>
                </c:pt>
                <c:pt idx="370">
                  <c:v>1.47771166761716</c:v>
                </c:pt>
                <c:pt idx="371">
                  <c:v>3.1382158752282399</c:v>
                </c:pt>
                <c:pt idx="372">
                  <c:v>2.3815350127220101</c:v>
                </c:pt>
                <c:pt idx="373">
                  <c:v>0.84097583283980604</c:v>
                </c:pt>
                <c:pt idx="374">
                  <c:v>0.484801664948463</c:v>
                </c:pt>
                <c:pt idx="375">
                  <c:v>0.58906832585732105</c:v>
                </c:pt>
                <c:pt idx="376">
                  <c:v>3.00615755359332</c:v>
                </c:pt>
                <c:pt idx="377">
                  <c:v>4.13635830938816</c:v>
                </c:pt>
                <c:pt idx="378">
                  <c:v>2.4298349940776802</c:v>
                </c:pt>
                <c:pt idx="379">
                  <c:v>3.1672724922498001</c:v>
                </c:pt>
                <c:pt idx="380">
                  <c:v>3.55146831790606</c:v>
                </c:pt>
                <c:pt idx="381">
                  <c:v>1.89485498607158</c:v>
                </c:pt>
                <c:pt idx="382">
                  <c:v>0.54956583519776603</c:v>
                </c:pt>
                <c:pt idx="383">
                  <c:v>0.54680583474536704</c:v>
                </c:pt>
                <c:pt idx="384">
                  <c:v>0.23536666897435901</c:v>
                </c:pt>
                <c:pt idx="385">
                  <c:v>0.28767250120639798</c:v>
                </c:pt>
                <c:pt idx="386">
                  <c:v>0.233660834183295</c:v>
                </c:pt>
                <c:pt idx="387">
                  <c:v>0.28021666561563802</c:v>
                </c:pt>
                <c:pt idx="388">
                  <c:v>0.27023083517948698</c:v>
                </c:pt>
                <c:pt idx="389">
                  <c:v>0.26103083595633397</c:v>
                </c:pt>
                <c:pt idx="390">
                  <c:v>0.54952750578522602</c:v>
                </c:pt>
                <c:pt idx="391">
                  <c:v>0.52338416516780795</c:v>
                </c:pt>
                <c:pt idx="392">
                  <c:v>0.63211667388677495</c:v>
                </c:pt>
                <c:pt idx="393">
                  <c:v>1.2811000029246</c:v>
                </c:pt>
                <c:pt idx="394">
                  <c:v>1.8004783463478</c:v>
                </c:pt>
                <c:pt idx="395">
                  <c:v>2.2123700040578802</c:v>
                </c:pt>
                <c:pt idx="396">
                  <c:v>1.01780749857425</c:v>
                </c:pt>
                <c:pt idx="397">
                  <c:v>2.3610266669591198</c:v>
                </c:pt>
                <c:pt idx="398">
                  <c:v>0.69580751548210795</c:v>
                </c:pt>
                <c:pt idx="399">
                  <c:v>0.32892299655079799</c:v>
                </c:pt>
                <c:pt idx="400">
                  <c:v>3.5622975039482099</c:v>
                </c:pt>
                <c:pt idx="401">
                  <c:v>4.17658917427062</c:v>
                </c:pt>
                <c:pt idx="402">
                  <c:v>1.4478883298238101</c:v>
                </c:pt>
                <c:pt idx="403">
                  <c:v>2.5223716666301002</c:v>
                </c:pt>
                <c:pt idx="404">
                  <c:v>3.7798200035095202</c:v>
                </c:pt>
                <c:pt idx="405">
                  <c:v>0.64612750162680899</c:v>
                </c:pt>
                <c:pt idx="406">
                  <c:v>0.89678916960954602</c:v>
                </c:pt>
                <c:pt idx="407">
                  <c:v>0.449688333570957</c:v>
                </c:pt>
                <c:pt idx="408">
                  <c:v>0.311209169303377</c:v>
                </c:pt>
                <c:pt idx="409">
                  <c:v>0.206559169143438</c:v>
                </c:pt>
                <c:pt idx="410">
                  <c:v>0.304692498569686</c:v>
                </c:pt>
                <c:pt idx="411">
                  <c:v>0.24801667061944799</c:v>
                </c:pt>
                <c:pt idx="412">
                  <c:v>0.24462416460116601</c:v>
                </c:pt>
                <c:pt idx="413">
                  <c:v>0.24383832996090199</c:v>
                </c:pt>
                <c:pt idx="414">
                  <c:v>2.2194041635592701</c:v>
                </c:pt>
                <c:pt idx="415">
                  <c:v>3.2003158274292902</c:v>
                </c:pt>
                <c:pt idx="416">
                  <c:v>3.9060708256562502</c:v>
                </c:pt>
                <c:pt idx="417">
                  <c:v>1.6895033402244199</c:v>
                </c:pt>
                <c:pt idx="418">
                  <c:v>1.5567166832089401</c:v>
                </c:pt>
                <c:pt idx="419">
                  <c:v>1.6743425135811101</c:v>
                </c:pt>
                <c:pt idx="420">
                  <c:v>2.60407915314038</c:v>
                </c:pt>
                <c:pt idx="421">
                  <c:v>2.1051324898004502</c:v>
                </c:pt>
                <c:pt idx="422">
                  <c:v>0.93427916675806</c:v>
                </c:pt>
                <c:pt idx="423">
                  <c:v>1.48440084069967</c:v>
                </c:pt>
                <c:pt idx="424">
                  <c:v>2.1032158660888598</c:v>
                </c:pt>
                <c:pt idx="425">
                  <c:v>3.4642216869195299</c:v>
                </c:pt>
                <c:pt idx="426">
                  <c:v>2.01700416008631</c:v>
                </c:pt>
                <c:pt idx="427">
                  <c:v>2.1194691683848701</c:v>
                </c:pt>
                <c:pt idx="428">
                  <c:v>3.2085958693424801</c:v>
                </c:pt>
                <c:pt idx="429">
                  <c:v>1.75551332662502</c:v>
                </c:pt>
                <c:pt idx="430">
                  <c:v>0.27356582994262302</c:v>
                </c:pt>
                <c:pt idx="431">
                  <c:v>0.29131416782736702</c:v>
                </c:pt>
                <c:pt idx="432">
                  <c:v>0.27507999996344201</c:v>
                </c:pt>
                <c:pt idx="433">
                  <c:v>0.40366917503376698</c:v>
                </c:pt>
                <c:pt idx="434">
                  <c:v>0.35147833732267197</c:v>
                </c:pt>
                <c:pt idx="435">
                  <c:v>0.21121666572987999</c:v>
                </c:pt>
                <c:pt idx="436">
                  <c:v>0.28378166598578303</c:v>
                </c:pt>
                <c:pt idx="437">
                  <c:v>0.38515417235592903</c:v>
                </c:pt>
                <c:pt idx="438">
                  <c:v>0.53137666851282095</c:v>
                </c:pt>
                <c:pt idx="439">
                  <c:v>0.79077833135922704</c:v>
                </c:pt>
                <c:pt idx="440">
                  <c:v>2.5255916708707802</c:v>
                </c:pt>
                <c:pt idx="441">
                  <c:v>1.1803025085727299</c:v>
                </c:pt>
                <c:pt idx="442">
                  <c:v>1.67610583106676</c:v>
                </c:pt>
                <c:pt idx="443">
                  <c:v>3.5268007961908898</c:v>
                </c:pt>
                <c:pt idx="444">
                  <c:v>1.95795169035593</c:v>
                </c:pt>
                <c:pt idx="445">
                  <c:v>1.0187658378481801</c:v>
                </c:pt>
                <c:pt idx="446">
                  <c:v>0.53846833869814803</c:v>
                </c:pt>
                <c:pt idx="447">
                  <c:v>0.36180916503071803</c:v>
                </c:pt>
                <c:pt idx="448">
                  <c:v>4.0477316596110597</c:v>
                </c:pt>
                <c:pt idx="449">
                  <c:v>5.0008133596181796</c:v>
                </c:pt>
                <c:pt idx="450">
                  <c:v>1.7917574961980101</c:v>
                </c:pt>
                <c:pt idx="451">
                  <c:v>0.62293583651383699</c:v>
                </c:pt>
                <c:pt idx="452">
                  <c:v>1.6676725057760799</c:v>
                </c:pt>
                <c:pt idx="453">
                  <c:v>0.49574583580096498</c:v>
                </c:pt>
                <c:pt idx="454">
                  <c:v>0.30405999871591699</c:v>
                </c:pt>
                <c:pt idx="455">
                  <c:v>0.29748583729068401</c:v>
                </c:pt>
                <c:pt idx="456">
                  <c:v>0.24433666716019301</c:v>
                </c:pt>
                <c:pt idx="457">
                  <c:v>0.31002083584666201</c:v>
                </c:pt>
                <c:pt idx="458">
                  <c:v>0.218710831875602</c:v>
                </c:pt>
                <c:pt idx="459">
                  <c:v>0.45484417021274498</c:v>
                </c:pt>
                <c:pt idx="460">
                  <c:v>0.241423328494032</c:v>
                </c:pt>
                <c:pt idx="461">
                  <c:v>0.28715500044325898</c:v>
                </c:pt>
                <c:pt idx="462">
                  <c:v>1.674457505246</c:v>
                </c:pt>
                <c:pt idx="463">
                  <c:v>3.2698141845067301</c:v>
                </c:pt>
                <c:pt idx="464">
                  <c:v>1.63957416633764</c:v>
                </c:pt>
                <c:pt idx="465">
                  <c:v>2.2503008345762798</c:v>
                </c:pt>
                <c:pt idx="466">
                  <c:v>2.9348383100827502</c:v>
                </c:pt>
                <c:pt idx="467">
                  <c:v>2.75292747338613</c:v>
                </c:pt>
                <c:pt idx="468">
                  <c:v>1.0146449947357099</c:v>
                </c:pt>
                <c:pt idx="469">
                  <c:v>0.78907249942421798</c:v>
                </c:pt>
                <c:pt idx="470">
                  <c:v>2.0607425106565098</c:v>
                </c:pt>
                <c:pt idx="471">
                  <c:v>2.90522583832343</c:v>
                </c:pt>
                <c:pt idx="472">
                  <c:v>4.2214007918039904</c:v>
                </c:pt>
                <c:pt idx="473">
                  <c:v>2.2063324892520799</c:v>
                </c:pt>
                <c:pt idx="474">
                  <c:v>1.02886667480071</c:v>
                </c:pt>
                <c:pt idx="475">
                  <c:v>1.99682167202234</c:v>
                </c:pt>
                <c:pt idx="476">
                  <c:v>0.56836833874384596</c:v>
                </c:pt>
                <c:pt idx="477">
                  <c:v>1.6345141903559299</c:v>
                </c:pt>
                <c:pt idx="478">
                  <c:v>0.53802749961614604</c:v>
                </c:pt>
                <c:pt idx="479">
                  <c:v>0.39776582802335397</c:v>
                </c:pt>
                <c:pt idx="480">
                  <c:v>0.24107833293577</c:v>
                </c:pt>
                <c:pt idx="481">
                  <c:v>0.26348416512211098</c:v>
                </c:pt>
                <c:pt idx="482">
                  <c:v>0.247345831642548</c:v>
                </c:pt>
                <c:pt idx="483">
                  <c:v>0.26973249798019699</c:v>
                </c:pt>
                <c:pt idx="484">
                  <c:v>0.24665583709875699</c:v>
                </c:pt>
                <c:pt idx="485">
                  <c:v>0.25742750503122802</c:v>
                </c:pt>
                <c:pt idx="486">
                  <c:v>0.346149998332063</c:v>
                </c:pt>
                <c:pt idx="487">
                  <c:v>1.06421000778675</c:v>
                </c:pt>
                <c:pt idx="488">
                  <c:v>1.0161208399136801</c:v>
                </c:pt>
                <c:pt idx="489">
                  <c:v>1.4278591708342201</c:v>
                </c:pt>
                <c:pt idx="490">
                  <c:v>3.5911816974480901</c:v>
                </c:pt>
                <c:pt idx="491">
                  <c:v>4.6744241738319303</c:v>
                </c:pt>
                <c:pt idx="492">
                  <c:v>2.8965241465965801</c:v>
                </c:pt>
                <c:pt idx="493">
                  <c:v>1.99496250073115</c:v>
                </c:pt>
                <c:pt idx="494">
                  <c:v>1.7736641696095401</c:v>
                </c:pt>
                <c:pt idx="495">
                  <c:v>1.6883533481756801</c:v>
                </c:pt>
                <c:pt idx="496">
                  <c:v>1.9256174693008199</c:v>
                </c:pt>
                <c:pt idx="497">
                  <c:v>2.37461578205227</c:v>
                </c:pt>
                <c:pt idx="498">
                  <c:v>5.4948917134602802</c:v>
                </c:pt>
                <c:pt idx="499">
                  <c:v>4.8050833113988203</c:v>
                </c:pt>
                <c:pt idx="500">
                  <c:v>2.9713508255283001</c:v>
                </c:pt>
                <c:pt idx="501">
                  <c:v>0.93251583327849696</c:v>
                </c:pt>
                <c:pt idx="502">
                  <c:v>0.47535250112414301</c:v>
                </c:pt>
                <c:pt idx="503">
                  <c:v>0.29704500220715901</c:v>
                </c:pt>
                <c:pt idx="504">
                  <c:v>0.30208583347499302</c:v>
                </c:pt>
                <c:pt idx="505">
                  <c:v>0.27233916935821301</c:v>
                </c:pt>
                <c:pt idx="506">
                  <c:v>0.26814166627824298</c:v>
                </c:pt>
                <c:pt idx="507">
                  <c:v>0.257331666077176</c:v>
                </c:pt>
                <c:pt idx="508">
                  <c:v>0.44322915695607601</c:v>
                </c:pt>
                <c:pt idx="509">
                  <c:v>0.29041333809494901</c:v>
                </c:pt>
                <c:pt idx="510">
                  <c:v>0.44897916403909499</c:v>
                </c:pt>
                <c:pt idx="511">
                  <c:v>0.266301669975121</c:v>
                </c:pt>
                <c:pt idx="512">
                  <c:v>0.58832084233562099</c:v>
                </c:pt>
                <c:pt idx="513">
                  <c:v>0.58596333270271606</c:v>
                </c:pt>
                <c:pt idx="514">
                  <c:v>1.96387417236964</c:v>
                </c:pt>
                <c:pt idx="515">
                  <c:v>2.5328174877166698</c:v>
                </c:pt>
                <c:pt idx="516">
                  <c:v>0.50270333647727905</c:v>
                </c:pt>
                <c:pt idx="517">
                  <c:v>0.61308417330185505</c:v>
                </c:pt>
                <c:pt idx="518">
                  <c:v>0.38256666854023902</c:v>
                </c:pt>
                <c:pt idx="519">
                  <c:v>1.2095891649027599</c:v>
                </c:pt>
                <c:pt idx="520">
                  <c:v>4.2358716821670503</c:v>
                </c:pt>
                <c:pt idx="521">
                  <c:v>2.0023033412297502</c:v>
                </c:pt>
                <c:pt idx="522">
                  <c:v>1.61680417388677</c:v>
                </c:pt>
                <c:pt idx="523">
                  <c:v>2.1403416749835</c:v>
                </c:pt>
                <c:pt idx="524">
                  <c:v>1.2559533538420999</c:v>
                </c:pt>
                <c:pt idx="525">
                  <c:v>2.89079335391521</c:v>
                </c:pt>
                <c:pt idx="526">
                  <c:v>0.81812917699416399</c:v>
                </c:pt>
                <c:pt idx="527">
                  <c:v>0.29901916801929401</c:v>
                </c:pt>
                <c:pt idx="528">
                  <c:v>0.36953333449860398</c:v>
                </c:pt>
                <c:pt idx="529">
                  <c:v>0.25827083264787898</c:v>
                </c:pt>
                <c:pt idx="530">
                  <c:v>0.24389583207666801</c:v>
                </c:pt>
                <c:pt idx="531">
                  <c:v>0.26219999956587903</c:v>
                </c:pt>
                <c:pt idx="532">
                  <c:v>0.220608334864179</c:v>
                </c:pt>
                <c:pt idx="533">
                  <c:v>0.239985835005839</c:v>
                </c:pt>
                <c:pt idx="534">
                  <c:v>1.2831125141431801</c:v>
                </c:pt>
                <c:pt idx="535">
                  <c:v>2.4111283489068298</c:v>
                </c:pt>
                <c:pt idx="536">
                  <c:v>1.9162641638517299</c:v>
                </c:pt>
                <c:pt idx="537">
                  <c:v>2.93734917620817</c:v>
                </c:pt>
                <c:pt idx="538">
                  <c:v>3.9518983399868</c:v>
                </c:pt>
                <c:pt idx="539">
                  <c:v>2.92485249449809</c:v>
                </c:pt>
                <c:pt idx="540">
                  <c:v>1.9272658465305901</c:v>
                </c:pt>
                <c:pt idx="541">
                  <c:v>1.45825749893983</c:v>
                </c:pt>
                <c:pt idx="542">
                  <c:v>1.25587665560344</c:v>
                </c:pt>
                <c:pt idx="543">
                  <c:v>3.7438825206458501</c:v>
                </c:pt>
                <c:pt idx="544">
                  <c:v>2.37601496269306</c:v>
                </c:pt>
                <c:pt idx="545">
                  <c:v>2.22009417352576</c:v>
                </c:pt>
                <c:pt idx="546">
                  <c:v>1.5076500153541501</c:v>
                </c:pt>
                <c:pt idx="547">
                  <c:v>1.6493491798639199</c:v>
                </c:pt>
                <c:pt idx="548">
                  <c:v>1.69302999575932</c:v>
                </c:pt>
                <c:pt idx="549">
                  <c:v>1.49950417379538</c:v>
                </c:pt>
                <c:pt idx="550">
                  <c:v>0.80758751295507003</c:v>
                </c:pt>
                <c:pt idx="551">
                  <c:v>0.48627749413251797</c:v>
                </c:pt>
                <c:pt idx="552">
                  <c:v>0.23536666897435901</c:v>
                </c:pt>
                <c:pt idx="553">
                  <c:v>0.28767250120639798</c:v>
                </c:pt>
                <c:pt idx="554">
                  <c:v>0.233660834183295</c:v>
                </c:pt>
                <c:pt idx="555">
                  <c:v>0.28021666561563802</c:v>
                </c:pt>
                <c:pt idx="556">
                  <c:v>0.27023083517948698</c:v>
                </c:pt>
                <c:pt idx="557">
                  <c:v>0.26103083595633397</c:v>
                </c:pt>
                <c:pt idx="558">
                  <c:v>0.54952750578522602</c:v>
                </c:pt>
                <c:pt idx="559">
                  <c:v>0.52338416516780795</c:v>
                </c:pt>
                <c:pt idx="560">
                  <c:v>0.63211667388677495</c:v>
                </c:pt>
                <c:pt idx="561">
                  <c:v>1.2811000029246</c:v>
                </c:pt>
                <c:pt idx="562">
                  <c:v>1.8004783463478</c:v>
                </c:pt>
                <c:pt idx="563">
                  <c:v>2.2123700040578802</c:v>
                </c:pt>
                <c:pt idx="564">
                  <c:v>1.01780749857425</c:v>
                </c:pt>
                <c:pt idx="565">
                  <c:v>2.3610266669591198</c:v>
                </c:pt>
                <c:pt idx="566">
                  <c:v>0.69580751548210795</c:v>
                </c:pt>
                <c:pt idx="567">
                  <c:v>0.32892299655079799</c:v>
                </c:pt>
                <c:pt idx="568">
                  <c:v>3.5622975039482099</c:v>
                </c:pt>
                <c:pt idx="569">
                  <c:v>4.17658917427062</c:v>
                </c:pt>
                <c:pt idx="570">
                  <c:v>1.4478883298238101</c:v>
                </c:pt>
                <c:pt idx="571">
                  <c:v>2.5223716666301002</c:v>
                </c:pt>
                <c:pt idx="572">
                  <c:v>3.7798200035095202</c:v>
                </c:pt>
                <c:pt idx="573">
                  <c:v>0.64612750162680899</c:v>
                </c:pt>
                <c:pt idx="574">
                  <c:v>0.89678916960954602</c:v>
                </c:pt>
                <c:pt idx="575">
                  <c:v>0.449688333570957</c:v>
                </c:pt>
                <c:pt idx="576">
                  <c:v>0.311209169303377</c:v>
                </c:pt>
                <c:pt idx="577">
                  <c:v>0.206559169143438</c:v>
                </c:pt>
                <c:pt idx="578">
                  <c:v>0.304692498569686</c:v>
                </c:pt>
                <c:pt idx="579">
                  <c:v>0.24801667061944799</c:v>
                </c:pt>
                <c:pt idx="580">
                  <c:v>0.24462416460116601</c:v>
                </c:pt>
                <c:pt idx="581">
                  <c:v>0.24383832996090199</c:v>
                </c:pt>
                <c:pt idx="582">
                  <c:v>2.2194041635592701</c:v>
                </c:pt>
                <c:pt idx="583">
                  <c:v>3.2003158274292902</c:v>
                </c:pt>
                <c:pt idx="584">
                  <c:v>3.9060708256562502</c:v>
                </c:pt>
                <c:pt idx="585">
                  <c:v>1.6895033402244199</c:v>
                </c:pt>
                <c:pt idx="586">
                  <c:v>1.5567166832089401</c:v>
                </c:pt>
                <c:pt idx="587">
                  <c:v>1.6743425135811101</c:v>
                </c:pt>
                <c:pt idx="588">
                  <c:v>2.60407915314038</c:v>
                </c:pt>
                <c:pt idx="589">
                  <c:v>2.1051324898004502</c:v>
                </c:pt>
                <c:pt idx="590">
                  <c:v>0.93427916675806</c:v>
                </c:pt>
                <c:pt idx="591">
                  <c:v>1.48440084069967</c:v>
                </c:pt>
                <c:pt idx="592">
                  <c:v>2.1032158660888598</c:v>
                </c:pt>
                <c:pt idx="593">
                  <c:v>3.4642216869195299</c:v>
                </c:pt>
                <c:pt idx="594">
                  <c:v>2.01700416008631</c:v>
                </c:pt>
                <c:pt idx="595">
                  <c:v>2.1194691683848701</c:v>
                </c:pt>
                <c:pt idx="596">
                  <c:v>3.2085958693424801</c:v>
                </c:pt>
                <c:pt idx="597">
                  <c:v>1.75551332662502</c:v>
                </c:pt>
                <c:pt idx="598">
                  <c:v>0.27356582994262302</c:v>
                </c:pt>
                <c:pt idx="599">
                  <c:v>0.29131416782736702</c:v>
                </c:pt>
                <c:pt idx="600">
                  <c:v>0.27507999996344201</c:v>
                </c:pt>
                <c:pt idx="601">
                  <c:v>0.40366917503376698</c:v>
                </c:pt>
                <c:pt idx="602">
                  <c:v>0.35147833732267197</c:v>
                </c:pt>
                <c:pt idx="603">
                  <c:v>0.21121666572987999</c:v>
                </c:pt>
                <c:pt idx="604">
                  <c:v>0.28378166598578303</c:v>
                </c:pt>
                <c:pt idx="605">
                  <c:v>0.38515417235592903</c:v>
                </c:pt>
                <c:pt idx="606">
                  <c:v>0.53137666851282095</c:v>
                </c:pt>
                <c:pt idx="607">
                  <c:v>0.79077833135922704</c:v>
                </c:pt>
                <c:pt idx="608">
                  <c:v>2.5255916708707802</c:v>
                </c:pt>
                <c:pt idx="609">
                  <c:v>1.1803025085727299</c:v>
                </c:pt>
                <c:pt idx="610">
                  <c:v>1.67610583106676</c:v>
                </c:pt>
                <c:pt idx="611">
                  <c:v>3.5268007961908898</c:v>
                </c:pt>
                <c:pt idx="612">
                  <c:v>1.95795169035593</c:v>
                </c:pt>
                <c:pt idx="613">
                  <c:v>1.0187658378481801</c:v>
                </c:pt>
                <c:pt idx="614">
                  <c:v>0.53846833869814803</c:v>
                </c:pt>
                <c:pt idx="615">
                  <c:v>0.36180916503071803</c:v>
                </c:pt>
                <c:pt idx="616">
                  <c:v>4.0477316596110597</c:v>
                </c:pt>
                <c:pt idx="617">
                  <c:v>5.0008133596181796</c:v>
                </c:pt>
                <c:pt idx="618">
                  <c:v>1.7917574961980101</c:v>
                </c:pt>
                <c:pt idx="619">
                  <c:v>0.62293583651383699</c:v>
                </c:pt>
                <c:pt idx="620">
                  <c:v>1.6676725057760799</c:v>
                </c:pt>
                <c:pt idx="621">
                  <c:v>0.49574583580096498</c:v>
                </c:pt>
                <c:pt idx="622">
                  <c:v>0.30405999871591699</c:v>
                </c:pt>
                <c:pt idx="623">
                  <c:v>0.29748583729068401</c:v>
                </c:pt>
                <c:pt idx="624">
                  <c:v>0.24433666716019301</c:v>
                </c:pt>
                <c:pt idx="625">
                  <c:v>0.31002083584666201</c:v>
                </c:pt>
                <c:pt idx="626">
                  <c:v>0.218710831875602</c:v>
                </c:pt>
                <c:pt idx="627">
                  <c:v>0.45484417021274498</c:v>
                </c:pt>
                <c:pt idx="628">
                  <c:v>0.241423328494032</c:v>
                </c:pt>
                <c:pt idx="629">
                  <c:v>0.28715500044325898</c:v>
                </c:pt>
                <c:pt idx="630">
                  <c:v>1.674457505246</c:v>
                </c:pt>
                <c:pt idx="631">
                  <c:v>3.2698141845067301</c:v>
                </c:pt>
                <c:pt idx="632">
                  <c:v>1.63957416633764</c:v>
                </c:pt>
                <c:pt idx="633">
                  <c:v>2.2503008345762798</c:v>
                </c:pt>
                <c:pt idx="634">
                  <c:v>2.9348383100827502</c:v>
                </c:pt>
                <c:pt idx="635">
                  <c:v>2.75292747338613</c:v>
                </c:pt>
                <c:pt idx="636">
                  <c:v>1.0146449947357099</c:v>
                </c:pt>
                <c:pt idx="637">
                  <c:v>0.78907249942421798</c:v>
                </c:pt>
                <c:pt idx="638">
                  <c:v>2.0607425106565098</c:v>
                </c:pt>
                <c:pt idx="639">
                  <c:v>2.90522583832343</c:v>
                </c:pt>
                <c:pt idx="640">
                  <c:v>4.2214007918039904</c:v>
                </c:pt>
                <c:pt idx="641">
                  <c:v>2.2063324892520799</c:v>
                </c:pt>
                <c:pt idx="642">
                  <c:v>1.02886667480071</c:v>
                </c:pt>
                <c:pt idx="643">
                  <c:v>1.99682167202234</c:v>
                </c:pt>
                <c:pt idx="644">
                  <c:v>0.56836833874384596</c:v>
                </c:pt>
                <c:pt idx="645">
                  <c:v>1.6345141903559299</c:v>
                </c:pt>
                <c:pt idx="646">
                  <c:v>0.53802749961614604</c:v>
                </c:pt>
                <c:pt idx="647">
                  <c:v>0.39776582802335397</c:v>
                </c:pt>
                <c:pt idx="648">
                  <c:v>0.24107833293577</c:v>
                </c:pt>
                <c:pt idx="649">
                  <c:v>0.26348416512211098</c:v>
                </c:pt>
                <c:pt idx="650">
                  <c:v>0.247345831642548</c:v>
                </c:pt>
                <c:pt idx="651">
                  <c:v>0.26973249798019699</c:v>
                </c:pt>
                <c:pt idx="652">
                  <c:v>0.24665583709875699</c:v>
                </c:pt>
                <c:pt idx="653">
                  <c:v>0.25742750503122802</c:v>
                </c:pt>
                <c:pt idx="654">
                  <c:v>0.346149998332063</c:v>
                </c:pt>
                <c:pt idx="655">
                  <c:v>1.06421000778675</c:v>
                </c:pt>
                <c:pt idx="656">
                  <c:v>1.0161208399136801</c:v>
                </c:pt>
                <c:pt idx="657">
                  <c:v>1.4278591708342201</c:v>
                </c:pt>
                <c:pt idx="658">
                  <c:v>3.5911816974480901</c:v>
                </c:pt>
                <c:pt idx="659">
                  <c:v>4.6744241738319303</c:v>
                </c:pt>
                <c:pt idx="660">
                  <c:v>2.8965241465965801</c:v>
                </c:pt>
                <c:pt idx="661">
                  <c:v>1.99496250073115</c:v>
                </c:pt>
                <c:pt idx="662">
                  <c:v>1.7736641696095401</c:v>
                </c:pt>
                <c:pt idx="663">
                  <c:v>1.6883533481756801</c:v>
                </c:pt>
                <c:pt idx="664">
                  <c:v>1.9256174693008199</c:v>
                </c:pt>
                <c:pt idx="665">
                  <c:v>2.37461578205227</c:v>
                </c:pt>
                <c:pt idx="666">
                  <c:v>5.4948917134602802</c:v>
                </c:pt>
                <c:pt idx="667">
                  <c:v>4.8050833113988203</c:v>
                </c:pt>
                <c:pt idx="668">
                  <c:v>2.9713508255283001</c:v>
                </c:pt>
                <c:pt idx="669">
                  <c:v>0.93251583327849696</c:v>
                </c:pt>
                <c:pt idx="670">
                  <c:v>0.47535250112414301</c:v>
                </c:pt>
                <c:pt idx="671">
                  <c:v>0.29704500220715901</c:v>
                </c:pt>
                <c:pt idx="672">
                  <c:v>0.23435083044072</c:v>
                </c:pt>
                <c:pt idx="673">
                  <c:v>0.469717493702968</c:v>
                </c:pt>
                <c:pt idx="674">
                  <c:v>0.31092166900634699</c:v>
                </c:pt>
                <c:pt idx="675">
                  <c:v>0.219726668695608</c:v>
                </c:pt>
                <c:pt idx="676">
                  <c:v>0.29330749606092699</c:v>
                </c:pt>
                <c:pt idx="677">
                  <c:v>0.23808833258847301</c:v>
                </c:pt>
                <c:pt idx="678">
                  <c:v>0.26789249653617497</c:v>
                </c:pt>
                <c:pt idx="679">
                  <c:v>1.0889541746179201</c:v>
                </c:pt>
                <c:pt idx="680">
                  <c:v>3.4048625087738</c:v>
                </c:pt>
                <c:pt idx="681">
                  <c:v>4.7679575824737501</c:v>
                </c:pt>
                <c:pt idx="682">
                  <c:v>0.485644996563593</c:v>
                </c:pt>
                <c:pt idx="683">
                  <c:v>5.9311825013160702</c:v>
                </c:pt>
                <c:pt idx="684">
                  <c:v>2.0141675413648201</c:v>
                </c:pt>
                <c:pt idx="685">
                  <c:v>0.70857250422239304</c:v>
                </c:pt>
                <c:pt idx="686">
                  <c:v>0.52294332608580596</c:v>
                </c:pt>
                <c:pt idx="687">
                  <c:v>3.8204341053962598</c:v>
                </c:pt>
                <c:pt idx="688">
                  <c:v>4.2496716690063403</c:v>
                </c:pt>
                <c:pt idx="689">
                  <c:v>1.98426750590403</c:v>
                </c:pt>
                <c:pt idx="690">
                  <c:v>1.8864025046427999</c:v>
                </c:pt>
                <c:pt idx="691">
                  <c:v>0.772895813683668</c:v>
                </c:pt>
                <c:pt idx="692">
                  <c:v>1.0017266906301101</c:v>
                </c:pt>
                <c:pt idx="693">
                  <c:v>2.7931966733932501</c:v>
                </c:pt>
                <c:pt idx="694">
                  <c:v>1.37344501356283</c:v>
                </c:pt>
                <c:pt idx="695">
                  <c:v>0.58094167242447403</c:v>
                </c:pt>
                <c:pt idx="696">
                  <c:v>0.239123331829905</c:v>
                </c:pt>
                <c:pt idx="697">
                  <c:v>0.26712583345671398</c:v>
                </c:pt>
                <c:pt idx="698">
                  <c:v>0.28088749773800398</c:v>
                </c:pt>
                <c:pt idx="699">
                  <c:v>0.20974083197613499</c:v>
                </c:pt>
                <c:pt idx="700">
                  <c:v>0.30005416840314802</c:v>
                </c:pt>
                <c:pt idx="701">
                  <c:v>0.233488333548108</c:v>
                </c:pt>
                <c:pt idx="702">
                  <c:v>0.374631665597359</c:v>
                </c:pt>
                <c:pt idx="703">
                  <c:v>1.32999417300025</c:v>
                </c:pt>
                <c:pt idx="704">
                  <c:v>1.77431583702564</c:v>
                </c:pt>
                <c:pt idx="705">
                  <c:v>3.3051958000659898</c:v>
                </c:pt>
                <c:pt idx="706">
                  <c:v>2.9817774859070698</c:v>
                </c:pt>
                <c:pt idx="707">
                  <c:v>1.2731880152225401</c:v>
                </c:pt>
                <c:pt idx="708">
                  <c:v>1.71206248720487</c:v>
                </c:pt>
                <c:pt idx="709">
                  <c:v>0.82150251259406304</c:v>
                </c:pt>
                <c:pt idx="710">
                  <c:v>1.2772091705600399</c:v>
                </c:pt>
                <c:pt idx="711">
                  <c:v>3.3776458360751498</c:v>
                </c:pt>
                <c:pt idx="712">
                  <c:v>4.3756158192952403</c:v>
                </c:pt>
                <c:pt idx="713">
                  <c:v>2.3605475053191101</c:v>
                </c:pt>
                <c:pt idx="714">
                  <c:v>3.7486742250124498</c:v>
                </c:pt>
                <c:pt idx="715">
                  <c:v>4.3551266205310704</c:v>
                </c:pt>
                <c:pt idx="716">
                  <c:v>3.6302816784381799</c:v>
                </c:pt>
                <c:pt idx="717">
                  <c:v>2.6618474898735598</c:v>
                </c:pt>
                <c:pt idx="718">
                  <c:v>1.1204450309276499</c:v>
                </c:pt>
                <c:pt idx="719">
                  <c:v>0.34691666598121301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A7-456D-B2C0-386C51BD0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924624"/>
        <c:axId val="537924952"/>
      </c:barChart>
      <c:catAx>
        <c:axId val="537924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24952"/>
        <c:crosses val="autoZero"/>
        <c:auto val="1"/>
        <c:lblAlgn val="ctr"/>
        <c:lblOffset val="100"/>
        <c:noMultiLvlLbl val="0"/>
      </c:catAx>
      <c:valAx>
        <c:axId val="53792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92462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379938269593924"/>
          <c:y val="6.9618148979730718E-2"/>
          <c:w val="0.14159780796884119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July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invertIfNegative val="0"/>
          <c:val>
            <c:numRef>
              <c:f>Usage!$D$4346:$D$5089</c:f>
              <c:numCache>
                <c:formatCode>General</c:formatCode>
                <c:ptCount val="744"/>
                <c:pt idx="0">
                  <c:v>0.24686666828890599</c:v>
                </c:pt>
                <c:pt idx="1">
                  <c:v>0.27059500572582001</c:v>
                </c:pt>
                <c:pt idx="2">
                  <c:v>0.24046500064432599</c:v>
                </c:pt>
                <c:pt idx="3">
                  <c:v>0.20270666790505201</c:v>
                </c:pt>
                <c:pt idx="4">
                  <c:v>0.21140833449860399</c:v>
                </c:pt>
                <c:pt idx="5">
                  <c:v>0.20964500044782899</c:v>
                </c:pt>
                <c:pt idx="6">
                  <c:v>0.26022583261132198</c:v>
                </c:pt>
                <c:pt idx="7">
                  <c:v>3.87893079521755</c:v>
                </c:pt>
                <c:pt idx="8">
                  <c:v>1.5844508046905099</c:v>
                </c:pt>
                <c:pt idx="9">
                  <c:v>1.04655752599239</c:v>
                </c:pt>
                <c:pt idx="10">
                  <c:v>1.52497666686773</c:v>
                </c:pt>
                <c:pt idx="11">
                  <c:v>1.27121001601219</c:v>
                </c:pt>
                <c:pt idx="12">
                  <c:v>2.58742334802945</c:v>
                </c:pt>
                <c:pt idx="13">
                  <c:v>1.18952166050672</c:v>
                </c:pt>
                <c:pt idx="14">
                  <c:v>0.231341666529575</c:v>
                </c:pt>
                <c:pt idx="15">
                  <c:v>0.58381666796902798</c:v>
                </c:pt>
                <c:pt idx="16">
                  <c:v>2.9811450180411301</c:v>
                </c:pt>
                <c:pt idx="17">
                  <c:v>1.224884177049</c:v>
                </c:pt>
                <c:pt idx="18">
                  <c:v>3.0680083640416398</c:v>
                </c:pt>
                <c:pt idx="19">
                  <c:v>1.1761241559187501</c:v>
                </c:pt>
                <c:pt idx="20">
                  <c:v>1.2283533253272301</c:v>
                </c:pt>
                <c:pt idx="21">
                  <c:v>1.2343524867296201</c:v>
                </c:pt>
                <c:pt idx="22">
                  <c:v>0.44125499685605302</c:v>
                </c:pt>
                <c:pt idx="23">
                  <c:v>0.235807501201828</c:v>
                </c:pt>
                <c:pt idx="24">
                  <c:v>0.26946416524549299</c:v>
                </c:pt>
                <c:pt idx="25">
                  <c:v>0.29533916513125102</c:v>
                </c:pt>
                <c:pt idx="26">
                  <c:v>0.21035416483878999</c:v>
                </c:pt>
                <c:pt idx="27">
                  <c:v>0.335455000648896</c:v>
                </c:pt>
                <c:pt idx="28">
                  <c:v>0.23320083439350101</c:v>
                </c:pt>
                <c:pt idx="29">
                  <c:v>0.32401250230769302</c:v>
                </c:pt>
                <c:pt idx="30">
                  <c:v>0.33995916816095501</c:v>
                </c:pt>
                <c:pt idx="31">
                  <c:v>0.89715332816044302</c:v>
                </c:pt>
                <c:pt idx="32">
                  <c:v>0.53126166770855598</c:v>
                </c:pt>
                <c:pt idx="33">
                  <c:v>1.4848799840609199</c:v>
                </c:pt>
                <c:pt idx="34">
                  <c:v>0.851191677451133</c:v>
                </c:pt>
                <c:pt idx="35">
                  <c:v>0.29342249629398198</c:v>
                </c:pt>
                <c:pt idx="36">
                  <c:v>0.25522333304087302</c:v>
                </c:pt>
                <c:pt idx="37">
                  <c:v>0.65465666073063999</c:v>
                </c:pt>
                <c:pt idx="38">
                  <c:v>0.293767497564355</c:v>
                </c:pt>
                <c:pt idx="39">
                  <c:v>5.5682618038853002</c:v>
                </c:pt>
                <c:pt idx="40">
                  <c:v>6.0405282783508296</c:v>
                </c:pt>
                <c:pt idx="41">
                  <c:v>3.8319917227824498</c:v>
                </c:pt>
                <c:pt idx="42">
                  <c:v>0.81703665564457595</c:v>
                </c:pt>
                <c:pt idx="43">
                  <c:v>0.58255166540543202</c:v>
                </c:pt>
                <c:pt idx="44">
                  <c:v>1.27734332293271</c:v>
                </c:pt>
                <c:pt idx="45">
                  <c:v>3.65272587716579</c:v>
                </c:pt>
                <c:pt idx="46">
                  <c:v>0.90016250520944696</c:v>
                </c:pt>
                <c:pt idx="47">
                  <c:v>0.96105499808987105</c:v>
                </c:pt>
                <c:pt idx="48">
                  <c:v>0.25140916864077201</c:v>
                </c:pt>
                <c:pt idx="49">
                  <c:v>0.24013916693627799</c:v>
                </c:pt>
                <c:pt idx="50">
                  <c:v>0.21156167042752</c:v>
                </c:pt>
                <c:pt idx="51">
                  <c:v>0.24211333331962401</c:v>
                </c:pt>
                <c:pt idx="52">
                  <c:v>0.24556333174308101</c:v>
                </c:pt>
                <c:pt idx="53">
                  <c:v>0.246483327895402</c:v>
                </c:pt>
                <c:pt idx="54">
                  <c:v>0.267317501083016</c:v>
                </c:pt>
                <c:pt idx="55">
                  <c:v>4.6959291671464802</c:v>
                </c:pt>
                <c:pt idx="56">
                  <c:v>3.83889168421427</c:v>
                </c:pt>
                <c:pt idx="57">
                  <c:v>0.70468167300025697</c:v>
                </c:pt>
                <c:pt idx="58">
                  <c:v>1.4871799841523099</c:v>
                </c:pt>
                <c:pt idx="59">
                  <c:v>2.45454088519016</c:v>
                </c:pt>
                <c:pt idx="60">
                  <c:v>3.0952441883087101</c:v>
                </c:pt>
                <c:pt idx="61">
                  <c:v>2.1286499920487398</c:v>
                </c:pt>
                <c:pt idx="62">
                  <c:v>0.61314166570703199</c:v>
                </c:pt>
                <c:pt idx="63">
                  <c:v>0.36418583936989202</c:v>
                </c:pt>
                <c:pt idx="64">
                  <c:v>5.4195283587773604</c:v>
                </c:pt>
                <c:pt idx="65">
                  <c:v>4.9804199918111101</c:v>
                </c:pt>
                <c:pt idx="66">
                  <c:v>2.9162082963188398</c:v>
                </c:pt>
                <c:pt idx="67">
                  <c:v>1.56699000994364</c:v>
                </c:pt>
                <c:pt idx="68">
                  <c:v>1.7274725035826299</c:v>
                </c:pt>
                <c:pt idx="69">
                  <c:v>0.611550834576289</c:v>
                </c:pt>
                <c:pt idx="70">
                  <c:v>0.29319249925514101</c:v>
                </c:pt>
                <c:pt idx="71">
                  <c:v>0.268160826986034</c:v>
                </c:pt>
                <c:pt idx="72">
                  <c:v>0.475563336883981</c:v>
                </c:pt>
                <c:pt idx="73">
                  <c:v>0.21257750153541499</c:v>
                </c:pt>
                <c:pt idx="74">
                  <c:v>0.26250666571160097</c:v>
                </c:pt>
                <c:pt idx="75">
                  <c:v>0.217119999031225</c:v>
                </c:pt>
                <c:pt idx="76">
                  <c:v>0.240158333927392</c:v>
                </c:pt>
                <c:pt idx="77">
                  <c:v>0.215088331674536</c:v>
                </c:pt>
                <c:pt idx="78">
                  <c:v>0.75025998902817403</c:v>
                </c:pt>
                <c:pt idx="79">
                  <c:v>1.5814224920670099</c:v>
                </c:pt>
                <c:pt idx="80">
                  <c:v>1.2000250231226199</c:v>
                </c:pt>
                <c:pt idx="81">
                  <c:v>1.78117749989032</c:v>
                </c:pt>
                <c:pt idx="82">
                  <c:v>1.78414837608734</c:v>
                </c:pt>
                <c:pt idx="83">
                  <c:v>0.94468667556842301</c:v>
                </c:pt>
                <c:pt idx="84">
                  <c:v>0.39632833396395001</c:v>
                </c:pt>
                <c:pt idx="85">
                  <c:v>1.2914883533120101</c:v>
                </c:pt>
                <c:pt idx="86">
                  <c:v>1.64543919593095</c:v>
                </c:pt>
                <c:pt idx="87">
                  <c:v>0.93299500634273003</c:v>
                </c:pt>
                <c:pt idx="88">
                  <c:v>4.1122466903924897</c:v>
                </c:pt>
                <c:pt idx="89">
                  <c:v>3.9254674847920699</c:v>
                </c:pt>
                <c:pt idx="90">
                  <c:v>3.5507783404986002</c:v>
                </c:pt>
                <c:pt idx="91">
                  <c:v>1.4521241440375601</c:v>
                </c:pt>
                <c:pt idx="92">
                  <c:v>0.60514916121959605</c:v>
                </c:pt>
                <c:pt idx="93">
                  <c:v>0.70774834473927795</c:v>
                </c:pt>
                <c:pt idx="94">
                  <c:v>0.86846084684133396</c:v>
                </c:pt>
                <c:pt idx="95">
                  <c:v>0.38726249625285403</c:v>
                </c:pt>
                <c:pt idx="96">
                  <c:v>0.213880835225184</c:v>
                </c:pt>
                <c:pt idx="97">
                  <c:v>0.27028833386798601</c:v>
                </c:pt>
                <c:pt idx="98">
                  <c:v>0.23191666940847999</c:v>
                </c:pt>
                <c:pt idx="99">
                  <c:v>0.26352250196039601</c:v>
                </c:pt>
                <c:pt idx="100">
                  <c:v>0.246349169810613</c:v>
                </c:pt>
                <c:pt idx="101">
                  <c:v>0.25654583543539</c:v>
                </c:pt>
                <c:pt idx="102">
                  <c:v>0.27954583235084901</c:v>
                </c:pt>
                <c:pt idx="103">
                  <c:v>0.24335916489362699</c:v>
                </c:pt>
                <c:pt idx="104">
                  <c:v>1.5222358134140499</c:v>
                </c:pt>
                <c:pt idx="105">
                  <c:v>0.70299499491850503</c:v>
                </c:pt>
                <c:pt idx="106">
                  <c:v>0.98328834791978204</c:v>
                </c:pt>
                <c:pt idx="107">
                  <c:v>1.7863333251078899</c:v>
                </c:pt>
                <c:pt idx="108">
                  <c:v>1.77251415014267</c:v>
                </c:pt>
                <c:pt idx="109">
                  <c:v>2.5667424873511</c:v>
                </c:pt>
                <c:pt idx="110">
                  <c:v>1.25024166474739</c:v>
                </c:pt>
                <c:pt idx="111">
                  <c:v>0.48202250093221599</c:v>
                </c:pt>
                <c:pt idx="112">
                  <c:v>3.3469983387986799</c:v>
                </c:pt>
                <c:pt idx="113">
                  <c:v>4.9644158061345403</c:v>
                </c:pt>
                <c:pt idx="114">
                  <c:v>3.58088917573293</c:v>
                </c:pt>
                <c:pt idx="115">
                  <c:v>3.5767299723625099</c:v>
                </c:pt>
                <c:pt idx="116">
                  <c:v>2.0630999974409701</c:v>
                </c:pt>
                <c:pt idx="117">
                  <c:v>2.1196416695912599</c:v>
                </c:pt>
                <c:pt idx="118">
                  <c:v>1.2953216692805201</c:v>
                </c:pt>
                <c:pt idx="119">
                  <c:v>0.41725834324955902</c:v>
                </c:pt>
                <c:pt idx="120">
                  <c:v>0.343025840471188</c:v>
                </c:pt>
                <c:pt idx="121">
                  <c:v>0.32734749764204002</c:v>
                </c:pt>
                <c:pt idx="122">
                  <c:v>0.28667583766082799</c:v>
                </c:pt>
                <c:pt idx="123">
                  <c:v>0.209146667247017</c:v>
                </c:pt>
                <c:pt idx="124">
                  <c:v>0.224134996111194</c:v>
                </c:pt>
                <c:pt idx="125">
                  <c:v>0.23362250248591099</c:v>
                </c:pt>
                <c:pt idx="126">
                  <c:v>0.23111166549225601</c:v>
                </c:pt>
                <c:pt idx="127">
                  <c:v>1.74502919211983</c:v>
                </c:pt>
                <c:pt idx="128">
                  <c:v>3.13926994721094</c:v>
                </c:pt>
                <c:pt idx="129">
                  <c:v>1.3627883315831399</c:v>
                </c:pt>
                <c:pt idx="130">
                  <c:v>0.241576668421427</c:v>
                </c:pt>
                <c:pt idx="131">
                  <c:v>0.239372497002283</c:v>
                </c:pt>
                <c:pt idx="132">
                  <c:v>0.83777501672506205</c:v>
                </c:pt>
                <c:pt idx="133">
                  <c:v>4.0372474988301503</c:v>
                </c:pt>
                <c:pt idx="134">
                  <c:v>2.6850008130073499</c:v>
                </c:pt>
                <c:pt idx="135">
                  <c:v>0.33555083160598997</c:v>
                </c:pt>
                <c:pt idx="136">
                  <c:v>1.9043041396141001</c:v>
                </c:pt>
                <c:pt idx="137">
                  <c:v>5.0851466993490799</c:v>
                </c:pt>
                <c:pt idx="138">
                  <c:v>6.7705484120051</c:v>
                </c:pt>
                <c:pt idx="139">
                  <c:v>3.9503074757258099</c:v>
                </c:pt>
                <c:pt idx="140">
                  <c:v>3.5906258335709502</c:v>
                </c:pt>
                <c:pt idx="141">
                  <c:v>0.27067166569332202</c:v>
                </c:pt>
                <c:pt idx="142">
                  <c:v>0.20297500292460099</c:v>
                </c:pt>
                <c:pt idx="143">
                  <c:v>0.26618667259812301</c:v>
                </c:pt>
                <c:pt idx="144">
                  <c:v>0.80622666515409902</c:v>
                </c:pt>
                <c:pt idx="145">
                  <c:v>0.31862666577100701</c:v>
                </c:pt>
                <c:pt idx="146">
                  <c:v>0.20864833347499301</c:v>
                </c:pt>
                <c:pt idx="147">
                  <c:v>0.26921500464280401</c:v>
                </c:pt>
                <c:pt idx="148">
                  <c:v>0.19605583337446</c:v>
                </c:pt>
                <c:pt idx="149">
                  <c:v>0.28514249665041702</c:v>
                </c:pt>
                <c:pt idx="150">
                  <c:v>0.233909995928406</c:v>
                </c:pt>
                <c:pt idx="151">
                  <c:v>2.39113749533891</c:v>
                </c:pt>
                <c:pt idx="152">
                  <c:v>2.6879333129525098</c:v>
                </c:pt>
                <c:pt idx="153">
                  <c:v>1.64379082669814</c:v>
                </c:pt>
                <c:pt idx="154">
                  <c:v>2.8951633342107099</c:v>
                </c:pt>
                <c:pt idx="155">
                  <c:v>4.2614208340644799</c:v>
                </c:pt>
                <c:pt idx="156">
                  <c:v>2.2333766698837199</c:v>
                </c:pt>
                <c:pt idx="157">
                  <c:v>1.2790491537252999</c:v>
                </c:pt>
                <c:pt idx="158">
                  <c:v>1.17112166434526</c:v>
                </c:pt>
                <c:pt idx="159">
                  <c:v>1.86378581384817</c:v>
                </c:pt>
                <c:pt idx="160">
                  <c:v>3.0598049809535302</c:v>
                </c:pt>
                <c:pt idx="161">
                  <c:v>1.66495081245899</c:v>
                </c:pt>
                <c:pt idx="162">
                  <c:v>1.8035258356730099</c:v>
                </c:pt>
                <c:pt idx="163">
                  <c:v>1.09560501029093</c:v>
                </c:pt>
                <c:pt idx="164">
                  <c:v>2.2177941682934699</c:v>
                </c:pt>
                <c:pt idx="165">
                  <c:v>0.29219583342472699</c:v>
                </c:pt>
                <c:pt idx="166">
                  <c:v>0.200349167982737</c:v>
                </c:pt>
                <c:pt idx="167">
                  <c:v>0.228830831820765</c:v>
                </c:pt>
                <c:pt idx="168">
                  <c:v>0.88670750992993297</c:v>
                </c:pt>
                <c:pt idx="169">
                  <c:v>0.29997750215232299</c:v>
                </c:pt>
                <c:pt idx="170">
                  <c:v>0.425289172579845</c:v>
                </c:pt>
                <c:pt idx="171">
                  <c:v>0.56560834228992496</c:v>
                </c:pt>
                <c:pt idx="172">
                  <c:v>0.237915834809343</c:v>
                </c:pt>
                <c:pt idx="173">
                  <c:v>0.25209916775425201</c:v>
                </c:pt>
                <c:pt idx="174">
                  <c:v>0.55891916292409105</c:v>
                </c:pt>
                <c:pt idx="175">
                  <c:v>0.67169582622746604</c:v>
                </c:pt>
                <c:pt idx="176">
                  <c:v>0.39565751098096302</c:v>
                </c:pt>
                <c:pt idx="177">
                  <c:v>0.93924334262807996</c:v>
                </c:pt>
                <c:pt idx="178">
                  <c:v>1.81002331713835</c:v>
                </c:pt>
                <c:pt idx="179">
                  <c:v>1.7910674822330399</c:v>
                </c:pt>
                <c:pt idx="180">
                  <c:v>1.4086733617385201</c:v>
                </c:pt>
                <c:pt idx="181">
                  <c:v>0.89435498744249298</c:v>
                </c:pt>
                <c:pt idx="182">
                  <c:v>0.51587083602945005</c:v>
                </c:pt>
                <c:pt idx="183">
                  <c:v>0.41411499783396599</c:v>
                </c:pt>
                <c:pt idx="184">
                  <c:v>2.54782497957348</c:v>
                </c:pt>
                <c:pt idx="185">
                  <c:v>4.63005334854126</c:v>
                </c:pt>
                <c:pt idx="186">
                  <c:v>1.1456299945712001</c:v>
                </c:pt>
                <c:pt idx="187">
                  <c:v>0.64169999808072997</c:v>
                </c:pt>
                <c:pt idx="188">
                  <c:v>1.8605083046356801</c:v>
                </c:pt>
                <c:pt idx="189">
                  <c:v>0.61881499797105799</c:v>
                </c:pt>
                <c:pt idx="190">
                  <c:v>1.0277358166128401</c:v>
                </c:pt>
                <c:pt idx="191">
                  <c:v>0.32518166934450399</c:v>
                </c:pt>
                <c:pt idx="192">
                  <c:v>0.247652504642804</c:v>
                </c:pt>
                <c:pt idx="193">
                  <c:v>0.19350666639705399</c:v>
                </c:pt>
                <c:pt idx="194">
                  <c:v>0.243454998706778</c:v>
                </c:pt>
                <c:pt idx="195">
                  <c:v>0.24661750026047199</c:v>
                </c:pt>
                <c:pt idx="196">
                  <c:v>0.221010832538207</c:v>
                </c:pt>
                <c:pt idx="197">
                  <c:v>0.219630833740035</c:v>
                </c:pt>
                <c:pt idx="198">
                  <c:v>0.238970002184311</c:v>
                </c:pt>
                <c:pt idx="199">
                  <c:v>3.51284746999541</c:v>
                </c:pt>
                <c:pt idx="200">
                  <c:v>0.86792415281136903</c:v>
                </c:pt>
                <c:pt idx="201">
                  <c:v>0.56622165573139904</c:v>
                </c:pt>
                <c:pt idx="202">
                  <c:v>0.421858326296011</c:v>
                </c:pt>
                <c:pt idx="203">
                  <c:v>0.94131333654125504</c:v>
                </c:pt>
                <c:pt idx="204">
                  <c:v>4.5771149404843596</c:v>
                </c:pt>
                <c:pt idx="205">
                  <c:v>1.7640999924143099</c:v>
                </c:pt>
                <c:pt idx="206">
                  <c:v>0.96410249769687695</c:v>
                </c:pt>
                <c:pt idx="207">
                  <c:v>1.23320249696572</c:v>
                </c:pt>
                <c:pt idx="208">
                  <c:v>2.4154408288001998</c:v>
                </c:pt>
                <c:pt idx="209">
                  <c:v>4.5476941649119</c:v>
                </c:pt>
                <c:pt idx="210">
                  <c:v>3.6900050059954301</c:v>
                </c:pt>
                <c:pt idx="211">
                  <c:v>1.4017349966367001</c:v>
                </c:pt>
                <c:pt idx="212">
                  <c:v>2.85441499769688</c:v>
                </c:pt>
                <c:pt idx="213">
                  <c:v>1.5454658107956201</c:v>
                </c:pt>
                <c:pt idx="214">
                  <c:v>0.26616750160852998</c:v>
                </c:pt>
                <c:pt idx="215">
                  <c:v>0.27159166870017798</c:v>
                </c:pt>
                <c:pt idx="216">
                  <c:v>0.25140916864077201</c:v>
                </c:pt>
                <c:pt idx="217">
                  <c:v>0.24013916693627799</c:v>
                </c:pt>
                <c:pt idx="218">
                  <c:v>0.21156167042752</c:v>
                </c:pt>
                <c:pt idx="219">
                  <c:v>0.24211333331962401</c:v>
                </c:pt>
                <c:pt idx="220">
                  <c:v>0.24556333174308101</c:v>
                </c:pt>
                <c:pt idx="221">
                  <c:v>0.246483327895402</c:v>
                </c:pt>
                <c:pt idx="222">
                  <c:v>0.267317501083016</c:v>
                </c:pt>
                <c:pt idx="223">
                  <c:v>4.6959291671464802</c:v>
                </c:pt>
                <c:pt idx="224">
                  <c:v>3.83889168421427</c:v>
                </c:pt>
                <c:pt idx="225">
                  <c:v>0.70468167300025697</c:v>
                </c:pt>
                <c:pt idx="226">
                  <c:v>1.4871799841523099</c:v>
                </c:pt>
                <c:pt idx="227">
                  <c:v>2.45454088519016</c:v>
                </c:pt>
                <c:pt idx="228">
                  <c:v>3.0952441883087101</c:v>
                </c:pt>
                <c:pt idx="229">
                  <c:v>2.1286499920487398</c:v>
                </c:pt>
                <c:pt idx="230">
                  <c:v>0.61314166570703199</c:v>
                </c:pt>
                <c:pt idx="231">
                  <c:v>0.36418583936989202</c:v>
                </c:pt>
                <c:pt idx="232">
                  <c:v>5.4195283587773604</c:v>
                </c:pt>
                <c:pt idx="233">
                  <c:v>4.9804199918111101</c:v>
                </c:pt>
                <c:pt idx="234">
                  <c:v>2.9162082963188398</c:v>
                </c:pt>
                <c:pt idx="235">
                  <c:v>1.56699000994364</c:v>
                </c:pt>
                <c:pt idx="236">
                  <c:v>1.7274725035826299</c:v>
                </c:pt>
                <c:pt idx="237">
                  <c:v>0.611550834576289</c:v>
                </c:pt>
                <c:pt idx="238">
                  <c:v>0.29319249925514101</c:v>
                </c:pt>
                <c:pt idx="239">
                  <c:v>0.268160826986034</c:v>
                </c:pt>
                <c:pt idx="240">
                  <c:v>0.260724169239401</c:v>
                </c:pt>
                <c:pt idx="241">
                  <c:v>0.23640166421731301</c:v>
                </c:pt>
                <c:pt idx="242">
                  <c:v>0.21008582981924201</c:v>
                </c:pt>
                <c:pt idx="243">
                  <c:v>0.24157666270931499</c:v>
                </c:pt>
                <c:pt idx="244">
                  <c:v>0.25002916698654498</c:v>
                </c:pt>
                <c:pt idx="245">
                  <c:v>0.26421249936024299</c:v>
                </c:pt>
                <c:pt idx="246">
                  <c:v>0.31120916473368798</c:v>
                </c:pt>
                <c:pt idx="247">
                  <c:v>1.5640766558547801</c:v>
                </c:pt>
                <c:pt idx="248">
                  <c:v>0.561104159355163</c:v>
                </c:pt>
                <c:pt idx="249">
                  <c:v>0.64026250173648103</c:v>
                </c:pt>
                <c:pt idx="250">
                  <c:v>0.89140333707134001</c:v>
                </c:pt>
                <c:pt idx="251">
                  <c:v>0.92644000162680895</c:v>
                </c:pt>
                <c:pt idx="252">
                  <c:v>1.0143383422990599</c:v>
                </c:pt>
                <c:pt idx="253">
                  <c:v>0.98993917331099501</c:v>
                </c:pt>
                <c:pt idx="254">
                  <c:v>0.40447417038182398</c:v>
                </c:pt>
                <c:pt idx="255">
                  <c:v>3.18613253846764</c:v>
                </c:pt>
                <c:pt idx="256">
                  <c:v>4.0605925067265796</c:v>
                </c:pt>
                <c:pt idx="257">
                  <c:v>1.2645208360751401</c:v>
                </c:pt>
                <c:pt idx="258">
                  <c:v>4.5532524918019801</c:v>
                </c:pt>
                <c:pt idx="259">
                  <c:v>3.0368624987204802</c:v>
                </c:pt>
                <c:pt idx="260">
                  <c:v>0.73448584437370201</c:v>
                </c:pt>
                <c:pt idx="261">
                  <c:v>0.53480749366183999</c:v>
                </c:pt>
                <c:pt idx="262">
                  <c:v>0.236382500653465</c:v>
                </c:pt>
                <c:pt idx="263">
                  <c:v>0.24376166713734401</c:v>
                </c:pt>
                <c:pt idx="264">
                  <c:v>0.527006668796142</c:v>
                </c:pt>
                <c:pt idx="265">
                  <c:v>0.23736000177760899</c:v>
                </c:pt>
                <c:pt idx="266">
                  <c:v>0.274984166721502</c:v>
                </c:pt>
                <c:pt idx="267">
                  <c:v>0.218825828681389</c:v>
                </c:pt>
                <c:pt idx="268">
                  <c:v>0.25880750211576597</c:v>
                </c:pt>
                <c:pt idx="269">
                  <c:v>0.210239166890581</c:v>
                </c:pt>
                <c:pt idx="270">
                  <c:v>0.25100666582584302</c:v>
                </c:pt>
                <c:pt idx="271">
                  <c:v>0.46471498442192799</c:v>
                </c:pt>
                <c:pt idx="272">
                  <c:v>2.4310425185163802</c:v>
                </c:pt>
                <c:pt idx="273">
                  <c:v>4.7206158604224502</c:v>
                </c:pt>
                <c:pt idx="274">
                  <c:v>1.4927958240111601</c:v>
                </c:pt>
                <c:pt idx="275">
                  <c:v>0.784510833223661</c:v>
                </c:pt>
                <c:pt idx="276">
                  <c:v>1.7761366709073301</c:v>
                </c:pt>
                <c:pt idx="277">
                  <c:v>2.0522324854135499</c:v>
                </c:pt>
                <c:pt idx="278">
                  <c:v>0.58554167146484004</c:v>
                </c:pt>
                <c:pt idx="279">
                  <c:v>0.37856083194414702</c:v>
                </c:pt>
                <c:pt idx="280">
                  <c:v>2.98635834480325</c:v>
                </c:pt>
                <c:pt idx="281">
                  <c:v>4.05827328880628</c:v>
                </c:pt>
                <c:pt idx="282">
                  <c:v>3.82148835102717</c:v>
                </c:pt>
                <c:pt idx="283">
                  <c:v>1.2404474745194101</c:v>
                </c:pt>
                <c:pt idx="284">
                  <c:v>0.61856583793957998</c:v>
                </c:pt>
                <c:pt idx="285">
                  <c:v>1.29603085080782</c:v>
                </c:pt>
                <c:pt idx="286">
                  <c:v>0.67600833068291299</c:v>
                </c:pt>
                <c:pt idx="287">
                  <c:v>1.7652500015993899</c:v>
                </c:pt>
                <c:pt idx="288">
                  <c:v>0.31132416668037499</c:v>
                </c:pt>
                <c:pt idx="289">
                  <c:v>0.25848166612287299</c:v>
                </c:pt>
                <c:pt idx="290">
                  <c:v>0.25271249947448499</c:v>
                </c:pt>
                <c:pt idx="291">
                  <c:v>0.26237250077227697</c:v>
                </c:pt>
                <c:pt idx="292">
                  <c:v>0.26603333609799501</c:v>
                </c:pt>
                <c:pt idx="293">
                  <c:v>0.29194666311144801</c:v>
                </c:pt>
                <c:pt idx="294">
                  <c:v>0.21579749777913099</c:v>
                </c:pt>
                <c:pt idx="295">
                  <c:v>0.35057750073572003</c:v>
                </c:pt>
                <c:pt idx="296">
                  <c:v>4.1949890744686096</c:v>
                </c:pt>
                <c:pt idx="297">
                  <c:v>3.1689592091739098</c:v>
                </c:pt>
                <c:pt idx="298">
                  <c:v>0.20558166402081601</c:v>
                </c:pt>
                <c:pt idx="299">
                  <c:v>0.26517083463569402</c:v>
                </c:pt>
                <c:pt idx="300">
                  <c:v>0.22902250230312299</c:v>
                </c:pt>
                <c:pt idx="301">
                  <c:v>0.32249833685656398</c:v>
                </c:pt>
                <c:pt idx="302">
                  <c:v>0.23389083179334799</c:v>
                </c:pt>
                <c:pt idx="303">
                  <c:v>0.32297750535110598</c:v>
                </c:pt>
                <c:pt idx="304">
                  <c:v>0.23550083105762701</c:v>
                </c:pt>
                <c:pt idx="305">
                  <c:v>4.0102991091708304</c:v>
                </c:pt>
                <c:pt idx="306">
                  <c:v>2.7305216234922298</c:v>
                </c:pt>
                <c:pt idx="307">
                  <c:v>1.6911133354902199</c:v>
                </c:pt>
                <c:pt idx="308">
                  <c:v>1.3952949972947399</c:v>
                </c:pt>
                <c:pt idx="309">
                  <c:v>2.5759808365503898</c:v>
                </c:pt>
                <c:pt idx="310">
                  <c:v>0.662840842554966</c:v>
                </c:pt>
                <c:pt idx="311">
                  <c:v>0.49862082791825102</c:v>
                </c:pt>
                <c:pt idx="312">
                  <c:v>0.29514750093221598</c:v>
                </c:pt>
                <c:pt idx="313">
                  <c:v>0.25714000073572002</c:v>
                </c:pt>
                <c:pt idx="314">
                  <c:v>0.206616667260726</c:v>
                </c:pt>
                <c:pt idx="315">
                  <c:v>0.22929083560903801</c:v>
                </c:pt>
                <c:pt idx="316">
                  <c:v>0.26616750160852998</c:v>
                </c:pt>
                <c:pt idx="317">
                  <c:v>0.26440416698654401</c:v>
                </c:pt>
                <c:pt idx="318">
                  <c:v>0.17721499927341899</c:v>
                </c:pt>
                <c:pt idx="319">
                  <c:v>1.9837116768707801</c:v>
                </c:pt>
                <c:pt idx="320">
                  <c:v>0.58099917111297406</c:v>
                </c:pt>
                <c:pt idx="321">
                  <c:v>0.24249666914343801</c:v>
                </c:pt>
                <c:pt idx="322">
                  <c:v>0.23969833185275399</c:v>
                </c:pt>
                <c:pt idx="323">
                  <c:v>1.3439858000477101</c:v>
                </c:pt>
                <c:pt idx="324">
                  <c:v>2.8369158175587601</c:v>
                </c:pt>
                <c:pt idx="325">
                  <c:v>1.59828920205434</c:v>
                </c:pt>
                <c:pt idx="326">
                  <c:v>1.1268466403086901</c:v>
                </c:pt>
                <c:pt idx="327">
                  <c:v>3.31968584199746</c:v>
                </c:pt>
                <c:pt idx="328">
                  <c:v>5.7329800271987903</c:v>
                </c:pt>
                <c:pt idx="329">
                  <c:v>1.92481252650419</c:v>
                </c:pt>
                <c:pt idx="330">
                  <c:v>2.3826850321888902</c:v>
                </c:pt>
                <c:pt idx="331">
                  <c:v>3.4467608716090501</c:v>
                </c:pt>
                <c:pt idx="332">
                  <c:v>1.2038583368062901</c:v>
                </c:pt>
                <c:pt idx="333">
                  <c:v>1.3606800202528599</c:v>
                </c:pt>
                <c:pt idx="334">
                  <c:v>0.240369165117542</c:v>
                </c:pt>
                <c:pt idx="335">
                  <c:v>0.25901833273470398</c:v>
                </c:pt>
                <c:pt idx="336">
                  <c:v>0.88670750992993297</c:v>
                </c:pt>
                <c:pt idx="337">
                  <c:v>0.29997750215232299</c:v>
                </c:pt>
                <c:pt idx="338">
                  <c:v>0.425289172579845</c:v>
                </c:pt>
                <c:pt idx="339">
                  <c:v>0.56560834228992496</c:v>
                </c:pt>
                <c:pt idx="340">
                  <c:v>0.237915834809343</c:v>
                </c:pt>
                <c:pt idx="341">
                  <c:v>0.25209916775425201</c:v>
                </c:pt>
                <c:pt idx="342">
                  <c:v>0.55891916292409105</c:v>
                </c:pt>
                <c:pt idx="343">
                  <c:v>0.67169582622746604</c:v>
                </c:pt>
                <c:pt idx="344">
                  <c:v>0.39565751098096302</c:v>
                </c:pt>
                <c:pt idx="345">
                  <c:v>0.93924334262807996</c:v>
                </c:pt>
                <c:pt idx="346">
                  <c:v>1.81002331713835</c:v>
                </c:pt>
                <c:pt idx="347">
                  <c:v>1.7910674822330399</c:v>
                </c:pt>
                <c:pt idx="348">
                  <c:v>1.4086733617385201</c:v>
                </c:pt>
                <c:pt idx="349">
                  <c:v>0.89435498744249298</c:v>
                </c:pt>
                <c:pt idx="350">
                  <c:v>0.51587083602945005</c:v>
                </c:pt>
                <c:pt idx="351">
                  <c:v>0.41411499783396599</c:v>
                </c:pt>
                <c:pt idx="352">
                  <c:v>2.54782497957348</c:v>
                </c:pt>
                <c:pt idx="353">
                  <c:v>4.63005334854126</c:v>
                </c:pt>
                <c:pt idx="354">
                  <c:v>1.1456299945712001</c:v>
                </c:pt>
                <c:pt idx="355">
                  <c:v>0.64169999808072997</c:v>
                </c:pt>
                <c:pt idx="356">
                  <c:v>1.8605083046356801</c:v>
                </c:pt>
                <c:pt idx="357">
                  <c:v>0.61881499797105799</c:v>
                </c:pt>
                <c:pt idx="358">
                  <c:v>1.0277358166128401</c:v>
                </c:pt>
                <c:pt idx="359">
                  <c:v>0.32518166934450399</c:v>
                </c:pt>
                <c:pt idx="360">
                  <c:v>0.26946416524549299</c:v>
                </c:pt>
                <c:pt idx="361">
                  <c:v>0.29533916513125102</c:v>
                </c:pt>
                <c:pt idx="362">
                  <c:v>0.21035416483878999</c:v>
                </c:pt>
                <c:pt idx="363">
                  <c:v>0.335455000648896</c:v>
                </c:pt>
                <c:pt idx="364">
                  <c:v>0.23320083439350101</c:v>
                </c:pt>
                <c:pt idx="365">
                  <c:v>0.32401250230769302</c:v>
                </c:pt>
                <c:pt idx="366">
                  <c:v>0.33995916816095501</c:v>
                </c:pt>
                <c:pt idx="367">
                  <c:v>0.89715332816044302</c:v>
                </c:pt>
                <c:pt idx="368">
                  <c:v>0.53126166770855598</c:v>
                </c:pt>
                <c:pt idx="369">
                  <c:v>1.4848799840609199</c:v>
                </c:pt>
                <c:pt idx="370">
                  <c:v>0.851191677451133</c:v>
                </c:pt>
                <c:pt idx="371">
                  <c:v>0.29342249629398198</c:v>
                </c:pt>
                <c:pt idx="372">
                  <c:v>0.25522333304087302</c:v>
                </c:pt>
                <c:pt idx="373">
                  <c:v>0.65465666073063999</c:v>
                </c:pt>
                <c:pt idx="374">
                  <c:v>0.293767497564355</c:v>
                </c:pt>
                <c:pt idx="375">
                  <c:v>5.5682618038853002</c:v>
                </c:pt>
                <c:pt idx="376">
                  <c:v>6.0405282783508296</c:v>
                </c:pt>
                <c:pt idx="377">
                  <c:v>3.8319917227824498</c:v>
                </c:pt>
                <c:pt idx="378">
                  <c:v>0.81703665564457595</c:v>
                </c:pt>
                <c:pt idx="379">
                  <c:v>0.58255166540543202</c:v>
                </c:pt>
                <c:pt idx="380">
                  <c:v>1.27734332293271</c:v>
                </c:pt>
                <c:pt idx="381">
                  <c:v>3.65272587716579</c:v>
                </c:pt>
                <c:pt idx="382">
                  <c:v>0.90016250520944696</c:v>
                </c:pt>
                <c:pt idx="383">
                  <c:v>0.96105499808987105</c:v>
                </c:pt>
                <c:pt idx="384">
                  <c:v>0.199026668444275</c:v>
                </c:pt>
                <c:pt idx="385">
                  <c:v>0.21782916227976401</c:v>
                </c:pt>
                <c:pt idx="386">
                  <c:v>0.26302416933079498</c:v>
                </c:pt>
                <c:pt idx="387">
                  <c:v>0.206080001220106</c:v>
                </c:pt>
                <c:pt idx="388">
                  <c:v>0.20715333387255599</c:v>
                </c:pt>
                <c:pt idx="389">
                  <c:v>0.224211666360497</c:v>
                </c:pt>
                <c:pt idx="390">
                  <c:v>0.38607417593399601</c:v>
                </c:pt>
                <c:pt idx="391">
                  <c:v>0.81567582726478505</c:v>
                </c:pt>
                <c:pt idx="392">
                  <c:v>0.79754416783650595</c:v>
                </c:pt>
                <c:pt idx="393">
                  <c:v>1.6611366709073301</c:v>
                </c:pt>
                <c:pt idx="394">
                  <c:v>0.752138323883216</c:v>
                </c:pt>
                <c:pt idx="395">
                  <c:v>0.60014666507641401</c:v>
                </c:pt>
                <c:pt idx="396">
                  <c:v>3.9273650026321398</c:v>
                </c:pt>
                <c:pt idx="397">
                  <c:v>1.6074508238832099</c:v>
                </c:pt>
                <c:pt idx="398">
                  <c:v>0.50598083769281599</c:v>
                </c:pt>
                <c:pt idx="399">
                  <c:v>0.23180166631936999</c:v>
                </c:pt>
                <c:pt idx="400">
                  <c:v>1.6859766778349801</c:v>
                </c:pt>
                <c:pt idx="401">
                  <c:v>4.8827466456095303</c:v>
                </c:pt>
                <c:pt idx="402">
                  <c:v>3.9458416827519698</c:v>
                </c:pt>
                <c:pt idx="403">
                  <c:v>2.4879483560721001</c:v>
                </c:pt>
                <c:pt idx="404">
                  <c:v>1.8525158538420901</c:v>
                </c:pt>
                <c:pt idx="405">
                  <c:v>0.98505168825387901</c:v>
                </c:pt>
                <c:pt idx="406">
                  <c:v>0.38068833482762099</c:v>
                </c:pt>
                <c:pt idx="407">
                  <c:v>0.26116500089565903</c:v>
                </c:pt>
                <c:pt idx="408">
                  <c:v>0.240522495334347</c:v>
                </c:pt>
                <c:pt idx="409">
                  <c:v>0.20790083453059099</c:v>
                </c:pt>
                <c:pt idx="410">
                  <c:v>0.244585832332571</c:v>
                </c:pt>
                <c:pt idx="411">
                  <c:v>0.214398333132266</c:v>
                </c:pt>
                <c:pt idx="412">
                  <c:v>0.22779583543539</c:v>
                </c:pt>
                <c:pt idx="413">
                  <c:v>0.27371916530032903</c:v>
                </c:pt>
                <c:pt idx="414">
                  <c:v>0.186970832670728</c:v>
                </c:pt>
                <c:pt idx="415">
                  <c:v>0.78326501992841502</c:v>
                </c:pt>
                <c:pt idx="416">
                  <c:v>0.44727333039045303</c:v>
                </c:pt>
                <c:pt idx="417">
                  <c:v>0.65335334017872804</c:v>
                </c:pt>
                <c:pt idx="418">
                  <c:v>0.492430006886522</c:v>
                </c:pt>
                <c:pt idx="419">
                  <c:v>1.7758874788880299</c:v>
                </c:pt>
                <c:pt idx="420">
                  <c:v>3.4444608463843598</c:v>
                </c:pt>
                <c:pt idx="421">
                  <c:v>1.32836501131455</c:v>
                </c:pt>
                <c:pt idx="422">
                  <c:v>0.67683250501751802</c:v>
                </c:pt>
                <c:pt idx="423">
                  <c:v>0.33206249862909298</c:v>
                </c:pt>
                <c:pt idx="424">
                  <c:v>2.0862533377110899</c:v>
                </c:pt>
                <c:pt idx="425">
                  <c:v>5.2521457894643104</c:v>
                </c:pt>
                <c:pt idx="426">
                  <c:v>3.5436866348981799</c:v>
                </c:pt>
                <c:pt idx="427">
                  <c:v>0.64426833490530599</c:v>
                </c:pt>
                <c:pt idx="428">
                  <c:v>1.20228665838639</c:v>
                </c:pt>
                <c:pt idx="429">
                  <c:v>0.302986665492256</c:v>
                </c:pt>
                <c:pt idx="430">
                  <c:v>0.25213750345011499</c:v>
                </c:pt>
                <c:pt idx="431">
                  <c:v>0.236670002092917</c:v>
                </c:pt>
                <c:pt idx="432">
                  <c:v>0.527006668796142</c:v>
                </c:pt>
                <c:pt idx="433">
                  <c:v>0.23736000177760899</c:v>
                </c:pt>
                <c:pt idx="434">
                  <c:v>0.274984166721502</c:v>
                </c:pt>
                <c:pt idx="435">
                  <c:v>0.218825828681389</c:v>
                </c:pt>
                <c:pt idx="436">
                  <c:v>0.25880750211576597</c:v>
                </c:pt>
                <c:pt idx="437">
                  <c:v>0.210239166890581</c:v>
                </c:pt>
                <c:pt idx="438">
                  <c:v>0.25100666582584302</c:v>
                </c:pt>
                <c:pt idx="439">
                  <c:v>0.46471498442192799</c:v>
                </c:pt>
                <c:pt idx="440">
                  <c:v>2.4310425185163802</c:v>
                </c:pt>
                <c:pt idx="441">
                  <c:v>4.7206158604224502</c:v>
                </c:pt>
                <c:pt idx="442">
                  <c:v>1.4927958240111601</c:v>
                </c:pt>
                <c:pt idx="443">
                  <c:v>0.784510833223661</c:v>
                </c:pt>
                <c:pt idx="444">
                  <c:v>1.7761366709073301</c:v>
                </c:pt>
                <c:pt idx="445">
                  <c:v>2.0522324854135499</c:v>
                </c:pt>
                <c:pt idx="446">
                  <c:v>0.58554167146484004</c:v>
                </c:pt>
                <c:pt idx="447">
                  <c:v>0.37856083194414702</c:v>
                </c:pt>
                <c:pt idx="448">
                  <c:v>2.98635834480325</c:v>
                </c:pt>
                <c:pt idx="449">
                  <c:v>4.05827328880628</c:v>
                </c:pt>
                <c:pt idx="450">
                  <c:v>3.82148835102717</c:v>
                </c:pt>
                <c:pt idx="451">
                  <c:v>1.2404474745194101</c:v>
                </c:pt>
                <c:pt idx="452">
                  <c:v>0.61856583793957998</c:v>
                </c:pt>
                <c:pt idx="453">
                  <c:v>1.29603085080782</c:v>
                </c:pt>
                <c:pt idx="454">
                  <c:v>0.67600833068291299</c:v>
                </c:pt>
                <c:pt idx="455">
                  <c:v>1.7652500015993899</c:v>
                </c:pt>
                <c:pt idx="456">
                  <c:v>0.30250749985376901</c:v>
                </c:pt>
                <c:pt idx="457">
                  <c:v>0.24288000211119601</c:v>
                </c:pt>
                <c:pt idx="458">
                  <c:v>0.322287499954303</c:v>
                </c:pt>
                <c:pt idx="459">
                  <c:v>0.22971249970297</c:v>
                </c:pt>
                <c:pt idx="460">
                  <c:v>0.25411166183650402</c:v>
                </c:pt>
                <c:pt idx="461">
                  <c:v>0.208686668028434</c:v>
                </c:pt>
                <c:pt idx="462">
                  <c:v>0.25225250025590201</c:v>
                </c:pt>
                <c:pt idx="463">
                  <c:v>0.208169167265295</c:v>
                </c:pt>
                <c:pt idx="464">
                  <c:v>4.1176707906524301</c:v>
                </c:pt>
                <c:pt idx="465">
                  <c:v>2.6836975204447899</c:v>
                </c:pt>
                <c:pt idx="466">
                  <c:v>0.36405166928966798</c:v>
                </c:pt>
                <c:pt idx="467">
                  <c:v>0.34362000291546102</c:v>
                </c:pt>
                <c:pt idx="468">
                  <c:v>2.3202975048621499</c:v>
                </c:pt>
                <c:pt idx="469">
                  <c:v>4.2592166900634698</c:v>
                </c:pt>
                <c:pt idx="470">
                  <c:v>2.2653274951378499</c:v>
                </c:pt>
                <c:pt idx="471">
                  <c:v>1.2616458342472701</c:v>
                </c:pt>
                <c:pt idx="472">
                  <c:v>3.3540899918476699</c:v>
                </c:pt>
                <c:pt idx="473">
                  <c:v>4.6924216763178404</c:v>
                </c:pt>
                <c:pt idx="474">
                  <c:v>2.5947833492358501</c:v>
                </c:pt>
                <c:pt idx="475">
                  <c:v>1.3952183407545</c:v>
                </c:pt>
                <c:pt idx="476">
                  <c:v>1.0111949980258901</c:v>
                </c:pt>
                <c:pt idx="477">
                  <c:v>1.18425083220004</c:v>
                </c:pt>
                <c:pt idx="478">
                  <c:v>1.0067674921949701</c:v>
                </c:pt>
                <c:pt idx="479">
                  <c:v>0.36395583661893999</c:v>
                </c:pt>
                <c:pt idx="480">
                  <c:v>0.29514750093221598</c:v>
                </c:pt>
                <c:pt idx="481">
                  <c:v>0.25714000073572002</c:v>
                </c:pt>
                <c:pt idx="482">
                  <c:v>0.206616667260726</c:v>
                </c:pt>
                <c:pt idx="483">
                  <c:v>0.22929083560903801</c:v>
                </c:pt>
                <c:pt idx="484">
                  <c:v>0.26616750160852998</c:v>
                </c:pt>
                <c:pt idx="485">
                  <c:v>0.26440416698654401</c:v>
                </c:pt>
                <c:pt idx="486">
                  <c:v>0.17721499927341899</c:v>
                </c:pt>
                <c:pt idx="487">
                  <c:v>1.9837116768707801</c:v>
                </c:pt>
                <c:pt idx="488">
                  <c:v>0.58099917111297406</c:v>
                </c:pt>
                <c:pt idx="489">
                  <c:v>0.24249666914343801</c:v>
                </c:pt>
                <c:pt idx="490">
                  <c:v>0.23969833185275399</c:v>
                </c:pt>
                <c:pt idx="491">
                  <c:v>1.3439858000477101</c:v>
                </c:pt>
                <c:pt idx="492">
                  <c:v>2.8369158175587601</c:v>
                </c:pt>
                <c:pt idx="493">
                  <c:v>1.59828920205434</c:v>
                </c:pt>
                <c:pt idx="494">
                  <c:v>1.1268466403086901</c:v>
                </c:pt>
                <c:pt idx="495">
                  <c:v>3.31968584199746</c:v>
                </c:pt>
                <c:pt idx="496">
                  <c:v>5.7329800271987903</c:v>
                </c:pt>
                <c:pt idx="497">
                  <c:v>1.92481252650419</c:v>
                </c:pt>
                <c:pt idx="498">
                  <c:v>2.3826850321888902</c:v>
                </c:pt>
                <c:pt idx="499">
                  <c:v>3.4467608716090501</c:v>
                </c:pt>
                <c:pt idx="500">
                  <c:v>1.2038583368062901</c:v>
                </c:pt>
                <c:pt idx="501">
                  <c:v>1.3606800202528599</c:v>
                </c:pt>
                <c:pt idx="502">
                  <c:v>0.240369165117542</c:v>
                </c:pt>
                <c:pt idx="503">
                  <c:v>0.25901833273470398</c:v>
                </c:pt>
                <c:pt idx="504">
                  <c:v>0.88670750992993297</c:v>
                </c:pt>
                <c:pt idx="505">
                  <c:v>0.29997750215232299</c:v>
                </c:pt>
                <c:pt idx="506">
                  <c:v>0.425289172579845</c:v>
                </c:pt>
                <c:pt idx="507">
                  <c:v>0.56560834228992496</c:v>
                </c:pt>
                <c:pt idx="508">
                  <c:v>0.237915834809343</c:v>
                </c:pt>
                <c:pt idx="509">
                  <c:v>0.25209916775425201</c:v>
                </c:pt>
                <c:pt idx="510">
                  <c:v>0.55891916292409105</c:v>
                </c:pt>
                <c:pt idx="511">
                  <c:v>0.67169582622746604</c:v>
                </c:pt>
                <c:pt idx="512">
                  <c:v>0.39565751098096302</c:v>
                </c:pt>
                <c:pt idx="513">
                  <c:v>0.93924334262807996</c:v>
                </c:pt>
                <c:pt idx="514">
                  <c:v>1.81002331713835</c:v>
                </c:pt>
                <c:pt idx="515">
                  <c:v>1.7910674822330399</c:v>
                </c:pt>
                <c:pt idx="516">
                  <c:v>1.4086733617385201</c:v>
                </c:pt>
                <c:pt idx="517">
                  <c:v>0.89435498744249298</c:v>
                </c:pt>
                <c:pt idx="518">
                  <c:v>0.51587083602945005</c:v>
                </c:pt>
                <c:pt idx="519">
                  <c:v>0.41411499783396599</c:v>
                </c:pt>
                <c:pt idx="520">
                  <c:v>2.54782497957348</c:v>
                </c:pt>
                <c:pt idx="521">
                  <c:v>4.63005334854126</c:v>
                </c:pt>
                <c:pt idx="522">
                  <c:v>1.1456299945712001</c:v>
                </c:pt>
                <c:pt idx="523">
                  <c:v>0.64169999808072997</c:v>
                </c:pt>
                <c:pt idx="524">
                  <c:v>1.8605083046356801</c:v>
                </c:pt>
                <c:pt idx="525">
                  <c:v>0.61881499797105799</c:v>
                </c:pt>
                <c:pt idx="526">
                  <c:v>1.0277358166128401</c:v>
                </c:pt>
                <c:pt idx="527">
                  <c:v>0.32518166934450399</c:v>
                </c:pt>
                <c:pt idx="528">
                  <c:v>0.26946416524549299</c:v>
                </c:pt>
                <c:pt idx="529">
                  <c:v>0.29533916513125102</c:v>
                </c:pt>
                <c:pt idx="530">
                  <c:v>0.21035416483878999</c:v>
                </c:pt>
                <c:pt idx="531">
                  <c:v>0.335455000648896</c:v>
                </c:pt>
                <c:pt idx="532">
                  <c:v>0.23320083439350101</c:v>
                </c:pt>
                <c:pt idx="533">
                  <c:v>0.32401250230769302</c:v>
                </c:pt>
                <c:pt idx="534">
                  <c:v>0.33995916816095501</c:v>
                </c:pt>
                <c:pt idx="535">
                  <c:v>0.89715332816044302</c:v>
                </c:pt>
                <c:pt idx="536">
                  <c:v>0.53126166770855598</c:v>
                </c:pt>
                <c:pt idx="537">
                  <c:v>1.4848799840609199</c:v>
                </c:pt>
                <c:pt idx="538">
                  <c:v>0.851191677451133</c:v>
                </c:pt>
                <c:pt idx="539">
                  <c:v>0.29342249629398198</c:v>
                </c:pt>
                <c:pt idx="540">
                  <c:v>0.25522333304087302</c:v>
                </c:pt>
                <c:pt idx="541">
                  <c:v>0.65465666073063999</c:v>
                </c:pt>
                <c:pt idx="542">
                  <c:v>0.293767497564355</c:v>
                </c:pt>
                <c:pt idx="543">
                  <c:v>5.5682618038853002</c:v>
                </c:pt>
                <c:pt idx="544">
                  <c:v>6.0405282783508296</c:v>
                </c:pt>
                <c:pt idx="545">
                  <c:v>3.8319917227824498</c:v>
                </c:pt>
                <c:pt idx="546">
                  <c:v>0.81703665564457595</c:v>
                </c:pt>
                <c:pt idx="547">
                  <c:v>0.58255166540543202</c:v>
                </c:pt>
                <c:pt idx="548">
                  <c:v>1.27734332293271</c:v>
                </c:pt>
                <c:pt idx="549">
                  <c:v>3.65272587716579</c:v>
                </c:pt>
                <c:pt idx="550">
                  <c:v>0.90016250520944696</c:v>
                </c:pt>
                <c:pt idx="551">
                  <c:v>0.96105499808987105</c:v>
                </c:pt>
                <c:pt idx="552">
                  <c:v>0.25140916864077201</c:v>
                </c:pt>
                <c:pt idx="553">
                  <c:v>0.24013916693627799</c:v>
                </c:pt>
                <c:pt idx="554">
                  <c:v>0.21156167042752</c:v>
                </c:pt>
                <c:pt idx="555">
                  <c:v>0.24211333331962401</c:v>
                </c:pt>
                <c:pt idx="556">
                  <c:v>0.24556333174308101</c:v>
                </c:pt>
                <c:pt idx="557">
                  <c:v>0.246483327895402</c:v>
                </c:pt>
                <c:pt idx="558">
                  <c:v>0.267317501083016</c:v>
                </c:pt>
                <c:pt idx="559">
                  <c:v>4.6959291671464802</c:v>
                </c:pt>
                <c:pt idx="560">
                  <c:v>3.83889168421427</c:v>
                </c:pt>
                <c:pt idx="561">
                  <c:v>0.70468167300025697</c:v>
                </c:pt>
                <c:pt idx="562">
                  <c:v>1.4871799841523099</c:v>
                </c:pt>
                <c:pt idx="563">
                  <c:v>2.45454088519016</c:v>
                </c:pt>
                <c:pt idx="564">
                  <c:v>3.0952441883087101</c:v>
                </c:pt>
                <c:pt idx="565">
                  <c:v>2.1286499920487398</c:v>
                </c:pt>
                <c:pt idx="566">
                  <c:v>0.61314166570703199</c:v>
                </c:pt>
                <c:pt idx="567">
                  <c:v>0.36418583936989202</c:v>
                </c:pt>
                <c:pt idx="568">
                  <c:v>5.4195283587773604</c:v>
                </c:pt>
                <c:pt idx="569">
                  <c:v>4.9804199918111101</c:v>
                </c:pt>
                <c:pt idx="570">
                  <c:v>2.9162082963188398</c:v>
                </c:pt>
                <c:pt idx="571">
                  <c:v>1.56699000994364</c:v>
                </c:pt>
                <c:pt idx="572">
                  <c:v>1.7274725035826299</c:v>
                </c:pt>
                <c:pt idx="573">
                  <c:v>0.611550834576289</c:v>
                </c:pt>
                <c:pt idx="574">
                  <c:v>0.29319249925514101</c:v>
                </c:pt>
                <c:pt idx="575">
                  <c:v>0.268160826986034</c:v>
                </c:pt>
                <c:pt idx="576">
                  <c:v>0.24322500109672501</c:v>
                </c:pt>
                <c:pt idx="577">
                  <c:v>0.263886667365829</c:v>
                </c:pt>
                <c:pt idx="578">
                  <c:v>0.26808416644732103</c:v>
                </c:pt>
                <c:pt idx="579">
                  <c:v>0.270154166072607</c:v>
                </c:pt>
                <c:pt idx="580">
                  <c:v>0.215414169952273</c:v>
                </c:pt>
                <c:pt idx="581">
                  <c:v>0.266608330408732</c:v>
                </c:pt>
                <c:pt idx="582">
                  <c:v>0.295434996088345</c:v>
                </c:pt>
                <c:pt idx="583">
                  <c:v>1.0639991651723699</c:v>
                </c:pt>
                <c:pt idx="584">
                  <c:v>0.37616499575475798</c:v>
                </c:pt>
                <c:pt idx="585">
                  <c:v>0.271859999150037</c:v>
                </c:pt>
                <c:pt idx="586">
                  <c:v>3.0150317196796301</c:v>
                </c:pt>
                <c:pt idx="587">
                  <c:v>3.9438866599400799</c:v>
                </c:pt>
                <c:pt idx="588">
                  <c:v>3.4419691455364201</c:v>
                </c:pt>
                <c:pt idx="589">
                  <c:v>1.08161332497994</c:v>
                </c:pt>
                <c:pt idx="590">
                  <c:v>1.96138251950343</c:v>
                </c:pt>
                <c:pt idx="591">
                  <c:v>0.76199000994364396</c:v>
                </c:pt>
                <c:pt idx="592">
                  <c:v>2.8323158607880199</c:v>
                </c:pt>
                <c:pt idx="593">
                  <c:v>4.7959599812825502</c:v>
                </c:pt>
                <c:pt idx="594">
                  <c:v>3.02915747682253</c:v>
                </c:pt>
                <c:pt idx="595">
                  <c:v>1.9677649978796601</c:v>
                </c:pt>
                <c:pt idx="596">
                  <c:v>0.72741334517796796</c:v>
                </c:pt>
                <c:pt idx="597">
                  <c:v>0.93709664990504504</c:v>
                </c:pt>
                <c:pt idx="598">
                  <c:v>0.56524416546026801</c:v>
                </c:pt>
                <c:pt idx="599">
                  <c:v>0.45806416188677102</c:v>
                </c:pt>
                <c:pt idx="600">
                  <c:v>0.527006668796142</c:v>
                </c:pt>
                <c:pt idx="601">
                  <c:v>0.23736000177760899</c:v>
                </c:pt>
                <c:pt idx="602">
                  <c:v>0.274984166721502</c:v>
                </c:pt>
                <c:pt idx="603">
                  <c:v>0.218825828681389</c:v>
                </c:pt>
                <c:pt idx="604">
                  <c:v>0.25880750211576597</c:v>
                </c:pt>
                <c:pt idx="605">
                  <c:v>0.210239166890581</c:v>
                </c:pt>
                <c:pt idx="606">
                  <c:v>0.25100666582584302</c:v>
                </c:pt>
                <c:pt idx="607">
                  <c:v>0.46471498442192799</c:v>
                </c:pt>
                <c:pt idx="608">
                  <c:v>2.4310425185163802</c:v>
                </c:pt>
                <c:pt idx="609">
                  <c:v>4.7206158604224502</c:v>
                </c:pt>
                <c:pt idx="610">
                  <c:v>1.4927958240111601</c:v>
                </c:pt>
                <c:pt idx="611">
                  <c:v>0.784510833223661</c:v>
                </c:pt>
                <c:pt idx="612">
                  <c:v>1.7761366709073301</c:v>
                </c:pt>
                <c:pt idx="613">
                  <c:v>2.0522324854135499</c:v>
                </c:pt>
                <c:pt idx="614">
                  <c:v>0.58554167146484004</c:v>
                </c:pt>
                <c:pt idx="615">
                  <c:v>0.37856083194414702</c:v>
                </c:pt>
                <c:pt idx="616">
                  <c:v>2.98635834480325</c:v>
                </c:pt>
                <c:pt idx="617">
                  <c:v>4.05827328880628</c:v>
                </c:pt>
                <c:pt idx="618">
                  <c:v>3.82148835102717</c:v>
                </c:pt>
                <c:pt idx="619">
                  <c:v>1.2404474745194101</c:v>
                </c:pt>
                <c:pt idx="620">
                  <c:v>0.61856583793957998</c:v>
                </c:pt>
                <c:pt idx="621">
                  <c:v>1.29603085080782</c:v>
                </c:pt>
                <c:pt idx="622">
                  <c:v>0.67600833068291299</c:v>
                </c:pt>
                <c:pt idx="623">
                  <c:v>1.7652500015993899</c:v>
                </c:pt>
                <c:pt idx="624">
                  <c:v>0.31132416668037499</c:v>
                </c:pt>
                <c:pt idx="625">
                  <c:v>0.25848166612287299</c:v>
                </c:pt>
                <c:pt idx="626">
                  <c:v>0.25271249947448499</c:v>
                </c:pt>
                <c:pt idx="627">
                  <c:v>0.26237250077227697</c:v>
                </c:pt>
                <c:pt idx="628">
                  <c:v>0.26603333609799501</c:v>
                </c:pt>
                <c:pt idx="629">
                  <c:v>0.29194666311144801</c:v>
                </c:pt>
                <c:pt idx="630">
                  <c:v>0.21579749777913099</c:v>
                </c:pt>
                <c:pt idx="631">
                  <c:v>0.35057750073572003</c:v>
                </c:pt>
                <c:pt idx="632">
                  <c:v>4.1949890744686096</c:v>
                </c:pt>
                <c:pt idx="633">
                  <c:v>3.1689592091739098</c:v>
                </c:pt>
                <c:pt idx="634">
                  <c:v>0.20558166402081601</c:v>
                </c:pt>
                <c:pt idx="635">
                  <c:v>0.26517083463569402</c:v>
                </c:pt>
                <c:pt idx="636">
                  <c:v>0.22902250230312299</c:v>
                </c:pt>
                <c:pt idx="637">
                  <c:v>0.32249833685656398</c:v>
                </c:pt>
                <c:pt idx="638">
                  <c:v>0.23389083179334799</c:v>
                </c:pt>
                <c:pt idx="639">
                  <c:v>0.32297750535110598</c:v>
                </c:pt>
                <c:pt idx="640">
                  <c:v>0.23550083105762701</c:v>
                </c:pt>
                <c:pt idx="641">
                  <c:v>4.0102991091708304</c:v>
                </c:pt>
                <c:pt idx="642">
                  <c:v>2.7305216234922298</c:v>
                </c:pt>
                <c:pt idx="643">
                  <c:v>1.6911133354902199</c:v>
                </c:pt>
                <c:pt idx="644">
                  <c:v>1.3952949972947399</c:v>
                </c:pt>
                <c:pt idx="645">
                  <c:v>2.5759808365503898</c:v>
                </c:pt>
                <c:pt idx="646">
                  <c:v>0.662840842554966</c:v>
                </c:pt>
                <c:pt idx="647">
                  <c:v>0.49862082791825102</c:v>
                </c:pt>
                <c:pt idx="648">
                  <c:v>0.29514750093221598</c:v>
                </c:pt>
                <c:pt idx="649">
                  <c:v>0.25714000073572002</c:v>
                </c:pt>
                <c:pt idx="650">
                  <c:v>0.206616667260726</c:v>
                </c:pt>
                <c:pt idx="651">
                  <c:v>0.22929083560903801</c:v>
                </c:pt>
                <c:pt idx="652">
                  <c:v>0.26616750160852998</c:v>
                </c:pt>
                <c:pt idx="653">
                  <c:v>0.26440416698654401</c:v>
                </c:pt>
                <c:pt idx="654">
                  <c:v>0.17721499927341899</c:v>
                </c:pt>
                <c:pt idx="655">
                  <c:v>1.9837116768707801</c:v>
                </c:pt>
                <c:pt idx="656">
                  <c:v>0.58099917111297406</c:v>
                </c:pt>
                <c:pt idx="657">
                  <c:v>0.24249666914343801</c:v>
                </c:pt>
                <c:pt idx="658">
                  <c:v>0.23969833185275399</c:v>
                </c:pt>
                <c:pt idx="659">
                  <c:v>1.3439858000477101</c:v>
                </c:pt>
                <c:pt idx="660">
                  <c:v>2.8369158175587601</c:v>
                </c:pt>
                <c:pt idx="661">
                  <c:v>1.59828920205434</c:v>
                </c:pt>
                <c:pt idx="662">
                  <c:v>1.1268466403086901</c:v>
                </c:pt>
                <c:pt idx="663">
                  <c:v>3.31968584199746</c:v>
                </c:pt>
                <c:pt idx="664">
                  <c:v>5.7329800271987903</c:v>
                </c:pt>
                <c:pt idx="665">
                  <c:v>1.92481252650419</c:v>
                </c:pt>
                <c:pt idx="666">
                  <c:v>2.3826850321888902</c:v>
                </c:pt>
                <c:pt idx="667">
                  <c:v>3.4467608716090501</c:v>
                </c:pt>
                <c:pt idx="668">
                  <c:v>1.2038583368062901</c:v>
                </c:pt>
                <c:pt idx="669">
                  <c:v>1.3606800202528599</c:v>
                </c:pt>
                <c:pt idx="670">
                  <c:v>0.240369165117542</c:v>
                </c:pt>
                <c:pt idx="671">
                  <c:v>0.25901833273470398</c:v>
                </c:pt>
                <c:pt idx="672">
                  <c:v>0.88670750992993297</c:v>
                </c:pt>
                <c:pt idx="673">
                  <c:v>0.29997750215232299</c:v>
                </c:pt>
                <c:pt idx="674">
                  <c:v>0.425289172579845</c:v>
                </c:pt>
                <c:pt idx="675">
                  <c:v>0.56560834228992496</c:v>
                </c:pt>
                <c:pt idx="676">
                  <c:v>0.237915834809343</c:v>
                </c:pt>
                <c:pt idx="677">
                  <c:v>0.25209916775425201</c:v>
                </c:pt>
                <c:pt idx="678">
                  <c:v>0.55891916292409105</c:v>
                </c:pt>
                <c:pt idx="679">
                  <c:v>0.67169582622746604</c:v>
                </c:pt>
                <c:pt idx="680">
                  <c:v>0.39565751098096302</c:v>
                </c:pt>
                <c:pt idx="681">
                  <c:v>0.93924334262807996</c:v>
                </c:pt>
                <c:pt idx="682">
                  <c:v>1.81002331713835</c:v>
                </c:pt>
                <c:pt idx="683">
                  <c:v>1.7910674822330399</c:v>
                </c:pt>
                <c:pt idx="684">
                  <c:v>1.4086733617385201</c:v>
                </c:pt>
                <c:pt idx="685">
                  <c:v>0.89435498744249298</c:v>
                </c:pt>
                <c:pt idx="686">
                  <c:v>0.51587083602945005</c:v>
                </c:pt>
                <c:pt idx="687">
                  <c:v>0.41411499783396599</c:v>
                </c:pt>
                <c:pt idx="688">
                  <c:v>2.54782497957348</c:v>
                </c:pt>
                <c:pt idx="689">
                  <c:v>4.63005334854126</c:v>
                </c:pt>
                <c:pt idx="690">
                  <c:v>1.1456299945712001</c:v>
                </c:pt>
                <c:pt idx="691">
                  <c:v>0.64169999808072997</c:v>
                </c:pt>
                <c:pt idx="692">
                  <c:v>1.8605083046356801</c:v>
                </c:pt>
                <c:pt idx="693">
                  <c:v>0.61881499797105799</c:v>
                </c:pt>
                <c:pt idx="694">
                  <c:v>1.0277358166128401</c:v>
                </c:pt>
                <c:pt idx="695">
                  <c:v>0.32518166934450399</c:v>
                </c:pt>
                <c:pt idx="696">
                  <c:v>0.26946416524549299</c:v>
                </c:pt>
                <c:pt idx="697">
                  <c:v>0.29533916513125102</c:v>
                </c:pt>
                <c:pt idx="698">
                  <c:v>0.21035416483878999</c:v>
                </c:pt>
                <c:pt idx="699">
                  <c:v>0.335455000648896</c:v>
                </c:pt>
                <c:pt idx="700">
                  <c:v>0.23320083439350101</c:v>
                </c:pt>
                <c:pt idx="701">
                  <c:v>0.32401250230769302</c:v>
                </c:pt>
                <c:pt idx="702">
                  <c:v>0.33995916816095501</c:v>
                </c:pt>
                <c:pt idx="703">
                  <c:v>0.89715332816044302</c:v>
                </c:pt>
                <c:pt idx="704">
                  <c:v>0.53126166770855598</c:v>
                </c:pt>
                <c:pt idx="705">
                  <c:v>1.4848799840609199</c:v>
                </c:pt>
                <c:pt idx="706">
                  <c:v>0.851191677451133</c:v>
                </c:pt>
                <c:pt idx="707">
                  <c:v>0.29342249629398198</c:v>
                </c:pt>
                <c:pt idx="708">
                  <c:v>0.25522333304087302</c:v>
                </c:pt>
                <c:pt idx="709">
                  <c:v>0.65465666073063999</c:v>
                </c:pt>
                <c:pt idx="710">
                  <c:v>0.293767497564355</c:v>
                </c:pt>
                <c:pt idx="711">
                  <c:v>5.5682618038853002</c:v>
                </c:pt>
                <c:pt idx="712">
                  <c:v>6.0405282783508296</c:v>
                </c:pt>
                <c:pt idx="713">
                  <c:v>3.8319917227824498</c:v>
                </c:pt>
                <c:pt idx="714">
                  <c:v>0.81703665564457595</c:v>
                </c:pt>
                <c:pt idx="715">
                  <c:v>0.58255166540543202</c:v>
                </c:pt>
                <c:pt idx="716">
                  <c:v>1.27734332293271</c:v>
                </c:pt>
                <c:pt idx="717">
                  <c:v>3.65272587716579</c:v>
                </c:pt>
                <c:pt idx="718">
                  <c:v>0.90016250520944696</c:v>
                </c:pt>
                <c:pt idx="719">
                  <c:v>0.96105499808987105</c:v>
                </c:pt>
                <c:pt idx="720">
                  <c:v>0.25140916864077201</c:v>
                </c:pt>
                <c:pt idx="721">
                  <c:v>0.24013916693627799</c:v>
                </c:pt>
                <c:pt idx="722">
                  <c:v>0.21156167042752</c:v>
                </c:pt>
                <c:pt idx="723">
                  <c:v>0.24211333331962401</c:v>
                </c:pt>
                <c:pt idx="724">
                  <c:v>0.24556333174308101</c:v>
                </c:pt>
                <c:pt idx="725">
                  <c:v>0.246483327895402</c:v>
                </c:pt>
                <c:pt idx="726">
                  <c:v>0.267317501083016</c:v>
                </c:pt>
                <c:pt idx="727">
                  <c:v>4.6959291671464802</c:v>
                </c:pt>
                <c:pt idx="728">
                  <c:v>3.83889168421427</c:v>
                </c:pt>
                <c:pt idx="729">
                  <c:v>0.70468167300025697</c:v>
                </c:pt>
                <c:pt idx="730">
                  <c:v>1.4871799841523099</c:v>
                </c:pt>
                <c:pt idx="731">
                  <c:v>2.45454088519016</c:v>
                </c:pt>
                <c:pt idx="732">
                  <c:v>3.0952441883087101</c:v>
                </c:pt>
                <c:pt idx="733">
                  <c:v>2.1286499920487398</c:v>
                </c:pt>
                <c:pt idx="734">
                  <c:v>0.61314166570703199</c:v>
                </c:pt>
                <c:pt idx="735">
                  <c:v>0.36418583936989202</c:v>
                </c:pt>
                <c:pt idx="736">
                  <c:v>5.4195283587773604</c:v>
                </c:pt>
                <c:pt idx="737">
                  <c:v>4.9804199918111101</c:v>
                </c:pt>
                <c:pt idx="738">
                  <c:v>2.9162082963188398</c:v>
                </c:pt>
                <c:pt idx="739">
                  <c:v>1.56699000994364</c:v>
                </c:pt>
                <c:pt idx="740">
                  <c:v>1.7274725035826299</c:v>
                </c:pt>
                <c:pt idx="741">
                  <c:v>0.611550834576289</c:v>
                </c:pt>
                <c:pt idx="742">
                  <c:v>0.29319249925514101</c:v>
                </c:pt>
                <c:pt idx="743">
                  <c:v>0.268160826986034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28-43E9-A2A0-0AF68FCA48F3}"/>
            </c:ext>
          </c:extLst>
        </c:ser>
        <c:ser>
          <c:idx val="0"/>
          <c:order val="1"/>
          <c:tx>
            <c:v>Synthetic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Usage!$C$4346:$C$5089</c:f>
              <c:numCache>
                <c:formatCode>0.00</c:formatCode>
                <c:ptCount val="744"/>
                <c:pt idx="0">
                  <c:v>0.27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0.73</c:v>
                </c:pt>
                <c:pt idx="7">
                  <c:v>2.35</c:v>
                </c:pt>
                <c:pt idx="8">
                  <c:v>2.11</c:v>
                </c:pt>
                <c:pt idx="9">
                  <c:v>1.54</c:v>
                </c:pt>
                <c:pt idx="10">
                  <c:v>0.95</c:v>
                </c:pt>
                <c:pt idx="11">
                  <c:v>0.77</c:v>
                </c:pt>
                <c:pt idx="12">
                  <c:v>0.6</c:v>
                </c:pt>
                <c:pt idx="13">
                  <c:v>0.42</c:v>
                </c:pt>
                <c:pt idx="14">
                  <c:v>0.92</c:v>
                </c:pt>
                <c:pt idx="15">
                  <c:v>2.13</c:v>
                </c:pt>
                <c:pt idx="16">
                  <c:v>3.78</c:v>
                </c:pt>
                <c:pt idx="17">
                  <c:v>4.5999999999999996</c:v>
                </c:pt>
                <c:pt idx="18">
                  <c:v>4.29</c:v>
                </c:pt>
                <c:pt idx="19">
                  <c:v>3.49</c:v>
                </c:pt>
                <c:pt idx="20">
                  <c:v>2.4900000000000002</c:v>
                </c:pt>
                <c:pt idx="21">
                  <c:v>1.59</c:v>
                </c:pt>
                <c:pt idx="22">
                  <c:v>0.95</c:v>
                </c:pt>
                <c:pt idx="23">
                  <c:v>0.56999999999999995</c:v>
                </c:pt>
                <c:pt idx="24">
                  <c:v>0.26</c:v>
                </c:pt>
                <c:pt idx="25">
                  <c:v>0.26</c:v>
                </c:pt>
                <c:pt idx="26">
                  <c:v>0.26</c:v>
                </c:pt>
                <c:pt idx="27">
                  <c:v>0.26</c:v>
                </c:pt>
                <c:pt idx="28">
                  <c:v>0.26</c:v>
                </c:pt>
                <c:pt idx="29">
                  <c:v>0.28999999999999998</c:v>
                </c:pt>
                <c:pt idx="30">
                  <c:v>0.47</c:v>
                </c:pt>
                <c:pt idx="31">
                  <c:v>1.1599999999999999</c:v>
                </c:pt>
                <c:pt idx="32">
                  <c:v>2.39</c:v>
                </c:pt>
                <c:pt idx="33">
                  <c:v>3.1</c:v>
                </c:pt>
                <c:pt idx="34">
                  <c:v>1.94</c:v>
                </c:pt>
                <c:pt idx="35">
                  <c:v>0.61</c:v>
                </c:pt>
                <c:pt idx="36">
                  <c:v>0.28999999999999998</c:v>
                </c:pt>
                <c:pt idx="37">
                  <c:v>0.63</c:v>
                </c:pt>
                <c:pt idx="38">
                  <c:v>0.97</c:v>
                </c:pt>
                <c:pt idx="39">
                  <c:v>1.59</c:v>
                </c:pt>
                <c:pt idx="40">
                  <c:v>2.34</c:v>
                </c:pt>
                <c:pt idx="41">
                  <c:v>2.99</c:v>
                </c:pt>
                <c:pt idx="42">
                  <c:v>3.25</c:v>
                </c:pt>
                <c:pt idx="43">
                  <c:v>2.68</c:v>
                </c:pt>
                <c:pt idx="44">
                  <c:v>1.54</c:v>
                </c:pt>
                <c:pt idx="45">
                  <c:v>0.71</c:v>
                </c:pt>
                <c:pt idx="46">
                  <c:v>0.36</c:v>
                </c:pt>
                <c:pt idx="47">
                  <c:v>0.28000000000000003</c:v>
                </c:pt>
                <c:pt idx="48">
                  <c:v>0.26</c:v>
                </c:pt>
                <c:pt idx="49">
                  <c:v>0.26</c:v>
                </c:pt>
                <c:pt idx="50">
                  <c:v>0.26</c:v>
                </c:pt>
                <c:pt idx="51">
                  <c:v>0.26</c:v>
                </c:pt>
                <c:pt idx="52">
                  <c:v>0.26</c:v>
                </c:pt>
                <c:pt idx="53">
                  <c:v>0.28999999999999998</c:v>
                </c:pt>
                <c:pt idx="54">
                  <c:v>0.48</c:v>
                </c:pt>
                <c:pt idx="55">
                  <c:v>1.1599999999999999</c:v>
                </c:pt>
                <c:pt idx="56">
                  <c:v>2.39</c:v>
                </c:pt>
                <c:pt idx="57">
                  <c:v>3.1</c:v>
                </c:pt>
                <c:pt idx="58">
                  <c:v>1.94</c:v>
                </c:pt>
                <c:pt idx="59">
                  <c:v>0.61</c:v>
                </c:pt>
                <c:pt idx="60">
                  <c:v>0.28999999999999998</c:v>
                </c:pt>
                <c:pt idx="61">
                  <c:v>0.63</c:v>
                </c:pt>
                <c:pt idx="62">
                  <c:v>0.97</c:v>
                </c:pt>
                <c:pt idx="63">
                  <c:v>1.59</c:v>
                </c:pt>
                <c:pt idx="64">
                  <c:v>2.34</c:v>
                </c:pt>
                <c:pt idx="65">
                  <c:v>2.99</c:v>
                </c:pt>
                <c:pt idx="66">
                  <c:v>3.25</c:v>
                </c:pt>
                <c:pt idx="67">
                  <c:v>2.68</c:v>
                </c:pt>
                <c:pt idx="68">
                  <c:v>1.54</c:v>
                </c:pt>
                <c:pt idx="69">
                  <c:v>0.71</c:v>
                </c:pt>
                <c:pt idx="70">
                  <c:v>0.36</c:v>
                </c:pt>
                <c:pt idx="71">
                  <c:v>0.28000000000000003</c:v>
                </c:pt>
                <c:pt idx="72">
                  <c:v>0.27</c:v>
                </c:pt>
                <c:pt idx="73">
                  <c:v>0.27</c:v>
                </c:pt>
                <c:pt idx="74">
                  <c:v>0.27</c:v>
                </c:pt>
                <c:pt idx="75">
                  <c:v>0.27</c:v>
                </c:pt>
                <c:pt idx="76">
                  <c:v>0.27</c:v>
                </c:pt>
                <c:pt idx="77">
                  <c:v>0.28000000000000003</c:v>
                </c:pt>
                <c:pt idx="78">
                  <c:v>0.78</c:v>
                </c:pt>
                <c:pt idx="79">
                  <c:v>2.57</c:v>
                </c:pt>
                <c:pt idx="80">
                  <c:v>2.2999999999999998</c:v>
                </c:pt>
                <c:pt idx="81">
                  <c:v>1.67</c:v>
                </c:pt>
                <c:pt idx="82">
                  <c:v>1.02</c:v>
                </c:pt>
                <c:pt idx="83">
                  <c:v>0.82</c:v>
                </c:pt>
                <c:pt idx="84">
                  <c:v>0.62</c:v>
                </c:pt>
                <c:pt idx="85">
                  <c:v>0.42</c:v>
                </c:pt>
                <c:pt idx="86">
                  <c:v>0.92</c:v>
                </c:pt>
                <c:pt idx="87">
                  <c:v>2.12</c:v>
                </c:pt>
                <c:pt idx="88">
                  <c:v>3.75</c:v>
                </c:pt>
                <c:pt idx="89">
                  <c:v>4.57</c:v>
                </c:pt>
                <c:pt idx="90">
                  <c:v>4.26</c:v>
                </c:pt>
                <c:pt idx="91">
                  <c:v>3.47</c:v>
                </c:pt>
                <c:pt idx="92">
                  <c:v>2.4700000000000002</c:v>
                </c:pt>
                <c:pt idx="93">
                  <c:v>1.58</c:v>
                </c:pt>
                <c:pt idx="94">
                  <c:v>0.94</c:v>
                </c:pt>
                <c:pt idx="95">
                  <c:v>0.56999999999999995</c:v>
                </c:pt>
                <c:pt idx="96">
                  <c:v>0.27</c:v>
                </c:pt>
                <c:pt idx="97">
                  <c:v>0.27</c:v>
                </c:pt>
                <c:pt idx="98">
                  <c:v>0.27</c:v>
                </c:pt>
                <c:pt idx="99">
                  <c:v>0.27</c:v>
                </c:pt>
                <c:pt idx="100">
                  <c:v>0.27</c:v>
                </c:pt>
                <c:pt idx="101">
                  <c:v>0.28000000000000003</c:v>
                </c:pt>
                <c:pt idx="102">
                  <c:v>0.87</c:v>
                </c:pt>
                <c:pt idx="103">
                  <c:v>2.95</c:v>
                </c:pt>
                <c:pt idx="104">
                  <c:v>2.64</c:v>
                </c:pt>
                <c:pt idx="105">
                  <c:v>1.9</c:v>
                </c:pt>
                <c:pt idx="106">
                  <c:v>1.1399999999999999</c:v>
                </c:pt>
                <c:pt idx="107">
                  <c:v>0.9</c:v>
                </c:pt>
                <c:pt idx="108">
                  <c:v>0.66</c:v>
                </c:pt>
                <c:pt idx="109">
                  <c:v>0.42</c:v>
                </c:pt>
                <c:pt idx="110">
                  <c:v>0.92</c:v>
                </c:pt>
                <c:pt idx="111">
                  <c:v>2.12</c:v>
                </c:pt>
                <c:pt idx="112">
                  <c:v>3.76</c:v>
                </c:pt>
                <c:pt idx="113">
                  <c:v>4.58</c:v>
                </c:pt>
                <c:pt idx="114">
                  <c:v>4.2699999999999996</c:v>
                </c:pt>
                <c:pt idx="115">
                  <c:v>3.47</c:v>
                </c:pt>
                <c:pt idx="116">
                  <c:v>2.48</c:v>
                </c:pt>
                <c:pt idx="117">
                  <c:v>1.58</c:v>
                </c:pt>
                <c:pt idx="118">
                  <c:v>0.94</c:v>
                </c:pt>
                <c:pt idx="119">
                  <c:v>0.56999999999999995</c:v>
                </c:pt>
                <c:pt idx="120">
                  <c:v>0.27</c:v>
                </c:pt>
                <c:pt idx="121">
                  <c:v>0.27</c:v>
                </c:pt>
                <c:pt idx="122">
                  <c:v>0.27</c:v>
                </c:pt>
                <c:pt idx="123">
                  <c:v>0.27</c:v>
                </c:pt>
                <c:pt idx="124">
                  <c:v>0.27</c:v>
                </c:pt>
                <c:pt idx="125">
                  <c:v>0.28999999999999998</c:v>
                </c:pt>
                <c:pt idx="126">
                  <c:v>1.46</c:v>
                </c:pt>
                <c:pt idx="127">
                  <c:v>5.64</c:v>
                </c:pt>
                <c:pt idx="128">
                  <c:v>5.01</c:v>
                </c:pt>
                <c:pt idx="129">
                  <c:v>3.53</c:v>
                </c:pt>
                <c:pt idx="130">
                  <c:v>2.02</c:v>
                </c:pt>
                <c:pt idx="131">
                  <c:v>1.48</c:v>
                </c:pt>
                <c:pt idx="132">
                  <c:v>0.95</c:v>
                </c:pt>
                <c:pt idx="133">
                  <c:v>0.42</c:v>
                </c:pt>
                <c:pt idx="134">
                  <c:v>0.92</c:v>
                </c:pt>
                <c:pt idx="135">
                  <c:v>2.12</c:v>
                </c:pt>
                <c:pt idx="136">
                  <c:v>3.76</c:v>
                </c:pt>
                <c:pt idx="137">
                  <c:v>4.58</c:v>
                </c:pt>
                <c:pt idx="138">
                  <c:v>4.2699999999999996</c:v>
                </c:pt>
                <c:pt idx="139">
                  <c:v>3.47</c:v>
                </c:pt>
                <c:pt idx="140">
                  <c:v>2.48</c:v>
                </c:pt>
                <c:pt idx="141">
                  <c:v>1.58</c:v>
                </c:pt>
                <c:pt idx="142">
                  <c:v>0.94</c:v>
                </c:pt>
                <c:pt idx="143">
                  <c:v>0.56999999999999995</c:v>
                </c:pt>
                <c:pt idx="144">
                  <c:v>0.27</c:v>
                </c:pt>
                <c:pt idx="145">
                  <c:v>0.27</c:v>
                </c:pt>
                <c:pt idx="146">
                  <c:v>0.27</c:v>
                </c:pt>
                <c:pt idx="147">
                  <c:v>0.27</c:v>
                </c:pt>
                <c:pt idx="148">
                  <c:v>0.27</c:v>
                </c:pt>
                <c:pt idx="149">
                  <c:v>0.28000000000000003</c:v>
                </c:pt>
                <c:pt idx="150">
                  <c:v>0.64</c:v>
                </c:pt>
                <c:pt idx="151">
                  <c:v>1.92</c:v>
                </c:pt>
                <c:pt idx="152">
                  <c:v>1.73</c:v>
                </c:pt>
                <c:pt idx="153">
                  <c:v>1.27</c:v>
                </c:pt>
                <c:pt idx="154">
                  <c:v>0.81</c:v>
                </c:pt>
                <c:pt idx="155">
                  <c:v>0.68</c:v>
                </c:pt>
                <c:pt idx="156">
                  <c:v>0.55000000000000004</c:v>
                </c:pt>
                <c:pt idx="157">
                  <c:v>0.42</c:v>
                </c:pt>
                <c:pt idx="158">
                  <c:v>0.91</c:v>
                </c:pt>
                <c:pt idx="159">
                  <c:v>2.11</c:v>
                </c:pt>
                <c:pt idx="160">
                  <c:v>3.74</c:v>
                </c:pt>
                <c:pt idx="161">
                  <c:v>4.5599999999999996</c:v>
                </c:pt>
                <c:pt idx="162">
                  <c:v>4.25</c:v>
                </c:pt>
                <c:pt idx="163">
                  <c:v>3.46</c:v>
                </c:pt>
                <c:pt idx="164">
                  <c:v>2.4700000000000002</c:v>
                </c:pt>
                <c:pt idx="165">
                  <c:v>1.58</c:v>
                </c:pt>
                <c:pt idx="166">
                  <c:v>0.94</c:v>
                </c:pt>
                <c:pt idx="167">
                  <c:v>0.56999999999999995</c:v>
                </c:pt>
                <c:pt idx="168">
                  <c:v>0.27</c:v>
                </c:pt>
                <c:pt idx="169">
                  <c:v>0.27</c:v>
                </c:pt>
                <c:pt idx="170">
                  <c:v>0.27</c:v>
                </c:pt>
                <c:pt idx="171">
                  <c:v>0.27</c:v>
                </c:pt>
                <c:pt idx="172">
                  <c:v>0.27</c:v>
                </c:pt>
                <c:pt idx="173">
                  <c:v>0.28000000000000003</c:v>
                </c:pt>
                <c:pt idx="174">
                  <c:v>0.67</c:v>
                </c:pt>
                <c:pt idx="175">
                  <c:v>2.0499999999999998</c:v>
                </c:pt>
                <c:pt idx="176">
                  <c:v>1.84</c:v>
                </c:pt>
                <c:pt idx="177">
                  <c:v>1.35</c:v>
                </c:pt>
                <c:pt idx="178">
                  <c:v>0.85</c:v>
                </c:pt>
                <c:pt idx="179">
                  <c:v>0.71</c:v>
                </c:pt>
                <c:pt idx="180">
                  <c:v>0.56000000000000005</c:v>
                </c:pt>
                <c:pt idx="181">
                  <c:v>0.42</c:v>
                </c:pt>
                <c:pt idx="182">
                  <c:v>0.92</c:v>
                </c:pt>
                <c:pt idx="183">
                  <c:v>2.13</c:v>
                </c:pt>
                <c:pt idx="184">
                  <c:v>3.77</c:v>
                </c:pt>
                <c:pt idx="185">
                  <c:v>4.59</c:v>
                </c:pt>
                <c:pt idx="186">
                  <c:v>4.28</c:v>
                </c:pt>
                <c:pt idx="187">
                  <c:v>3.48</c:v>
                </c:pt>
                <c:pt idx="188">
                  <c:v>2.48</c:v>
                </c:pt>
                <c:pt idx="189">
                  <c:v>1.59</c:v>
                </c:pt>
                <c:pt idx="190">
                  <c:v>0.95</c:v>
                </c:pt>
                <c:pt idx="191">
                  <c:v>0.56999999999999995</c:v>
                </c:pt>
                <c:pt idx="192">
                  <c:v>0.26</c:v>
                </c:pt>
                <c:pt idx="193">
                  <c:v>0.26</c:v>
                </c:pt>
                <c:pt idx="194">
                  <c:v>0.26</c:v>
                </c:pt>
                <c:pt idx="195">
                  <c:v>0.26</c:v>
                </c:pt>
                <c:pt idx="196">
                  <c:v>0.26</c:v>
                </c:pt>
                <c:pt idx="197">
                  <c:v>0.28999999999999998</c:v>
                </c:pt>
                <c:pt idx="198">
                  <c:v>0.48</c:v>
                </c:pt>
                <c:pt idx="199">
                  <c:v>1.1599999999999999</c:v>
                </c:pt>
                <c:pt idx="200">
                  <c:v>2.39</c:v>
                </c:pt>
                <c:pt idx="201">
                  <c:v>3.1</c:v>
                </c:pt>
                <c:pt idx="202">
                  <c:v>1.94</c:v>
                </c:pt>
                <c:pt idx="203">
                  <c:v>0.61</c:v>
                </c:pt>
                <c:pt idx="204">
                  <c:v>0.28999999999999998</c:v>
                </c:pt>
                <c:pt idx="205">
                  <c:v>0.63</c:v>
                </c:pt>
                <c:pt idx="206">
                  <c:v>0.96</c:v>
                </c:pt>
                <c:pt idx="207">
                  <c:v>1.58</c:v>
                </c:pt>
                <c:pt idx="208">
                  <c:v>2.34</c:v>
                </c:pt>
                <c:pt idx="209">
                  <c:v>2.98</c:v>
                </c:pt>
                <c:pt idx="210">
                  <c:v>3.24</c:v>
                </c:pt>
                <c:pt idx="211">
                  <c:v>2.67</c:v>
                </c:pt>
                <c:pt idx="212">
                  <c:v>1.54</c:v>
                </c:pt>
                <c:pt idx="213">
                  <c:v>0.71</c:v>
                </c:pt>
                <c:pt idx="214">
                  <c:v>0.36</c:v>
                </c:pt>
                <c:pt idx="215">
                  <c:v>0.28000000000000003</c:v>
                </c:pt>
                <c:pt idx="216">
                  <c:v>0.26</c:v>
                </c:pt>
                <c:pt idx="217">
                  <c:v>0.26</c:v>
                </c:pt>
                <c:pt idx="218">
                  <c:v>0.26</c:v>
                </c:pt>
                <c:pt idx="219">
                  <c:v>0.26</c:v>
                </c:pt>
                <c:pt idx="220">
                  <c:v>0.26</c:v>
                </c:pt>
                <c:pt idx="221">
                  <c:v>0.28999999999999998</c:v>
                </c:pt>
                <c:pt idx="222">
                  <c:v>0.48</c:v>
                </c:pt>
                <c:pt idx="223">
                  <c:v>1.1599999999999999</c:v>
                </c:pt>
                <c:pt idx="224">
                  <c:v>2.39</c:v>
                </c:pt>
                <c:pt idx="225">
                  <c:v>3.1</c:v>
                </c:pt>
                <c:pt idx="226">
                  <c:v>1.94</c:v>
                </c:pt>
                <c:pt idx="227">
                  <c:v>0.61</c:v>
                </c:pt>
                <c:pt idx="228">
                  <c:v>0.28999999999999998</c:v>
                </c:pt>
                <c:pt idx="229">
                  <c:v>0.63</c:v>
                </c:pt>
                <c:pt idx="230">
                  <c:v>0.96</c:v>
                </c:pt>
                <c:pt idx="231">
                  <c:v>1.58</c:v>
                </c:pt>
                <c:pt idx="232">
                  <c:v>2.34</c:v>
                </c:pt>
                <c:pt idx="233">
                  <c:v>2.98</c:v>
                </c:pt>
                <c:pt idx="234">
                  <c:v>3.24</c:v>
                </c:pt>
                <c:pt idx="235">
                  <c:v>2.67</c:v>
                </c:pt>
                <c:pt idx="236">
                  <c:v>1.54</c:v>
                </c:pt>
                <c:pt idx="237">
                  <c:v>0.71</c:v>
                </c:pt>
                <c:pt idx="238">
                  <c:v>0.36</c:v>
                </c:pt>
                <c:pt idx="239">
                  <c:v>0.28000000000000003</c:v>
                </c:pt>
                <c:pt idx="240">
                  <c:v>0.27</c:v>
                </c:pt>
                <c:pt idx="241">
                  <c:v>0.27</c:v>
                </c:pt>
                <c:pt idx="242">
                  <c:v>0.27</c:v>
                </c:pt>
                <c:pt idx="243">
                  <c:v>0.27</c:v>
                </c:pt>
                <c:pt idx="244">
                  <c:v>0.27</c:v>
                </c:pt>
                <c:pt idx="245">
                  <c:v>0.28999999999999998</c:v>
                </c:pt>
                <c:pt idx="246">
                  <c:v>1.47</c:v>
                </c:pt>
                <c:pt idx="247">
                  <c:v>5.68</c:v>
                </c:pt>
                <c:pt idx="248">
                  <c:v>5.04</c:v>
                </c:pt>
                <c:pt idx="249">
                  <c:v>3.55</c:v>
                </c:pt>
                <c:pt idx="250">
                  <c:v>2.0299999999999998</c:v>
                </c:pt>
                <c:pt idx="251">
                  <c:v>1.49</c:v>
                </c:pt>
                <c:pt idx="252">
                  <c:v>0.96</c:v>
                </c:pt>
                <c:pt idx="253">
                  <c:v>0.42</c:v>
                </c:pt>
                <c:pt idx="254">
                  <c:v>0.92</c:v>
                </c:pt>
                <c:pt idx="255">
                  <c:v>2.13</c:v>
                </c:pt>
                <c:pt idx="256">
                  <c:v>3.77</c:v>
                </c:pt>
                <c:pt idx="257">
                  <c:v>4.5999999999999996</c:v>
                </c:pt>
                <c:pt idx="258">
                  <c:v>4.29</c:v>
                </c:pt>
                <c:pt idx="259">
                  <c:v>3.48</c:v>
                </c:pt>
                <c:pt idx="260">
                  <c:v>2.4900000000000002</c:v>
                </c:pt>
                <c:pt idx="261">
                  <c:v>1.59</c:v>
                </c:pt>
                <c:pt idx="262">
                  <c:v>0.95</c:v>
                </c:pt>
                <c:pt idx="263">
                  <c:v>0.56999999999999995</c:v>
                </c:pt>
                <c:pt idx="264">
                  <c:v>0.27</c:v>
                </c:pt>
                <c:pt idx="265">
                  <c:v>0.27</c:v>
                </c:pt>
                <c:pt idx="266">
                  <c:v>0.27</c:v>
                </c:pt>
                <c:pt idx="267">
                  <c:v>0.27</c:v>
                </c:pt>
                <c:pt idx="268">
                  <c:v>0.27</c:v>
                </c:pt>
                <c:pt idx="269">
                  <c:v>0.28000000000000003</c:v>
                </c:pt>
                <c:pt idx="270">
                  <c:v>1.1599999999999999</c:v>
                </c:pt>
                <c:pt idx="271">
                  <c:v>4.28</c:v>
                </c:pt>
                <c:pt idx="272">
                  <c:v>3.81</c:v>
                </c:pt>
                <c:pt idx="273">
                  <c:v>2.71</c:v>
                </c:pt>
                <c:pt idx="274">
                  <c:v>1.58</c:v>
                </c:pt>
                <c:pt idx="275">
                  <c:v>1.19</c:v>
                </c:pt>
                <c:pt idx="276">
                  <c:v>0.81</c:v>
                </c:pt>
                <c:pt idx="277">
                  <c:v>0.42</c:v>
                </c:pt>
                <c:pt idx="278">
                  <c:v>0.92</c:v>
                </c:pt>
                <c:pt idx="279">
                  <c:v>2.13</c:v>
                </c:pt>
                <c:pt idx="280">
                  <c:v>3.77</c:v>
                </c:pt>
                <c:pt idx="281">
                  <c:v>4.59</c:v>
                </c:pt>
                <c:pt idx="282">
                  <c:v>4.28</c:v>
                </c:pt>
                <c:pt idx="283">
                  <c:v>3.48</c:v>
                </c:pt>
                <c:pt idx="284">
                  <c:v>2.48</c:v>
                </c:pt>
                <c:pt idx="285">
                  <c:v>1.59</c:v>
                </c:pt>
                <c:pt idx="286">
                  <c:v>0.95</c:v>
                </c:pt>
                <c:pt idx="287">
                  <c:v>0.56999999999999995</c:v>
                </c:pt>
                <c:pt idx="288">
                  <c:v>0.27</c:v>
                </c:pt>
                <c:pt idx="289">
                  <c:v>0.27</c:v>
                </c:pt>
                <c:pt idx="290">
                  <c:v>0.27</c:v>
                </c:pt>
                <c:pt idx="291">
                  <c:v>0.27</c:v>
                </c:pt>
                <c:pt idx="292">
                  <c:v>0.27</c:v>
                </c:pt>
                <c:pt idx="293">
                  <c:v>0.28000000000000003</c:v>
                </c:pt>
                <c:pt idx="294">
                  <c:v>0.95</c:v>
                </c:pt>
                <c:pt idx="295">
                  <c:v>3.32</c:v>
                </c:pt>
                <c:pt idx="296">
                  <c:v>2.97</c:v>
                </c:pt>
                <c:pt idx="297">
                  <c:v>2.12</c:v>
                </c:pt>
                <c:pt idx="298">
                  <c:v>1.26</c:v>
                </c:pt>
                <c:pt idx="299">
                  <c:v>0.98</c:v>
                </c:pt>
                <c:pt idx="300">
                  <c:v>0.7</c:v>
                </c:pt>
                <c:pt idx="301">
                  <c:v>0.42</c:v>
                </c:pt>
                <c:pt idx="302">
                  <c:v>0.92</c:v>
                </c:pt>
                <c:pt idx="303">
                  <c:v>2.12</c:v>
                </c:pt>
                <c:pt idx="304">
                  <c:v>3.76</c:v>
                </c:pt>
                <c:pt idx="305">
                  <c:v>4.58</c:v>
                </c:pt>
                <c:pt idx="306">
                  <c:v>4.2699999999999996</c:v>
                </c:pt>
                <c:pt idx="307">
                  <c:v>3.47</c:v>
                </c:pt>
                <c:pt idx="308">
                  <c:v>2.48</c:v>
                </c:pt>
                <c:pt idx="309">
                  <c:v>1.58</c:v>
                </c:pt>
                <c:pt idx="310">
                  <c:v>0.94</c:v>
                </c:pt>
                <c:pt idx="311">
                  <c:v>0.56999999999999995</c:v>
                </c:pt>
                <c:pt idx="312">
                  <c:v>0.27</c:v>
                </c:pt>
                <c:pt idx="313">
                  <c:v>0.27</c:v>
                </c:pt>
                <c:pt idx="314">
                  <c:v>0.27</c:v>
                </c:pt>
                <c:pt idx="315">
                  <c:v>0.27</c:v>
                </c:pt>
                <c:pt idx="316">
                  <c:v>0.27</c:v>
                </c:pt>
                <c:pt idx="317">
                  <c:v>0.28000000000000003</c:v>
                </c:pt>
                <c:pt idx="318">
                  <c:v>1.28</c:v>
                </c:pt>
                <c:pt idx="319">
                  <c:v>4.83</c:v>
                </c:pt>
                <c:pt idx="320">
                  <c:v>4.3</c:v>
                </c:pt>
                <c:pt idx="321">
                  <c:v>3.04</c:v>
                </c:pt>
                <c:pt idx="322">
                  <c:v>1.75</c:v>
                </c:pt>
                <c:pt idx="323">
                  <c:v>1.31</c:v>
                </c:pt>
                <c:pt idx="324">
                  <c:v>0.86</c:v>
                </c:pt>
                <c:pt idx="325">
                  <c:v>0.42</c:v>
                </c:pt>
                <c:pt idx="326">
                  <c:v>0.92</c:v>
                </c:pt>
                <c:pt idx="327">
                  <c:v>2.13</c:v>
                </c:pt>
                <c:pt idx="328">
                  <c:v>3.78</c:v>
                </c:pt>
                <c:pt idx="329">
                  <c:v>4.5999999999999996</c:v>
                </c:pt>
                <c:pt idx="330">
                  <c:v>4.29</c:v>
                </c:pt>
                <c:pt idx="331">
                  <c:v>3.49</c:v>
                </c:pt>
                <c:pt idx="332">
                  <c:v>2.4900000000000002</c:v>
                </c:pt>
                <c:pt idx="333">
                  <c:v>1.59</c:v>
                </c:pt>
                <c:pt idx="334">
                  <c:v>0.95</c:v>
                </c:pt>
                <c:pt idx="335">
                  <c:v>0.56999999999999995</c:v>
                </c:pt>
                <c:pt idx="336">
                  <c:v>0.27</c:v>
                </c:pt>
                <c:pt idx="337">
                  <c:v>0.27</c:v>
                </c:pt>
                <c:pt idx="338">
                  <c:v>0.27</c:v>
                </c:pt>
                <c:pt idx="339">
                  <c:v>0.27</c:v>
                </c:pt>
                <c:pt idx="340">
                  <c:v>0.27</c:v>
                </c:pt>
                <c:pt idx="341">
                  <c:v>0.28000000000000003</c:v>
                </c:pt>
                <c:pt idx="342">
                  <c:v>0.98</c:v>
                </c:pt>
                <c:pt idx="343">
                  <c:v>3.45</c:v>
                </c:pt>
                <c:pt idx="344">
                  <c:v>3.08</c:v>
                </c:pt>
                <c:pt idx="345">
                  <c:v>2.2000000000000002</c:v>
                </c:pt>
                <c:pt idx="346">
                  <c:v>1.3</c:v>
                </c:pt>
                <c:pt idx="347">
                  <c:v>1.01</c:v>
                </c:pt>
                <c:pt idx="348">
                  <c:v>0.71</c:v>
                </c:pt>
                <c:pt idx="349">
                  <c:v>0.42</c:v>
                </c:pt>
                <c:pt idx="350">
                  <c:v>0.92</c:v>
                </c:pt>
                <c:pt idx="351">
                  <c:v>2.13</c:v>
                </c:pt>
                <c:pt idx="352">
                  <c:v>3.77</c:v>
                </c:pt>
                <c:pt idx="353">
                  <c:v>4.59</c:v>
                </c:pt>
                <c:pt idx="354">
                  <c:v>4.28</c:v>
                </c:pt>
                <c:pt idx="355">
                  <c:v>3.48</c:v>
                </c:pt>
                <c:pt idx="356">
                  <c:v>2.48</c:v>
                </c:pt>
                <c:pt idx="357">
                  <c:v>1.59</c:v>
                </c:pt>
                <c:pt idx="358">
                  <c:v>0.95</c:v>
                </c:pt>
                <c:pt idx="359">
                  <c:v>0.56999999999999995</c:v>
                </c:pt>
                <c:pt idx="360">
                  <c:v>0.26</c:v>
                </c:pt>
                <c:pt idx="361">
                  <c:v>0.26</c:v>
                </c:pt>
                <c:pt idx="362">
                  <c:v>0.26</c:v>
                </c:pt>
                <c:pt idx="363">
                  <c:v>0.26</c:v>
                </c:pt>
                <c:pt idx="364">
                  <c:v>0.26</c:v>
                </c:pt>
                <c:pt idx="365">
                  <c:v>0.28999999999999998</c:v>
                </c:pt>
                <c:pt idx="366">
                  <c:v>0.47</c:v>
                </c:pt>
                <c:pt idx="367">
                  <c:v>1.1599999999999999</c:v>
                </c:pt>
                <c:pt idx="368">
                  <c:v>2.39</c:v>
                </c:pt>
                <c:pt idx="369">
                  <c:v>3.1</c:v>
                </c:pt>
                <c:pt idx="370">
                  <c:v>1.94</c:v>
                </c:pt>
                <c:pt idx="371">
                  <c:v>0.61</c:v>
                </c:pt>
                <c:pt idx="372">
                  <c:v>0.28999999999999998</c:v>
                </c:pt>
                <c:pt idx="373">
                  <c:v>0.63</c:v>
                </c:pt>
                <c:pt idx="374">
                  <c:v>0.96</c:v>
                </c:pt>
                <c:pt idx="375">
                  <c:v>1.58</c:v>
                </c:pt>
                <c:pt idx="376">
                  <c:v>2.34</c:v>
                </c:pt>
                <c:pt idx="377">
                  <c:v>2.98</c:v>
                </c:pt>
                <c:pt idx="378">
                  <c:v>3.24</c:v>
                </c:pt>
                <c:pt idx="379">
                  <c:v>2.67</c:v>
                </c:pt>
                <c:pt idx="380">
                  <c:v>1.54</c:v>
                </c:pt>
                <c:pt idx="381">
                  <c:v>0.71</c:v>
                </c:pt>
                <c:pt idx="382">
                  <c:v>0.36</c:v>
                </c:pt>
                <c:pt idx="383">
                  <c:v>0.28000000000000003</c:v>
                </c:pt>
                <c:pt idx="384">
                  <c:v>0.26</c:v>
                </c:pt>
                <c:pt idx="385">
                  <c:v>0.26</c:v>
                </c:pt>
                <c:pt idx="386">
                  <c:v>0.26</c:v>
                </c:pt>
                <c:pt idx="387">
                  <c:v>0.26</c:v>
                </c:pt>
                <c:pt idx="388">
                  <c:v>0.26</c:v>
                </c:pt>
                <c:pt idx="389">
                  <c:v>0.28999999999999998</c:v>
                </c:pt>
                <c:pt idx="390">
                  <c:v>0.47</c:v>
                </c:pt>
                <c:pt idx="391">
                  <c:v>1.1599999999999999</c:v>
                </c:pt>
                <c:pt idx="392">
                  <c:v>2.39</c:v>
                </c:pt>
                <c:pt idx="393">
                  <c:v>3.1</c:v>
                </c:pt>
                <c:pt idx="394">
                  <c:v>1.94</c:v>
                </c:pt>
                <c:pt idx="395">
                  <c:v>0.61</c:v>
                </c:pt>
                <c:pt idx="396">
                  <c:v>0.28999999999999998</c:v>
                </c:pt>
                <c:pt idx="397">
                  <c:v>0.63</c:v>
                </c:pt>
                <c:pt idx="398">
                  <c:v>0.97</c:v>
                </c:pt>
                <c:pt idx="399">
                  <c:v>1.59</c:v>
                </c:pt>
                <c:pt idx="400">
                  <c:v>2.34</c:v>
                </c:pt>
                <c:pt idx="401">
                  <c:v>2.99</c:v>
                </c:pt>
                <c:pt idx="402">
                  <c:v>3.25</c:v>
                </c:pt>
                <c:pt idx="403">
                  <c:v>2.68</c:v>
                </c:pt>
                <c:pt idx="404">
                  <c:v>1.54</c:v>
                </c:pt>
                <c:pt idx="405">
                  <c:v>0.71</c:v>
                </c:pt>
                <c:pt idx="406">
                  <c:v>0.36</c:v>
                </c:pt>
                <c:pt idx="407">
                  <c:v>0.28000000000000003</c:v>
                </c:pt>
                <c:pt idx="408">
                  <c:v>0.27</c:v>
                </c:pt>
                <c:pt idx="409">
                  <c:v>0.27</c:v>
                </c:pt>
                <c:pt idx="410">
                  <c:v>0.27</c:v>
                </c:pt>
                <c:pt idx="411">
                  <c:v>0.27</c:v>
                </c:pt>
                <c:pt idx="412">
                  <c:v>0.27</c:v>
                </c:pt>
                <c:pt idx="413">
                  <c:v>0.28000000000000003</c:v>
                </c:pt>
                <c:pt idx="414">
                  <c:v>0.6</c:v>
                </c:pt>
                <c:pt idx="415">
                  <c:v>1.74</c:v>
                </c:pt>
                <c:pt idx="416">
                  <c:v>1.56</c:v>
                </c:pt>
                <c:pt idx="417">
                  <c:v>1.1599999999999999</c:v>
                </c:pt>
                <c:pt idx="418">
                  <c:v>0.75</c:v>
                </c:pt>
                <c:pt idx="419">
                  <c:v>0.64</c:v>
                </c:pt>
                <c:pt idx="420">
                  <c:v>0.53</c:v>
                </c:pt>
                <c:pt idx="421">
                  <c:v>0.42</c:v>
                </c:pt>
                <c:pt idx="422">
                  <c:v>0.92</c:v>
                </c:pt>
                <c:pt idx="423">
                  <c:v>2.13</c:v>
                </c:pt>
                <c:pt idx="424">
                  <c:v>3.77</c:v>
                </c:pt>
                <c:pt idx="425">
                  <c:v>4.59</c:v>
                </c:pt>
                <c:pt idx="426">
                  <c:v>4.28</c:v>
                </c:pt>
                <c:pt idx="427">
                  <c:v>3.48</c:v>
                </c:pt>
                <c:pt idx="428">
                  <c:v>2.48</c:v>
                </c:pt>
                <c:pt idx="429">
                  <c:v>1.59</c:v>
                </c:pt>
                <c:pt idx="430">
                  <c:v>0.95</c:v>
                </c:pt>
                <c:pt idx="431">
                  <c:v>0.56999999999999995</c:v>
                </c:pt>
                <c:pt idx="432">
                  <c:v>0.27</c:v>
                </c:pt>
                <c:pt idx="433">
                  <c:v>0.27</c:v>
                </c:pt>
                <c:pt idx="434">
                  <c:v>0.27</c:v>
                </c:pt>
                <c:pt idx="435">
                  <c:v>0.27</c:v>
                </c:pt>
                <c:pt idx="436">
                  <c:v>0.27</c:v>
                </c:pt>
                <c:pt idx="437">
                  <c:v>0.28000000000000003</c:v>
                </c:pt>
                <c:pt idx="438">
                  <c:v>0.79</c:v>
                </c:pt>
                <c:pt idx="439">
                  <c:v>2.61</c:v>
                </c:pt>
                <c:pt idx="440">
                  <c:v>2.34</c:v>
                </c:pt>
                <c:pt idx="441">
                  <c:v>1.69</c:v>
                </c:pt>
                <c:pt idx="442">
                  <c:v>1.03</c:v>
                </c:pt>
                <c:pt idx="443">
                  <c:v>0.83</c:v>
                </c:pt>
                <c:pt idx="444">
                  <c:v>0.62</c:v>
                </c:pt>
                <c:pt idx="445">
                  <c:v>0.42</c:v>
                </c:pt>
                <c:pt idx="446">
                  <c:v>0.92</c:v>
                </c:pt>
                <c:pt idx="447">
                  <c:v>2.13</c:v>
                </c:pt>
                <c:pt idx="448">
                  <c:v>3.77</c:v>
                </c:pt>
                <c:pt idx="449">
                  <c:v>4.5999999999999996</c:v>
                </c:pt>
                <c:pt idx="450">
                  <c:v>4.29</c:v>
                </c:pt>
                <c:pt idx="451">
                  <c:v>3.48</c:v>
                </c:pt>
                <c:pt idx="452">
                  <c:v>2.4900000000000002</c:v>
                </c:pt>
                <c:pt idx="453">
                  <c:v>1.59</c:v>
                </c:pt>
                <c:pt idx="454">
                  <c:v>0.95</c:v>
                </c:pt>
                <c:pt idx="455">
                  <c:v>0.56999999999999995</c:v>
                </c:pt>
                <c:pt idx="456">
                  <c:v>0.27</c:v>
                </c:pt>
                <c:pt idx="457">
                  <c:v>0.27</c:v>
                </c:pt>
                <c:pt idx="458">
                  <c:v>0.27</c:v>
                </c:pt>
                <c:pt idx="459">
                  <c:v>0.27</c:v>
                </c:pt>
                <c:pt idx="460">
                  <c:v>0.27</c:v>
                </c:pt>
                <c:pt idx="461">
                  <c:v>0.28000000000000003</c:v>
                </c:pt>
                <c:pt idx="462">
                  <c:v>1.05</c:v>
                </c:pt>
                <c:pt idx="463">
                  <c:v>3.78</c:v>
                </c:pt>
                <c:pt idx="464">
                  <c:v>3.37</c:v>
                </c:pt>
                <c:pt idx="465">
                  <c:v>2.4</c:v>
                </c:pt>
                <c:pt idx="466">
                  <c:v>1.41</c:v>
                </c:pt>
                <c:pt idx="467">
                  <c:v>1.08</c:v>
                </c:pt>
                <c:pt idx="468">
                  <c:v>0.75</c:v>
                </c:pt>
                <c:pt idx="469">
                  <c:v>0.42</c:v>
                </c:pt>
                <c:pt idx="470">
                  <c:v>0.92</c:v>
                </c:pt>
                <c:pt idx="471">
                  <c:v>2.13</c:v>
                </c:pt>
                <c:pt idx="472">
                  <c:v>3.77</c:v>
                </c:pt>
                <c:pt idx="473">
                  <c:v>4.59</c:v>
                </c:pt>
                <c:pt idx="474">
                  <c:v>4.28</c:v>
                </c:pt>
                <c:pt idx="475">
                  <c:v>3.48</c:v>
                </c:pt>
                <c:pt idx="476">
                  <c:v>2.48</c:v>
                </c:pt>
                <c:pt idx="477">
                  <c:v>1.59</c:v>
                </c:pt>
                <c:pt idx="478">
                  <c:v>0.95</c:v>
                </c:pt>
                <c:pt idx="479">
                  <c:v>0.56999999999999995</c:v>
                </c:pt>
                <c:pt idx="480">
                  <c:v>0.27</c:v>
                </c:pt>
                <c:pt idx="481">
                  <c:v>0.27</c:v>
                </c:pt>
                <c:pt idx="482">
                  <c:v>0.27</c:v>
                </c:pt>
                <c:pt idx="483">
                  <c:v>0.27</c:v>
                </c:pt>
                <c:pt idx="484">
                  <c:v>0.27</c:v>
                </c:pt>
                <c:pt idx="485">
                  <c:v>0.28000000000000003</c:v>
                </c:pt>
                <c:pt idx="486">
                  <c:v>0.63</c:v>
                </c:pt>
                <c:pt idx="487">
                  <c:v>1.89</c:v>
                </c:pt>
                <c:pt idx="488">
                  <c:v>1.7</c:v>
                </c:pt>
                <c:pt idx="489">
                  <c:v>1.25</c:v>
                </c:pt>
                <c:pt idx="490">
                  <c:v>0.8</c:v>
                </c:pt>
                <c:pt idx="491">
                  <c:v>0.67</c:v>
                </c:pt>
                <c:pt idx="492">
                  <c:v>0.55000000000000004</c:v>
                </c:pt>
                <c:pt idx="493">
                  <c:v>0.42</c:v>
                </c:pt>
                <c:pt idx="494">
                  <c:v>0.92</c:v>
                </c:pt>
                <c:pt idx="495">
                  <c:v>2.13</c:v>
                </c:pt>
                <c:pt idx="496">
                  <c:v>3.77</c:v>
                </c:pt>
                <c:pt idx="497">
                  <c:v>4.59</c:v>
                </c:pt>
                <c:pt idx="498">
                  <c:v>4.28</c:v>
                </c:pt>
                <c:pt idx="499">
                  <c:v>3.48</c:v>
                </c:pt>
                <c:pt idx="500">
                  <c:v>2.48</c:v>
                </c:pt>
                <c:pt idx="501">
                  <c:v>1.59</c:v>
                </c:pt>
                <c:pt idx="502">
                  <c:v>0.95</c:v>
                </c:pt>
                <c:pt idx="503">
                  <c:v>0.56999999999999995</c:v>
                </c:pt>
                <c:pt idx="504">
                  <c:v>0.27</c:v>
                </c:pt>
                <c:pt idx="505">
                  <c:v>0.27</c:v>
                </c:pt>
                <c:pt idx="506">
                  <c:v>0.27</c:v>
                </c:pt>
                <c:pt idx="507">
                  <c:v>0.27</c:v>
                </c:pt>
                <c:pt idx="508">
                  <c:v>0.27</c:v>
                </c:pt>
                <c:pt idx="509">
                  <c:v>0.28000000000000003</c:v>
                </c:pt>
                <c:pt idx="510">
                  <c:v>0.65</c:v>
                </c:pt>
                <c:pt idx="511">
                  <c:v>1.97</c:v>
                </c:pt>
                <c:pt idx="512">
                  <c:v>1.77</c:v>
                </c:pt>
                <c:pt idx="513">
                  <c:v>1.31</c:v>
                </c:pt>
                <c:pt idx="514">
                  <c:v>0.83</c:v>
                </c:pt>
                <c:pt idx="515">
                  <c:v>0.69</c:v>
                </c:pt>
                <c:pt idx="516">
                  <c:v>0.56000000000000005</c:v>
                </c:pt>
                <c:pt idx="517">
                  <c:v>0.42</c:v>
                </c:pt>
                <c:pt idx="518">
                  <c:v>0.92</c:v>
                </c:pt>
                <c:pt idx="519">
                  <c:v>2.13</c:v>
                </c:pt>
                <c:pt idx="520">
                  <c:v>3.77</c:v>
                </c:pt>
                <c:pt idx="521">
                  <c:v>4.5999999999999996</c:v>
                </c:pt>
                <c:pt idx="522">
                  <c:v>4.29</c:v>
                </c:pt>
                <c:pt idx="523">
                  <c:v>3.48</c:v>
                </c:pt>
                <c:pt idx="524">
                  <c:v>2.4900000000000002</c:v>
                </c:pt>
                <c:pt idx="525">
                  <c:v>1.59</c:v>
                </c:pt>
                <c:pt idx="526">
                  <c:v>0.95</c:v>
                </c:pt>
                <c:pt idx="527">
                  <c:v>0.56999999999999995</c:v>
                </c:pt>
                <c:pt idx="528">
                  <c:v>0.26</c:v>
                </c:pt>
                <c:pt idx="529">
                  <c:v>0.26</c:v>
                </c:pt>
                <c:pt idx="530">
                  <c:v>0.26</c:v>
                </c:pt>
                <c:pt idx="531">
                  <c:v>0.26</c:v>
                </c:pt>
                <c:pt idx="532">
                  <c:v>0.26</c:v>
                </c:pt>
                <c:pt idx="533">
                  <c:v>0.28999999999999998</c:v>
                </c:pt>
                <c:pt idx="534">
                  <c:v>0.47</c:v>
                </c:pt>
                <c:pt idx="535">
                  <c:v>1.1599999999999999</c:v>
                </c:pt>
                <c:pt idx="536">
                  <c:v>2.39</c:v>
                </c:pt>
                <c:pt idx="537">
                  <c:v>3.1</c:v>
                </c:pt>
                <c:pt idx="538">
                  <c:v>1.94</c:v>
                </c:pt>
                <c:pt idx="539">
                  <c:v>0.61</c:v>
                </c:pt>
                <c:pt idx="540">
                  <c:v>0.28999999999999998</c:v>
                </c:pt>
                <c:pt idx="541">
                  <c:v>0.62</c:v>
                </c:pt>
                <c:pt idx="542">
                  <c:v>0.96</c:v>
                </c:pt>
                <c:pt idx="543">
                  <c:v>1.58</c:v>
                </c:pt>
                <c:pt idx="544">
                  <c:v>2.33</c:v>
                </c:pt>
                <c:pt idx="545">
                  <c:v>2.98</c:v>
                </c:pt>
                <c:pt idx="546">
                  <c:v>3.23</c:v>
                </c:pt>
                <c:pt idx="547">
                  <c:v>2.67</c:v>
                </c:pt>
                <c:pt idx="548">
                  <c:v>1.54</c:v>
                </c:pt>
                <c:pt idx="549">
                  <c:v>0.71</c:v>
                </c:pt>
                <c:pt idx="550">
                  <c:v>0.36</c:v>
                </c:pt>
                <c:pt idx="551">
                  <c:v>0.28000000000000003</c:v>
                </c:pt>
                <c:pt idx="552">
                  <c:v>0.26</c:v>
                </c:pt>
                <c:pt idx="553">
                  <c:v>0.26</c:v>
                </c:pt>
                <c:pt idx="554">
                  <c:v>0.26</c:v>
                </c:pt>
                <c:pt idx="555">
                  <c:v>0.26</c:v>
                </c:pt>
                <c:pt idx="556">
                  <c:v>0.26</c:v>
                </c:pt>
                <c:pt idx="557">
                  <c:v>0.28999999999999998</c:v>
                </c:pt>
                <c:pt idx="558">
                  <c:v>0.47</c:v>
                </c:pt>
                <c:pt idx="559">
                  <c:v>1.1599999999999999</c:v>
                </c:pt>
                <c:pt idx="560">
                  <c:v>2.39</c:v>
                </c:pt>
                <c:pt idx="561">
                  <c:v>3.1</c:v>
                </c:pt>
                <c:pt idx="562">
                  <c:v>1.94</c:v>
                </c:pt>
                <c:pt idx="563">
                  <c:v>0.61</c:v>
                </c:pt>
                <c:pt idx="564">
                  <c:v>0.28999999999999998</c:v>
                </c:pt>
                <c:pt idx="565">
                  <c:v>0.63</c:v>
                </c:pt>
                <c:pt idx="566">
                  <c:v>0.96</c:v>
                </c:pt>
                <c:pt idx="567">
                  <c:v>1.58</c:v>
                </c:pt>
                <c:pt idx="568">
                  <c:v>2.34</c:v>
                </c:pt>
                <c:pt idx="569">
                  <c:v>2.99</c:v>
                </c:pt>
                <c:pt idx="570">
                  <c:v>3.24</c:v>
                </c:pt>
                <c:pt idx="571">
                  <c:v>2.67</c:v>
                </c:pt>
                <c:pt idx="572">
                  <c:v>1.54</c:v>
                </c:pt>
                <c:pt idx="573">
                  <c:v>0.71</c:v>
                </c:pt>
                <c:pt idx="574">
                  <c:v>0.36</c:v>
                </c:pt>
                <c:pt idx="575">
                  <c:v>0.28000000000000003</c:v>
                </c:pt>
                <c:pt idx="576">
                  <c:v>0.27</c:v>
                </c:pt>
                <c:pt idx="577">
                  <c:v>0.27</c:v>
                </c:pt>
                <c:pt idx="578">
                  <c:v>0.27</c:v>
                </c:pt>
                <c:pt idx="579">
                  <c:v>0.27</c:v>
                </c:pt>
                <c:pt idx="580">
                  <c:v>0.27</c:v>
                </c:pt>
                <c:pt idx="581">
                  <c:v>0.28000000000000003</c:v>
                </c:pt>
                <c:pt idx="582">
                  <c:v>1.2</c:v>
                </c:pt>
                <c:pt idx="583">
                  <c:v>4.47</c:v>
                </c:pt>
                <c:pt idx="584">
                  <c:v>3.98</c:v>
                </c:pt>
                <c:pt idx="585">
                  <c:v>2.82</c:v>
                </c:pt>
                <c:pt idx="586">
                  <c:v>1.64</c:v>
                </c:pt>
                <c:pt idx="587">
                  <c:v>1.23</c:v>
                </c:pt>
                <c:pt idx="588">
                  <c:v>0.83</c:v>
                </c:pt>
                <c:pt idx="589">
                  <c:v>0.42</c:v>
                </c:pt>
                <c:pt idx="590">
                  <c:v>0.92</c:v>
                </c:pt>
                <c:pt idx="591">
                  <c:v>2.13</c:v>
                </c:pt>
                <c:pt idx="592">
                  <c:v>3.78</c:v>
                </c:pt>
                <c:pt idx="593">
                  <c:v>4.5999999999999996</c:v>
                </c:pt>
                <c:pt idx="594">
                  <c:v>4.29</c:v>
                </c:pt>
                <c:pt idx="595">
                  <c:v>3.49</c:v>
                </c:pt>
                <c:pt idx="596">
                  <c:v>2.4900000000000002</c:v>
                </c:pt>
                <c:pt idx="597">
                  <c:v>1.59</c:v>
                </c:pt>
                <c:pt idx="598">
                  <c:v>0.95</c:v>
                </c:pt>
                <c:pt idx="599">
                  <c:v>0.56999999999999995</c:v>
                </c:pt>
                <c:pt idx="600">
                  <c:v>0.27</c:v>
                </c:pt>
                <c:pt idx="601">
                  <c:v>0.27</c:v>
                </c:pt>
                <c:pt idx="602">
                  <c:v>0.27</c:v>
                </c:pt>
                <c:pt idx="603">
                  <c:v>0.27</c:v>
                </c:pt>
                <c:pt idx="604">
                  <c:v>0.27</c:v>
                </c:pt>
                <c:pt idx="605">
                  <c:v>0.28999999999999998</c:v>
                </c:pt>
                <c:pt idx="606">
                  <c:v>1.61</c:v>
                </c:pt>
                <c:pt idx="607">
                  <c:v>6.32</c:v>
                </c:pt>
                <c:pt idx="608">
                  <c:v>5.61</c:v>
                </c:pt>
                <c:pt idx="609">
                  <c:v>3.94</c:v>
                </c:pt>
                <c:pt idx="610">
                  <c:v>2.2400000000000002</c:v>
                </c:pt>
                <c:pt idx="611">
                  <c:v>1.63</c:v>
                </c:pt>
                <c:pt idx="612">
                  <c:v>1.03</c:v>
                </c:pt>
                <c:pt idx="613">
                  <c:v>0.42</c:v>
                </c:pt>
                <c:pt idx="614">
                  <c:v>0.92</c:v>
                </c:pt>
                <c:pt idx="615">
                  <c:v>2.12</c:v>
                </c:pt>
                <c:pt idx="616">
                  <c:v>3.75</c:v>
                </c:pt>
                <c:pt idx="617">
                  <c:v>4.57</c:v>
                </c:pt>
                <c:pt idx="618">
                  <c:v>4.26</c:v>
                </c:pt>
                <c:pt idx="619">
                  <c:v>3.47</c:v>
                </c:pt>
                <c:pt idx="620">
                  <c:v>2.4700000000000002</c:v>
                </c:pt>
                <c:pt idx="621">
                  <c:v>1.58</c:v>
                </c:pt>
                <c:pt idx="622">
                  <c:v>0.94</c:v>
                </c:pt>
                <c:pt idx="623">
                  <c:v>0.56999999999999995</c:v>
                </c:pt>
                <c:pt idx="624">
                  <c:v>0.27</c:v>
                </c:pt>
                <c:pt idx="625">
                  <c:v>0.27</c:v>
                </c:pt>
                <c:pt idx="626">
                  <c:v>0.27</c:v>
                </c:pt>
                <c:pt idx="627">
                  <c:v>0.27</c:v>
                </c:pt>
                <c:pt idx="628">
                  <c:v>0.27</c:v>
                </c:pt>
                <c:pt idx="629">
                  <c:v>0.28000000000000003</c:v>
                </c:pt>
                <c:pt idx="630">
                  <c:v>1.19</c:v>
                </c:pt>
                <c:pt idx="631">
                  <c:v>4.4400000000000004</c:v>
                </c:pt>
                <c:pt idx="632">
                  <c:v>3.95</c:v>
                </c:pt>
                <c:pt idx="633">
                  <c:v>2.8</c:v>
                </c:pt>
                <c:pt idx="634">
                  <c:v>1.63</c:v>
                </c:pt>
                <c:pt idx="635">
                  <c:v>1.22</c:v>
                </c:pt>
                <c:pt idx="636">
                  <c:v>0.82</c:v>
                </c:pt>
                <c:pt idx="637">
                  <c:v>0.42</c:v>
                </c:pt>
                <c:pt idx="638">
                  <c:v>0.92</c:v>
                </c:pt>
                <c:pt idx="639">
                  <c:v>2.13</c:v>
                </c:pt>
                <c:pt idx="640">
                  <c:v>3.77</c:v>
                </c:pt>
                <c:pt idx="641">
                  <c:v>4.59</c:v>
                </c:pt>
                <c:pt idx="642">
                  <c:v>4.29</c:v>
                </c:pt>
                <c:pt idx="643">
                  <c:v>3.48</c:v>
                </c:pt>
                <c:pt idx="644">
                  <c:v>2.4900000000000002</c:v>
                </c:pt>
                <c:pt idx="645">
                  <c:v>1.59</c:v>
                </c:pt>
                <c:pt idx="646">
                  <c:v>0.95</c:v>
                </c:pt>
                <c:pt idx="647">
                  <c:v>0.56999999999999995</c:v>
                </c:pt>
                <c:pt idx="648">
                  <c:v>0.27</c:v>
                </c:pt>
                <c:pt idx="649">
                  <c:v>0.27</c:v>
                </c:pt>
                <c:pt idx="650">
                  <c:v>0.27</c:v>
                </c:pt>
                <c:pt idx="651">
                  <c:v>0.27</c:v>
                </c:pt>
                <c:pt idx="652">
                  <c:v>0.27</c:v>
                </c:pt>
                <c:pt idx="653">
                  <c:v>0.28000000000000003</c:v>
                </c:pt>
                <c:pt idx="654">
                  <c:v>1.1599999999999999</c:v>
                </c:pt>
                <c:pt idx="655">
                  <c:v>4.3</c:v>
                </c:pt>
                <c:pt idx="656">
                  <c:v>3.82</c:v>
                </c:pt>
                <c:pt idx="657">
                  <c:v>2.71</c:v>
                </c:pt>
                <c:pt idx="658">
                  <c:v>1.58</c:v>
                </c:pt>
                <c:pt idx="659">
                  <c:v>1.19</c:v>
                </c:pt>
                <c:pt idx="660">
                  <c:v>0.81</c:v>
                </c:pt>
                <c:pt idx="661">
                  <c:v>0.42</c:v>
                </c:pt>
                <c:pt idx="662">
                  <c:v>0.92</c:v>
                </c:pt>
                <c:pt idx="663">
                  <c:v>2.13</c:v>
                </c:pt>
                <c:pt idx="664">
                  <c:v>3.77</c:v>
                </c:pt>
                <c:pt idx="665">
                  <c:v>4.59</c:v>
                </c:pt>
                <c:pt idx="666">
                  <c:v>4.28</c:v>
                </c:pt>
                <c:pt idx="667">
                  <c:v>3.48</c:v>
                </c:pt>
                <c:pt idx="668">
                  <c:v>2.48</c:v>
                </c:pt>
                <c:pt idx="669">
                  <c:v>1.59</c:v>
                </c:pt>
                <c:pt idx="670">
                  <c:v>0.94</c:v>
                </c:pt>
                <c:pt idx="671">
                  <c:v>0.56999999999999995</c:v>
                </c:pt>
                <c:pt idx="672">
                  <c:v>0.27</c:v>
                </c:pt>
                <c:pt idx="673">
                  <c:v>0.27</c:v>
                </c:pt>
                <c:pt idx="674">
                  <c:v>0.27</c:v>
                </c:pt>
                <c:pt idx="675">
                  <c:v>0.27</c:v>
                </c:pt>
                <c:pt idx="676">
                  <c:v>0.27</c:v>
                </c:pt>
                <c:pt idx="677">
                  <c:v>0.28000000000000003</c:v>
                </c:pt>
                <c:pt idx="678">
                  <c:v>1.33</c:v>
                </c:pt>
                <c:pt idx="679">
                  <c:v>5.0599999999999996</c:v>
                </c:pt>
                <c:pt idx="680">
                  <c:v>4.5</c:v>
                </c:pt>
                <c:pt idx="681">
                  <c:v>3.18</c:v>
                </c:pt>
                <c:pt idx="682">
                  <c:v>1.83</c:v>
                </c:pt>
                <c:pt idx="683">
                  <c:v>1.36</c:v>
                </c:pt>
                <c:pt idx="684">
                  <c:v>0.89</c:v>
                </c:pt>
                <c:pt idx="685">
                  <c:v>0.42</c:v>
                </c:pt>
                <c:pt idx="686">
                  <c:v>0.92</c:v>
                </c:pt>
                <c:pt idx="687">
                  <c:v>2.13</c:v>
                </c:pt>
                <c:pt idx="688">
                  <c:v>3.76</c:v>
                </c:pt>
                <c:pt idx="689">
                  <c:v>4.59</c:v>
                </c:pt>
                <c:pt idx="690">
                  <c:v>4.28</c:v>
                </c:pt>
                <c:pt idx="691">
                  <c:v>3.48</c:v>
                </c:pt>
                <c:pt idx="692">
                  <c:v>2.48</c:v>
                </c:pt>
                <c:pt idx="693">
                  <c:v>1.58</c:v>
                </c:pt>
                <c:pt idx="694">
                  <c:v>0.94</c:v>
                </c:pt>
                <c:pt idx="695">
                  <c:v>0.56999999999999995</c:v>
                </c:pt>
                <c:pt idx="696">
                  <c:v>0.26</c:v>
                </c:pt>
                <c:pt idx="697">
                  <c:v>0.26</c:v>
                </c:pt>
                <c:pt idx="698">
                  <c:v>0.26</c:v>
                </c:pt>
                <c:pt idx="699">
                  <c:v>0.26</c:v>
                </c:pt>
                <c:pt idx="700">
                  <c:v>0.26</c:v>
                </c:pt>
                <c:pt idx="701">
                  <c:v>0.28999999999999998</c:v>
                </c:pt>
                <c:pt idx="702">
                  <c:v>0.48</c:v>
                </c:pt>
                <c:pt idx="703">
                  <c:v>1.1599999999999999</c:v>
                </c:pt>
                <c:pt idx="704">
                  <c:v>2.39</c:v>
                </c:pt>
                <c:pt idx="705">
                  <c:v>3.1</c:v>
                </c:pt>
                <c:pt idx="706">
                  <c:v>1.94</c:v>
                </c:pt>
                <c:pt idx="707">
                  <c:v>0.61</c:v>
                </c:pt>
                <c:pt idx="708">
                  <c:v>0.28999999999999998</c:v>
                </c:pt>
                <c:pt idx="709">
                  <c:v>0.62</c:v>
                </c:pt>
                <c:pt idx="710">
                  <c:v>0.96</c:v>
                </c:pt>
                <c:pt idx="711">
                  <c:v>1.58</c:v>
                </c:pt>
                <c:pt idx="712">
                  <c:v>2.34</c:v>
                </c:pt>
                <c:pt idx="713">
                  <c:v>2.98</c:v>
                </c:pt>
                <c:pt idx="714">
                  <c:v>3.24</c:v>
                </c:pt>
                <c:pt idx="715">
                  <c:v>2.67</c:v>
                </c:pt>
                <c:pt idx="716">
                  <c:v>1.54</c:v>
                </c:pt>
                <c:pt idx="717">
                  <c:v>0.71</c:v>
                </c:pt>
                <c:pt idx="718">
                  <c:v>0.36</c:v>
                </c:pt>
                <c:pt idx="719">
                  <c:v>0.28000000000000003</c:v>
                </c:pt>
                <c:pt idx="720">
                  <c:v>0.26</c:v>
                </c:pt>
                <c:pt idx="721">
                  <c:v>0.26</c:v>
                </c:pt>
                <c:pt idx="722">
                  <c:v>0.26</c:v>
                </c:pt>
                <c:pt idx="723">
                  <c:v>0.26</c:v>
                </c:pt>
                <c:pt idx="724">
                  <c:v>0.26</c:v>
                </c:pt>
                <c:pt idx="725">
                  <c:v>0.28999999999999998</c:v>
                </c:pt>
                <c:pt idx="726">
                  <c:v>0.47</c:v>
                </c:pt>
                <c:pt idx="727">
                  <c:v>1.1599999999999999</c:v>
                </c:pt>
                <c:pt idx="728">
                  <c:v>2.39</c:v>
                </c:pt>
                <c:pt idx="729">
                  <c:v>3.1</c:v>
                </c:pt>
                <c:pt idx="730">
                  <c:v>1.94</c:v>
                </c:pt>
                <c:pt idx="731">
                  <c:v>0.61</c:v>
                </c:pt>
                <c:pt idx="732">
                  <c:v>0.28999999999999998</c:v>
                </c:pt>
                <c:pt idx="733">
                  <c:v>0.62</c:v>
                </c:pt>
                <c:pt idx="734">
                  <c:v>0.96</c:v>
                </c:pt>
                <c:pt idx="735">
                  <c:v>1.58</c:v>
                </c:pt>
                <c:pt idx="736">
                  <c:v>2.33</c:v>
                </c:pt>
                <c:pt idx="737">
                  <c:v>2.98</c:v>
                </c:pt>
                <c:pt idx="738">
                  <c:v>3.24</c:v>
                </c:pt>
                <c:pt idx="739">
                  <c:v>2.67</c:v>
                </c:pt>
                <c:pt idx="740">
                  <c:v>1.54</c:v>
                </c:pt>
                <c:pt idx="741">
                  <c:v>0.71</c:v>
                </c:pt>
                <c:pt idx="742">
                  <c:v>0.36</c:v>
                </c:pt>
                <c:pt idx="74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28-43E9-A2A0-0AF68FCA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118800"/>
        <c:axId val="538115520"/>
      </c:barChart>
      <c:catAx>
        <c:axId val="538118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15520"/>
        <c:crosses val="autoZero"/>
        <c:auto val="1"/>
        <c:lblAlgn val="ctr"/>
        <c:lblOffset val="100"/>
        <c:noMultiLvlLbl val="0"/>
      </c:catAx>
      <c:valAx>
        <c:axId val="53811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18800"/>
        <c:crosses val="autoZero"/>
        <c:crossBetween val="between"/>
      </c:valAx>
    </c:plotArea>
    <c:legend>
      <c:legendPos val="tr"/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August Load (Hourly)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Usage!$D$1</c:f>
              <c:strCache>
                <c:ptCount val="1"/>
                <c:pt idx="0">
                  <c:v>Measured</c:v>
                </c:pt>
              </c:strCache>
            </c:strRef>
          </c:tx>
          <c:invertIfNegative val="0"/>
          <c:val>
            <c:numRef>
              <c:f>Usage!$D$5090:$D$5833</c:f>
              <c:numCache>
                <c:formatCode>General</c:formatCode>
                <c:ptCount val="744"/>
                <c:pt idx="0">
                  <c:v>0.27670916564762499</c:v>
                </c:pt>
                <c:pt idx="1">
                  <c:v>0.254035001297791</c:v>
                </c:pt>
                <c:pt idx="2">
                  <c:v>0.31615416847169397</c:v>
                </c:pt>
                <c:pt idx="3">
                  <c:v>0.238088329732418</c:v>
                </c:pt>
                <c:pt idx="4">
                  <c:v>0.25729333152373601</c:v>
                </c:pt>
                <c:pt idx="5">
                  <c:v>0.32230666694541699</c:v>
                </c:pt>
                <c:pt idx="6">
                  <c:v>0.23933416758974299</c:v>
                </c:pt>
                <c:pt idx="7">
                  <c:v>0.53229666409393195</c:v>
                </c:pt>
                <c:pt idx="8">
                  <c:v>0.70828500678141904</c:v>
                </c:pt>
                <c:pt idx="9">
                  <c:v>0.56399834131201099</c:v>
                </c:pt>
                <c:pt idx="10">
                  <c:v>1.43761500994364</c:v>
                </c:pt>
                <c:pt idx="11">
                  <c:v>3.9340924788514702</c:v>
                </c:pt>
                <c:pt idx="12">
                  <c:v>3.1877616453170701</c:v>
                </c:pt>
                <c:pt idx="13">
                  <c:v>0.91532334327697695</c:v>
                </c:pt>
                <c:pt idx="14">
                  <c:v>1.4980858438710301</c:v>
                </c:pt>
                <c:pt idx="15">
                  <c:v>1.3006499854226901</c:v>
                </c:pt>
                <c:pt idx="16">
                  <c:v>3.5549374890327399</c:v>
                </c:pt>
                <c:pt idx="17">
                  <c:v>3.6925350408256001</c:v>
                </c:pt>
                <c:pt idx="18">
                  <c:v>2.0308808400233498</c:v>
                </c:pt>
                <c:pt idx="19">
                  <c:v>1.56735419134299</c:v>
                </c:pt>
                <c:pt idx="20">
                  <c:v>1.44010667423407</c:v>
                </c:pt>
                <c:pt idx="21">
                  <c:v>0.50090167015790898</c:v>
                </c:pt>
                <c:pt idx="22">
                  <c:v>0.28928250389794502</c:v>
                </c:pt>
                <c:pt idx="23">
                  <c:v>0.26273666789134298</c:v>
                </c:pt>
                <c:pt idx="24">
                  <c:v>0.26842916486163898</c:v>
                </c:pt>
                <c:pt idx="25">
                  <c:v>0.28387750151256702</c:v>
                </c:pt>
                <c:pt idx="26">
                  <c:v>0.26133750153084501</c:v>
                </c:pt>
                <c:pt idx="27">
                  <c:v>0.29169749851028098</c:v>
                </c:pt>
                <c:pt idx="28">
                  <c:v>0.26676166690886</c:v>
                </c:pt>
                <c:pt idx="29">
                  <c:v>0.314007499168316</c:v>
                </c:pt>
                <c:pt idx="30">
                  <c:v>0.24912833325564801</c:v>
                </c:pt>
                <c:pt idx="31">
                  <c:v>0.464293323755264</c:v>
                </c:pt>
                <c:pt idx="32">
                  <c:v>0.75171666949987404</c:v>
                </c:pt>
                <c:pt idx="33">
                  <c:v>2.3486258824666302</c:v>
                </c:pt>
                <c:pt idx="34">
                  <c:v>1.96207248548666</c:v>
                </c:pt>
                <c:pt idx="35">
                  <c:v>2.0144549999634398</c:v>
                </c:pt>
                <c:pt idx="36">
                  <c:v>1.34981250822544</c:v>
                </c:pt>
                <c:pt idx="37">
                  <c:v>0.79886666451891197</c:v>
                </c:pt>
                <c:pt idx="38">
                  <c:v>0.43255333140492402</c:v>
                </c:pt>
                <c:pt idx="39">
                  <c:v>0.57684000487128895</c:v>
                </c:pt>
                <c:pt idx="40">
                  <c:v>3.8988833782076799</c:v>
                </c:pt>
                <c:pt idx="41">
                  <c:v>1.85466251686215</c:v>
                </c:pt>
                <c:pt idx="42">
                  <c:v>2.6937600017090602</c:v>
                </c:pt>
                <c:pt idx="43">
                  <c:v>2.7621658225854202</c:v>
                </c:pt>
                <c:pt idx="44">
                  <c:v>3.52080168962478</c:v>
                </c:pt>
                <c:pt idx="45">
                  <c:v>1.00180332889159</c:v>
                </c:pt>
                <c:pt idx="46">
                  <c:v>0.59581499934196402</c:v>
                </c:pt>
                <c:pt idx="47">
                  <c:v>1.5592466894785499</c:v>
                </c:pt>
                <c:pt idx="48">
                  <c:v>0.26869749988118802</c:v>
                </c:pt>
                <c:pt idx="49">
                  <c:v>0.26875500142574299</c:v>
                </c:pt>
                <c:pt idx="50">
                  <c:v>0.263905834928154</c:v>
                </c:pt>
                <c:pt idx="51">
                  <c:v>0.239027499730388</c:v>
                </c:pt>
                <c:pt idx="52">
                  <c:v>0.244815831656257</c:v>
                </c:pt>
                <c:pt idx="53">
                  <c:v>0.25436083272099502</c:v>
                </c:pt>
                <c:pt idx="54">
                  <c:v>0.20268749862909299</c:v>
                </c:pt>
                <c:pt idx="55">
                  <c:v>1.1479683275024</c:v>
                </c:pt>
                <c:pt idx="56">
                  <c:v>3.41243336915969</c:v>
                </c:pt>
                <c:pt idx="57">
                  <c:v>3.2413133239745999</c:v>
                </c:pt>
                <c:pt idx="58">
                  <c:v>0.56280998157958095</c:v>
                </c:pt>
                <c:pt idx="59">
                  <c:v>1.3938958280781899</c:v>
                </c:pt>
                <c:pt idx="60">
                  <c:v>4.0315550184249798</c:v>
                </c:pt>
                <c:pt idx="61">
                  <c:v>0.75150584116578101</c:v>
                </c:pt>
                <c:pt idx="62">
                  <c:v>0.408039163897435</c:v>
                </c:pt>
                <c:pt idx="63">
                  <c:v>0.42703333050012499</c:v>
                </c:pt>
                <c:pt idx="64">
                  <c:v>2.2965308437248</c:v>
                </c:pt>
                <c:pt idx="65">
                  <c:v>1.15954500277837</c:v>
                </c:pt>
                <c:pt idx="66">
                  <c:v>1.3491225171089101</c:v>
                </c:pt>
                <c:pt idx="67">
                  <c:v>4.9733091437816599</c:v>
                </c:pt>
                <c:pt idx="68">
                  <c:v>0.94976584196090597</c:v>
                </c:pt>
                <c:pt idx="69">
                  <c:v>0.86648665875196396</c:v>
                </c:pt>
                <c:pt idx="70">
                  <c:v>0.37562833485503899</c:v>
                </c:pt>
                <c:pt idx="71">
                  <c:v>0.24284166127443299</c:v>
                </c:pt>
                <c:pt idx="72">
                  <c:v>0.26794999808073</c:v>
                </c:pt>
                <c:pt idx="73">
                  <c:v>0.45202665907641199</c:v>
                </c:pt>
                <c:pt idx="74">
                  <c:v>0.27722666583955202</c:v>
                </c:pt>
                <c:pt idx="75">
                  <c:v>0.25430333917339598</c:v>
                </c:pt>
                <c:pt idx="76">
                  <c:v>0.29236833577354698</c:v>
                </c:pt>
                <c:pt idx="77">
                  <c:v>0.24113583276669101</c:v>
                </c:pt>
                <c:pt idx="78">
                  <c:v>0.271859999150037</c:v>
                </c:pt>
                <c:pt idx="79">
                  <c:v>0.55462583459913695</c:v>
                </c:pt>
                <c:pt idx="80">
                  <c:v>0.95768167048692598</c:v>
                </c:pt>
                <c:pt idx="81">
                  <c:v>0.87810165658593098</c:v>
                </c:pt>
                <c:pt idx="82">
                  <c:v>0.43839917629957198</c:v>
                </c:pt>
                <c:pt idx="83">
                  <c:v>1.04605918765068</c:v>
                </c:pt>
                <c:pt idx="84">
                  <c:v>1.17842418000102</c:v>
                </c:pt>
                <c:pt idx="85">
                  <c:v>1.10499667085707</c:v>
                </c:pt>
                <c:pt idx="86">
                  <c:v>0.75995833573242</c:v>
                </c:pt>
                <c:pt idx="87">
                  <c:v>1.4210550186534701</c:v>
                </c:pt>
                <c:pt idx="88">
                  <c:v>4.3747533178329396</c:v>
                </c:pt>
                <c:pt idx="89">
                  <c:v>1.49446334252755</c:v>
                </c:pt>
                <c:pt idx="90">
                  <c:v>2.0651316607991799</c:v>
                </c:pt>
                <c:pt idx="91">
                  <c:v>0.64344417313734703</c:v>
                </c:pt>
                <c:pt idx="92">
                  <c:v>1.2339883281787201</c:v>
                </c:pt>
                <c:pt idx="93">
                  <c:v>1.0099683334430001</c:v>
                </c:pt>
                <c:pt idx="94">
                  <c:v>0.25840499701599201</c:v>
                </c:pt>
                <c:pt idx="95">
                  <c:v>0.24289916738867701</c:v>
                </c:pt>
                <c:pt idx="96">
                  <c:v>0.250853335609038</c:v>
                </c:pt>
                <c:pt idx="97">
                  <c:v>0.25621999658644101</c:v>
                </c:pt>
                <c:pt idx="98">
                  <c:v>0.257082498048742</c:v>
                </c:pt>
                <c:pt idx="99">
                  <c:v>0.25533833727240501</c:v>
                </c:pt>
                <c:pt idx="100">
                  <c:v>0.23076666822035999</c:v>
                </c:pt>
                <c:pt idx="101">
                  <c:v>0.239583335046966</c:v>
                </c:pt>
                <c:pt idx="102">
                  <c:v>0.270307496860623</c:v>
                </c:pt>
                <c:pt idx="103">
                  <c:v>0.73778249144554098</c:v>
                </c:pt>
                <c:pt idx="104">
                  <c:v>0.61231749822696002</c:v>
                </c:pt>
                <c:pt idx="105">
                  <c:v>1.48093168328205</c:v>
                </c:pt>
                <c:pt idx="106">
                  <c:v>0.39289750024676301</c:v>
                </c:pt>
                <c:pt idx="107">
                  <c:v>1.5185558270911299</c:v>
                </c:pt>
                <c:pt idx="108">
                  <c:v>2.2354275053739499</c:v>
                </c:pt>
                <c:pt idx="109">
                  <c:v>2.37630251268545</c:v>
                </c:pt>
                <c:pt idx="110">
                  <c:v>0.363649165332317</c:v>
                </c:pt>
                <c:pt idx="111">
                  <c:v>0.40359250192840901</c:v>
                </c:pt>
                <c:pt idx="112">
                  <c:v>2.9321932938694899</c:v>
                </c:pt>
                <c:pt idx="113">
                  <c:v>4.1786208581924402</c:v>
                </c:pt>
                <c:pt idx="114">
                  <c:v>2.4434816358486802</c:v>
                </c:pt>
                <c:pt idx="115">
                  <c:v>1.65404499729474</c:v>
                </c:pt>
                <c:pt idx="116">
                  <c:v>2.8808075223366298</c:v>
                </c:pt>
                <c:pt idx="117">
                  <c:v>1.3499083071947</c:v>
                </c:pt>
                <c:pt idx="118">
                  <c:v>2.2785908587773598</c:v>
                </c:pt>
                <c:pt idx="119">
                  <c:v>0.62521666675805998</c:v>
                </c:pt>
                <c:pt idx="120">
                  <c:v>0.31040416767199802</c:v>
                </c:pt>
                <c:pt idx="121">
                  <c:v>0.34630333597461299</c:v>
                </c:pt>
                <c:pt idx="122">
                  <c:v>0.30791249652703601</c:v>
                </c:pt>
                <c:pt idx="123">
                  <c:v>0.24767166535059601</c:v>
                </c:pt>
                <c:pt idx="124">
                  <c:v>0.25246333487331801</c:v>
                </c:pt>
                <c:pt idx="125">
                  <c:v>0.22530416828890601</c:v>
                </c:pt>
                <c:pt idx="126">
                  <c:v>0.22655000157654201</c:v>
                </c:pt>
                <c:pt idx="127">
                  <c:v>0.63717667500177999</c:v>
                </c:pt>
                <c:pt idx="128">
                  <c:v>0.72469165186087103</c:v>
                </c:pt>
                <c:pt idx="129">
                  <c:v>0.61766500820716197</c:v>
                </c:pt>
                <c:pt idx="130">
                  <c:v>0.96498416443665702</c:v>
                </c:pt>
                <c:pt idx="131">
                  <c:v>1.7398733634750001</c:v>
                </c:pt>
                <c:pt idx="132">
                  <c:v>2.0809633406996699</c:v>
                </c:pt>
                <c:pt idx="133">
                  <c:v>1.0666441876689601</c:v>
                </c:pt>
                <c:pt idx="134">
                  <c:v>0.53846832556029101</c:v>
                </c:pt>
                <c:pt idx="135">
                  <c:v>0.38266250063975599</c:v>
                </c:pt>
                <c:pt idx="136">
                  <c:v>3.1823375062147701</c:v>
                </c:pt>
                <c:pt idx="137">
                  <c:v>4.1558700195948202</c:v>
                </c:pt>
                <c:pt idx="138">
                  <c:v>4.92449159940083</c:v>
                </c:pt>
                <c:pt idx="139">
                  <c:v>0.53869833230972197</c:v>
                </c:pt>
                <c:pt idx="140">
                  <c:v>1.76678335517644</c:v>
                </c:pt>
                <c:pt idx="141">
                  <c:v>4.0386466646194403</c:v>
                </c:pt>
                <c:pt idx="142">
                  <c:v>0.93165335409343297</c:v>
                </c:pt>
                <c:pt idx="143">
                  <c:v>1.0313200405239999</c:v>
                </c:pt>
                <c:pt idx="144">
                  <c:v>0.25296166693170802</c:v>
                </c:pt>
                <c:pt idx="145">
                  <c:v>0.89834167361259398</c:v>
                </c:pt>
                <c:pt idx="146">
                  <c:v>0.249971666013201</c:v>
                </c:pt>
                <c:pt idx="147">
                  <c:v>0.88473333840568902</c:v>
                </c:pt>
                <c:pt idx="148">
                  <c:v>0.22043583194414701</c:v>
                </c:pt>
                <c:pt idx="149">
                  <c:v>0.23076666479309399</c:v>
                </c:pt>
                <c:pt idx="150">
                  <c:v>0.23113083648184901</c:v>
                </c:pt>
                <c:pt idx="151">
                  <c:v>0.35577166336278099</c:v>
                </c:pt>
                <c:pt idx="152">
                  <c:v>0.22886916923026199</c:v>
                </c:pt>
                <c:pt idx="153">
                  <c:v>0.247384165053566</c:v>
                </c:pt>
                <c:pt idx="154">
                  <c:v>0.31785999869306802</c:v>
                </c:pt>
                <c:pt idx="155">
                  <c:v>1.57963998759786</c:v>
                </c:pt>
                <c:pt idx="156">
                  <c:v>1.8297649969657199</c:v>
                </c:pt>
                <c:pt idx="157">
                  <c:v>0.72204666477938495</c:v>
                </c:pt>
                <c:pt idx="158">
                  <c:v>0.32447249809900902</c:v>
                </c:pt>
                <c:pt idx="159">
                  <c:v>1.11327666307489</c:v>
                </c:pt>
                <c:pt idx="160">
                  <c:v>1.9242374973495699</c:v>
                </c:pt>
                <c:pt idx="161">
                  <c:v>4.7571666264533903</c:v>
                </c:pt>
                <c:pt idx="162">
                  <c:v>4.0315550549825003</c:v>
                </c:pt>
                <c:pt idx="163">
                  <c:v>4.2792267066240299</c:v>
                </c:pt>
                <c:pt idx="164">
                  <c:v>2.4272283609708101</c:v>
                </c:pt>
                <c:pt idx="165">
                  <c:v>1.8575566691160199</c:v>
                </c:pt>
                <c:pt idx="166">
                  <c:v>0.70196000481645204</c:v>
                </c:pt>
                <c:pt idx="167">
                  <c:v>0.313010829910636</c:v>
                </c:pt>
                <c:pt idx="168">
                  <c:v>0.31981499808530001</c:v>
                </c:pt>
                <c:pt idx="169">
                  <c:v>0.25759999709824699</c:v>
                </c:pt>
                <c:pt idx="170">
                  <c:v>0.29213833073774897</c:v>
                </c:pt>
                <c:pt idx="171">
                  <c:v>0.28916749795277902</c:v>
                </c:pt>
                <c:pt idx="172">
                  <c:v>0.219247500772277</c:v>
                </c:pt>
                <c:pt idx="173">
                  <c:v>0.59585332475602604</c:v>
                </c:pt>
                <c:pt idx="174">
                  <c:v>0.42649666845798501</c:v>
                </c:pt>
                <c:pt idx="175">
                  <c:v>0.51930166174967995</c:v>
                </c:pt>
                <c:pt idx="176">
                  <c:v>1.2188850225011501</c:v>
                </c:pt>
                <c:pt idx="177">
                  <c:v>2.32993835002183</c:v>
                </c:pt>
                <c:pt idx="178">
                  <c:v>2.8997633755207</c:v>
                </c:pt>
                <c:pt idx="179">
                  <c:v>2.2880016497770899</c:v>
                </c:pt>
                <c:pt idx="180">
                  <c:v>2.7202099684874201</c:v>
                </c:pt>
                <c:pt idx="181">
                  <c:v>0.93956917290886199</c:v>
                </c:pt>
                <c:pt idx="182">
                  <c:v>0.62567666312058701</c:v>
                </c:pt>
                <c:pt idx="183">
                  <c:v>1.0443533214430001</c:v>
                </c:pt>
                <c:pt idx="184">
                  <c:v>4.4280558204650804</c:v>
                </c:pt>
                <c:pt idx="185">
                  <c:v>2.8980383331825301</c:v>
                </c:pt>
                <c:pt idx="186">
                  <c:v>1.6132391877969099</c:v>
                </c:pt>
                <c:pt idx="187">
                  <c:v>5.3396608622868804</c:v>
                </c:pt>
                <c:pt idx="188">
                  <c:v>1.5548383683462901</c:v>
                </c:pt>
                <c:pt idx="189">
                  <c:v>0.40918916622797602</c:v>
                </c:pt>
                <c:pt idx="190">
                  <c:v>0.29447666481137202</c:v>
                </c:pt>
                <c:pt idx="191">
                  <c:v>0.27264583093424599</c:v>
                </c:pt>
                <c:pt idx="192">
                  <c:v>0.22750833342472701</c:v>
                </c:pt>
                <c:pt idx="193">
                  <c:v>0.20997083187103199</c:v>
                </c:pt>
                <c:pt idx="194">
                  <c:v>0.23107333379487199</c:v>
                </c:pt>
                <c:pt idx="195">
                  <c:v>0.24698166680832601</c:v>
                </c:pt>
                <c:pt idx="196">
                  <c:v>0.24918583422899199</c:v>
                </c:pt>
                <c:pt idx="197">
                  <c:v>0.24585083546737799</c:v>
                </c:pt>
                <c:pt idx="198">
                  <c:v>0.26630166483422102</c:v>
                </c:pt>
                <c:pt idx="199">
                  <c:v>0.45683750758568398</c:v>
                </c:pt>
                <c:pt idx="200">
                  <c:v>0.97289999296267804</c:v>
                </c:pt>
                <c:pt idx="201">
                  <c:v>1.6994125038385299</c:v>
                </c:pt>
                <c:pt idx="202">
                  <c:v>2.0872116735577499</c:v>
                </c:pt>
                <c:pt idx="203">
                  <c:v>2.63854083538055</c:v>
                </c:pt>
                <c:pt idx="204">
                  <c:v>2.52720164557297</c:v>
                </c:pt>
                <c:pt idx="205">
                  <c:v>0.48514666507641402</c:v>
                </c:pt>
                <c:pt idx="206">
                  <c:v>2.5001958320538198</c:v>
                </c:pt>
                <c:pt idx="207">
                  <c:v>1.41394416948159</c:v>
                </c:pt>
                <c:pt idx="208">
                  <c:v>3.2562825275460798</c:v>
                </c:pt>
                <c:pt idx="209">
                  <c:v>4.7893859163920096</c:v>
                </c:pt>
                <c:pt idx="210">
                  <c:v>5.68398995876312</c:v>
                </c:pt>
                <c:pt idx="211">
                  <c:v>1.75679749389489</c:v>
                </c:pt>
                <c:pt idx="212">
                  <c:v>3.5880191707611</c:v>
                </c:pt>
                <c:pt idx="213">
                  <c:v>0.88906501213709499</c:v>
                </c:pt>
                <c:pt idx="214">
                  <c:v>0.334036665012439</c:v>
                </c:pt>
                <c:pt idx="215">
                  <c:v>0.236746668343742</c:v>
                </c:pt>
                <c:pt idx="216">
                  <c:v>0.24080999848743301</c:v>
                </c:pt>
                <c:pt idx="217">
                  <c:v>0.21244333488245701</c:v>
                </c:pt>
                <c:pt idx="218">
                  <c:v>0.25729333723584802</c:v>
                </c:pt>
                <c:pt idx="219">
                  <c:v>0.24038833210865601</c:v>
                </c:pt>
                <c:pt idx="220">
                  <c:v>0.241250830714901</c:v>
                </c:pt>
                <c:pt idx="221">
                  <c:v>0.248610833634932</c:v>
                </c:pt>
                <c:pt idx="222">
                  <c:v>0.24128916641076401</c:v>
                </c:pt>
                <c:pt idx="223">
                  <c:v>0.224288333182533</c:v>
                </c:pt>
                <c:pt idx="224">
                  <c:v>0.76871749872962603</c:v>
                </c:pt>
                <c:pt idx="225">
                  <c:v>5.3657083479563399</c:v>
                </c:pt>
                <c:pt idx="226">
                  <c:v>4.9804392210642403</c:v>
                </c:pt>
                <c:pt idx="227">
                  <c:v>2.5147433126966101</c:v>
                </c:pt>
                <c:pt idx="228">
                  <c:v>1.43303416704138</c:v>
                </c:pt>
                <c:pt idx="229">
                  <c:v>1.6003974922498001</c:v>
                </c:pt>
                <c:pt idx="230">
                  <c:v>1.7603433558344801</c:v>
                </c:pt>
                <c:pt idx="231">
                  <c:v>2.1002641620238598</c:v>
                </c:pt>
                <c:pt idx="232">
                  <c:v>4.4318125073115002</c:v>
                </c:pt>
                <c:pt idx="233">
                  <c:v>3.3521924328804</c:v>
                </c:pt>
                <c:pt idx="234">
                  <c:v>4.4054774967829298</c:v>
                </c:pt>
                <c:pt idx="235">
                  <c:v>1.6195642000436701</c:v>
                </c:pt>
                <c:pt idx="236">
                  <c:v>0.50509916524092402</c:v>
                </c:pt>
                <c:pt idx="237">
                  <c:v>0.50197499881188001</c:v>
                </c:pt>
                <c:pt idx="238">
                  <c:v>0.36018000334501199</c:v>
                </c:pt>
                <c:pt idx="239">
                  <c:v>0.24293750308454001</c:v>
                </c:pt>
                <c:pt idx="240">
                  <c:v>0.24648333303630299</c:v>
                </c:pt>
                <c:pt idx="241">
                  <c:v>0.261567499140898</c:v>
                </c:pt>
                <c:pt idx="242">
                  <c:v>0.24345500670373399</c:v>
                </c:pt>
                <c:pt idx="243">
                  <c:v>0.24121250187357199</c:v>
                </c:pt>
                <c:pt idx="244">
                  <c:v>0.26168249937395199</c:v>
                </c:pt>
                <c:pt idx="245">
                  <c:v>0.21298000092307701</c:v>
                </c:pt>
                <c:pt idx="246">
                  <c:v>0.24473916426301001</c:v>
                </c:pt>
                <c:pt idx="247">
                  <c:v>1.39040750195582</c:v>
                </c:pt>
                <c:pt idx="248">
                  <c:v>4.5797408211231199</c:v>
                </c:pt>
                <c:pt idx="249">
                  <c:v>1.8588024852673199</c:v>
                </c:pt>
                <c:pt idx="250">
                  <c:v>0.85788084139426601</c:v>
                </c:pt>
                <c:pt idx="251">
                  <c:v>2.9955583143234201</c:v>
                </c:pt>
                <c:pt idx="252">
                  <c:v>1.6260041354099899</c:v>
                </c:pt>
                <c:pt idx="253">
                  <c:v>1.2398341696460999</c:v>
                </c:pt>
                <c:pt idx="254">
                  <c:v>0.92919999808072995</c:v>
                </c:pt>
                <c:pt idx="255">
                  <c:v>0.55293916622797601</c:v>
                </c:pt>
                <c:pt idx="256">
                  <c:v>2.27205499991774</c:v>
                </c:pt>
                <c:pt idx="257">
                  <c:v>4.7897883780797201</c:v>
                </c:pt>
                <c:pt idx="258">
                  <c:v>5.5278583669662504</c:v>
                </c:pt>
                <c:pt idx="259">
                  <c:v>3.9216916463772402</c:v>
                </c:pt>
                <c:pt idx="260">
                  <c:v>3.22954498449961</c:v>
                </c:pt>
                <c:pt idx="261">
                  <c:v>2.3921916381517998</c:v>
                </c:pt>
                <c:pt idx="262">
                  <c:v>0.402864167690277</c:v>
                </c:pt>
                <c:pt idx="263">
                  <c:v>0.249894994050264</c:v>
                </c:pt>
                <c:pt idx="264">
                  <c:v>0.250853335609038</c:v>
                </c:pt>
                <c:pt idx="265">
                  <c:v>0.25621999658644101</c:v>
                </c:pt>
                <c:pt idx="266">
                  <c:v>0.257082498048742</c:v>
                </c:pt>
                <c:pt idx="267">
                  <c:v>0.25533833727240501</c:v>
                </c:pt>
                <c:pt idx="268">
                  <c:v>0.23076666822035999</c:v>
                </c:pt>
                <c:pt idx="269">
                  <c:v>0.239583335046966</c:v>
                </c:pt>
                <c:pt idx="270">
                  <c:v>0.270307496860623</c:v>
                </c:pt>
                <c:pt idx="271">
                  <c:v>0.73778249144554098</c:v>
                </c:pt>
                <c:pt idx="272">
                  <c:v>0.61231749822696002</c:v>
                </c:pt>
                <c:pt idx="273">
                  <c:v>1.48093168328205</c:v>
                </c:pt>
                <c:pt idx="274">
                  <c:v>0.39289750024676301</c:v>
                </c:pt>
                <c:pt idx="275">
                  <c:v>1.5185558270911299</c:v>
                </c:pt>
                <c:pt idx="276">
                  <c:v>2.2354275053739499</c:v>
                </c:pt>
                <c:pt idx="277">
                  <c:v>2.37630251268545</c:v>
                </c:pt>
                <c:pt idx="278">
                  <c:v>0.363649165332317</c:v>
                </c:pt>
                <c:pt idx="279">
                  <c:v>0.40359250192840901</c:v>
                </c:pt>
                <c:pt idx="280">
                  <c:v>2.9321932938694899</c:v>
                </c:pt>
                <c:pt idx="281">
                  <c:v>4.1786208581924402</c:v>
                </c:pt>
                <c:pt idx="282">
                  <c:v>2.4434816358486802</c:v>
                </c:pt>
                <c:pt idx="283">
                  <c:v>1.65404499729474</c:v>
                </c:pt>
                <c:pt idx="284">
                  <c:v>2.8808075223366298</c:v>
                </c:pt>
                <c:pt idx="285">
                  <c:v>1.3499083071947</c:v>
                </c:pt>
                <c:pt idx="286">
                  <c:v>2.2785908587773598</c:v>
                </c:pt>
                <c:pt idx="287">
                  <c:v>0.62521666675805998</c:v>
                </c:pt>
                <c:pt idx="288">
                  <c:v>0.31040416767199802</c:v>
                </c:pt>
                <c:pt idx="289">
                  <c:v>0.34630333597461299</c:v>
                </c:pt>
                <c:pt idx="290">
                  <c:v>0.30791249652703601</c:v>
                </c:pt>
                <c:pt idx="291">
                  <c:v>0.24767166535059601</c:v>
                </c:pt>
                <c:pt idx="292">
                  <c:v>0.25246333487331801</c:v>
                </c:pt>
                <c:pt idx="293">
                  <c:v>0.22530416828890601</c:v>
                </c:pt>
                <c:pt idx="294">
                  <c:v>0.22655000157654201</c:v>
                </c:pt>
                <c:pt idx="295">
                  <c:v>0.63717667500177999</c:v>
                </c:pt>
                <c:pt idx="296">
                  <c:v>0.72469165186087103</c:v>
                </c:pt>
                <c:pt idx="297">
                  <c:v>0.61766500820716197</c:v>
                </c:pt>
                <c:pt idx="298">
                  <c:v>0.96498416443665702</c:v>
                </c:pt>
                <c:pt idx="299">
                  <c:v>1.7398733634750001</c:v>
                </c:pt>
                <c:pt idx="300">
                  <c:v>2.0809633406996699</c:v>
                </c:pt>
                <c:pt idx="301">
                  <c:v>1.0666441876689601</c:v>
                </c:pt>
                <c:pt idx="302">
                  <c:v>0.53846832556029101</c:v>
                </c:pt>
                <c:pt idx="303">
                  <c:v>0.38266250063975599</c:v>
                </c:pt>
                <c:pt idx="304">
                  <c:v>3.1823375062147701</c:v>
                </c:pt>
                <c:pt idx="305">
                  <c:v>4.1558700195948202</c:v>
                </c:pt>
                <c:pt idx="306">
                  <c:v>4.92449159940083</c:v>
                </c:pt>
                <c:pt idx="307">
                  <c:v>0.53869833230972197</c:v>
                </c:pt>
                <c:pt idx="308">
                  <c:v>1.76678335517644</c:v>
                </c:pt>
                <c:pt idx="309">
                  <c:v>4.0386466646194403</c:v>
                </c:pt>
                <c:pt idx="310">
                  <c:v>0.93165335409343297</c:v>
                </c:pt>
                <c:pt idx="311">
                  <c:v>1.0313200405239999</c:v>
                </c:pt>
                <c:pt idx="312">
                  <c:v>0.25025916573901902</c:v>
                </c:pt>
                <c:pt idx="313">
                  <c:v>0.24895583376288399</c:v>
                </c:pt>
                <c:pt idx="314">
                  <c:v>0.288611663207411</c:v>
                </c:pt>
                <c:pt idx="315">
                  <c:v>0.219477500667174</c:v>
                </c:pt>
                <c:pt idx="316">
                  <c:v>0.20399083517491801</c:v>
                </c:pt>
                <c:pt idx="317">
                  <c:v>0.24673250220716</c:v>
                </c:pt>
                <c:pt idx="318">
                  <c:v>0.24548667120436801</c:v>
                </c:pt>
                <c:pt idx="319">
                  <c:v>0.66703834335009204</c:v>
                </c:pt>
                <c:pt idx="320">
                  <c:v>0.44179166803757303</c:v>
                </c:pt>
                <c:pt idx="321">
                  <c:v>0.90650666445493699</c:v>
                </c:pt>
                <c:pt idx="322">
                  <c:v>1.9194842000802299</c:v>
                </c:pt>
                <c:pt idx="323">
                  <c:v>1.78374585042397</c:v>
                </c:pt>
                <c:pt idx="324">
                  <c:v>2.1169391689697901</c:v>
                </c:pt>
                <c:pt idx="325">
                  <c:v>0.73113165919979395</c:v>
                </c:pt>
                <c:pt idx="326">
                  <c:v>0.26110749706625902</c:v>
                </c:pt>
                <c:pt idx="327">
                  <c:v>1.19268415920436</c:v>
                </c:pt>
                <c:pt idx="328">
                  <c:v>3.8988641261060999</c:v>
                </c:pt>
                <c:pt idx="329">
                  <c:v>4.1007083433866498</c:v>
                </c:pt>
                <c:pt idx="330">
                  <c:v>2.8128999952475202</c:v>
                </c:pt>
                <c:pt idx="331">
                  <c:v>3.6642833391825298</c:v>
                </c:pt>
                <c:pt idx="332">
                  <c:v>3.1565199855963302</c:v>
                </c:pt>
                <c:pt idx="333">
                  <c:v>1.86154332101345</c:v>
                </c:pt>
                <c:pt idx="334">
                  <c:v>1.8839108289281501</c:v>
                </c:pt>
                <c:pt idx="335">
                  <c:v>1.0745791529119</c:v>
                </c:pt>
                <c:pt idx="336">
                  <c:v>0.27670916564762499</c:v>
                </c:pt>
                <c:pt idx="337">
                  <c:v>0.254035001297791</c:v>
                </c:pt>
                <c:pt idx="338">
                  <c:v>0.31615416847169397</c:v>
                </c:pt>
                <c:pt idx="339">
                  <c:v>0.238088329732418</c:v>
                </c:pt>
                <c:pt idx="340">
                  <c:v>0.25729333152373601</c:v>
                </c:pt>
                <c:pt idx="341">
                  <c:v>0.32230666694541699</c:v>
                </c:pt>
                <c:pt idx="342">
                  <c:v>0.23933416758974299</c:v>
                </c:pt>
                <c:pt idx="343">
                  <c:v>0.53229666409393195</c:v>
                </c:pt>
                <c:pt idx="344">
                  <c:v>0.70828500678141904</c:v>
                </c:pt>
                <c:pt idx="345">
                  <c:v>0.56399834131201099</c:v>
                </c:pt>
                <c:pt idx="346">
                  <c:v>1.43761500994364</c:v>
                </c:pt>
                <c:pt idx="347">
                  <c:v>3.9340924788514702</c:v>
                </c:pt>
                <c:pt idx="348">
                  <c:v>3.1877616453170701</c:v>
                </c:pt>
                <c:pt idx="349">
                  <c:v>0.91532334327697695</c:v>
                </c:pt>
                <c:pt idx="350">
                  <c:v>1.4980858438710301</c:v>
                </c:pt>
                <c:pt idx="351">
                  <c:v>1.3006499854226901</c:v>
                </c:pt>
                <c:pt idx="352">
                  <c:v>3.5549374890327399</c:v>
                </c:pt>
                <c:pt idx="353">
                  <c:v>3.6925350408256001</c:v>
                </c:pt>
                <c:pt idx="354">
                  <c:v>2.0308808400233498</c:v>
                </c:pt>
                <c:pt idx="355">
                  <c:v>1.56735419134299</c:v>
                </c:pt>
                <c:pt idx="356">
                  <c:v>1.44010667423407</c:v>
                </c:pt>
                <c:pt idx="357">
                  <c:v>0.50090167015790898</c:v>
                </c:pt>
                <c:pt idx="358">
                  <c:v>0.28928250389794502</c:v>
                </c:pt>
                <c:pt idx="359">
                  <c:v>0.26273666789134298</c:v>
                </c:pt>
                <c:pt idx="360">
                  <c:v>0.24439416699111399</c:v>
                </c:pt>
                <c:pt idx="361">
                  <c:v>0.28872666572531003</c:v>
                </c:pt>
                <c:pt idx="362">
                  <c:v>0.27659416484336002</c:v>
                </c:pt>
                <c:pt idx="363">
                  <c:v>0.24186416871845701</c:v>
                </c:pt>
                <c:pt idx="364">
                  <c:v>0.220014167279004</c:v>
                </c:pt>
                <c:pt idx="365">
                  <c:v>0.260647499561309</c:v>
                </c:pt>
                <c:pt idx="366">
                  <c:v>0.44413000096877397</c:v>
                </c:pt>
                <c:pt idx="367">
                  <c:v>2.4256183291474902</c:v>
                </c:pt>
                <c:pt idx="368">
                  <c:v>4.8402733198801604</c:v>
                </c:pt>
                <c:pt idx="369">
                  <c:v>4.5819450473785297</c:v>
                </c:pt>
                <c:pt idx="370">
                  <c:v>1.9568208224574699</c:v>
                </c:pt>
                <c:pt idx="371">
                  <c:v>1.5213733273744501</c:v>
                </c:pt>
                <c:pt idx="372">
                  <c:v>1.5613166673978101</c:v>
                </c:pt>
                <c:pt idx="373">
                  <c:v>2.7236791601777002</c:v>
                </c:pt>
                <c:pt idx="374">
                  <c:v>0.50985250021020501</c:v>
                </c:pt>
                <c:pt idx="375">
                  <c:v>0.66837999845544604</c:v>
                </c:pt>
                <c:pt idx="376">
                  <c:v>0.35552249933282498</c:v>
                </c:pt>
                <c:pt idx="377">
                  <c:v>4.1752092011769601</c:v>
                </c:pt>
                <c:pt idx="378">
                  <c:v>3.1680008504788</c:v>
                </c:pt>
                <c:pt idx="379">
                  <c:v>1.0794475069642</c:v>
                </c:pt>
                <c:pt idx="380">
                  <c:v>2.8498916677633899</c:v>
                </c:pt>
                <c:pt idx="381">
                  <c:v>1.1721566784381801</c:v>
                </c:pt>
                <c:pt idx="382">
                  <c:v>1.6522433378299</c:v>
                </c:pt>
                <c:pt idx="383">
                  <c:v>0.93688584556182197</c:v>
                </c:pt>
                <c:pt idx="384">
                  <c:v>0.28322583352525998</c:v>
                </c:pt>
                <c:pt idx="385">
                  <c:v>0.27408333641787302</c:v>
                </c:pt>
                <c:pt idx="386">
                  <c:v>0.27841499815384502</c:v>
                </c:pt>
                <c:pt idx="387">
                  <c:v>0.246636670678853</c:v>
                </c:pt>
                <c:pt idx="388">
                  <c:v>0.232300001805027</c:v>
                </c:pt>
                <c:pt idx="389">
                  <c:v>0.26139500136176702</c:v>
                </c:pt>
                <c:pt idx="390">
                  <c:v>0.265477500210205</c:v>
                </c:pt>
                <c:pt idx="391">
                  <c:v>1.5817482926448101</c:v>
                </c:pt>
                <c:pt idx="392">
                  <c:v>2.50272583146889</c:v>
                </c:pt>
                <c:pt idx="393">
                  <c:v>1.6084475079923799</c:v>
                </c:pt>
                <c:pt idx="394">
                  <c:v>0.27097833298146701</c:v>
                </c:pt>
                <c:pt idx="395">
                  <c:v>0.24021583661436999</c:v>
                </c:pt>
                <c:pt idx="396">
                  <c:v>0.30773999817669301</c:v>
                </c:pt>
                <c:pt idx="397">
                  <c:v>0.28728916880985</c:v>
                </c:pt>
                <c:pt idx="398">
                  <c:v>0.26105000066260398</c:v>
                </c:pt>
                <c:pt idx="399">
                  <c:v>0.30064833313226702</c:v>
                </c:pt>
                <c:pt idx="400">
                  <c:v>2.8050225246945999</c:v>
                </c:pt>
                <c:pt idx="401">
                  <c:v>4.1120741526285798</c:v>
                </c:pt>
                <c:pt idx="402">
                  <c:v>0.64557165431479602</c:v>
                </c:pt>
                <c:pt idx="403">
                  <c:v>0.235194168910384</c:v>
                </c:pt>
                <c:pt idx="404">
                  <c:v>0.27019250176846898</c:v>
                </c:pt>
                <c:pt idx="405">
                  <c:v>3.5062350345651301</c:v>
                </c:pt>
                <c:pt idx="406">
                  <c:v>2.2142866985996501</c:v>
                </c:pt>
                <c:pt idx="407">
                  <c:v>1.20682914674282</c:v>
                </c:pt>
                <c:pt idx="408">
                  <c:v>0.24648333303630299</c:v>
                </c:pt>
                <c:pt idx="409">
                  <c:v>0.261567499140898</c:v>
                </c:pt>
                <c:pt idx="410">
                  <c:v>0.24345500670373399</c:v>
                </c:pt>
                <c:pt idx="411">
                  <c:v>0.24121250187357199</c:v>
                </c:pt>
                <c:pt idx="412">
                  <c:v>0.26168249937395199</c:v>
                </c:pt>
                <c:pt idx="413">
                  <c:v>0.21298000092307701</c:v>
                </c:pt>
                <c:pt idx="414">
                  <c:v>0.24473916426301001</c:v>
                </c:pt>
                <c:pt idx="415">
                  <c:v>1.39040750195582</c:v>
                </c:pt>
                <c:pt idx="416">
                  <c:v>4.5797408211231199</c:v>
                </c:pt>
                <c:pt idx="417">
                  <c:v>1.8588024852673199</c:v>
                </c:pt>
                <c:pt idx="418">
                  <c:v>0.85788084139426601</c:v>
                </c:pt>
                <c:pt idx="419">
                  <c:v>2.9955583143234201</c:v>
                </c:pt>
                <c:pt idx="420">
                  <c:v>1.6260041354099899</c:v>
                </c:pt>
                <c:pt idx="421">
                  <c:v>1.2398341696460999</c:v>
                </c:pt>
                <c:pt idx="422">
                  <c:v>0.92919999808072995</c:v>
                </c:pt>
                <c:pt idx="423">
                  <c:v>0.55293916622797601</c:v>
                </c:pt>
                <c:pt idx="424">
                  <c:v>2.27205499991774</c:v>
                </c:pt>
                <c:pt idx="425">
                  <c:v>4.7897883780797201</c:v>
                </c:pt>
                <c:pt idx="426">
                  <c:v>5.5278583669662504</c:v>
                </c:pt>
                <c:pt idx="427">
                  <c:v>3.9216916463772402</c:v>
                </c:pt>
                <c:pt idx="428">
                  <c:v>3.22954498449961</c:v>
                </c:pt>
                <c:pt idx="429">
                  <c:v>2.3921916381517998</c:v>
                </c:pt>
                <c:pt idx="430">
                  <c:v>0.402864167690277</c:v>
                </c:pt>
                <c:pt idx="431">
                  <c:v>0.249894994050264</c:v>
                </c:pt>
                <c:pt idx="432">
                  <c:v>0.22166249995430301</c:v>
                </c:pt>
                <c:pt idx="433">
                  <c:v>0.26543916737039802</c:v>
                </c:pt>
                <c:pt idx="434">
                  <c:v>0.22062750185529301</c:v>
                </c:pt>
                <c:pt idx="435">
                  <c:v>0.263292496924598</c:v>
                </c:pt>
                <c:pt idx="436">
                  <c:v>0.253785829270879</c:v>
                </c:pt>
                <c:pt idx="437">
                  <c:v>0.25966999672353203</c:v>
                </c:pt>
                <c:pt idx="438">
                  <c:v>0.22501666684945401</c:v>
                </c:pt>
                <c:pt idx="439">
                  <c:v>0.79305917531251802</c:v>
                </c:pt>
                <c:pt idx="440">
                  <c:v>0.57800916790962098</c:v>
                </c:pt>
                <c:pt idx="441">
                  <c:v>0.64994166374206497</c:v>
                </c:pt>
                <c:pt idx="442">
                  <c:v>0.77494667202234202</c:v>
                </c:pt>
                <c:pt idx="443">
                  <c:v>1.4296033344666099</c:v>
                </c:pt>
                <c:pt idx="444">
                  <c:v>2.15230165123939</c:v>
                </c:pt>
                <c:pt idx="445">
                  <c:v>1.02075916722416</c:v>
                </c:pt>
                <c:pt idx="446">
                  <c:v>0.60317500740289698</c:v>
                </c:pt>
                <c:pt idx="447">
                  <c:v>0.38270083519319698</c:v>
                </c:pt>
                <c:pt idx="448">
                  <c:v>2.2490933249890799</c:v>
                </c:pt>
                <c:pt idx="449">
                  <c:v>4.5479241847991903</c:v>
                </c:pt>
                <c:pt idx="450">
                  <c:v>4.7589108403523701</c:v>
                </c:pt>
                <c:pt idx="451">
                  <c:v>0.57298750191926895</c:v>
                </c:pt>
                <c:pt idx="452">
                  <c:v>1.9145007823904301</c:v>
                </c:pt>
                <c:pt idx="453">
                  <c:v>0.66960667788982298</c:v>
                </c:pt>
                <c:pt idx="454">
                  <c:v>0.94806000774105204</c:v>
                </c:pt>
                <c:pt idx="455">
                  <c:v>0.35782250170906299</c:v>
                </c:pt>
                <c:pt idx="456">
                  <c:v>0.27312499942878798</c:v>
                </c:pt>
                <c:pt idx="457">
                  <c:v>0.215356665551662</c:v>
                </c:pt>
                <c:pt idx="458">
                  <c:v>0.271131663769483</c:v>
                </c:pt>
                <c:pt idx="459">
                  <c:v>0.23601833524803301</c:v>
                </c:pt>
                <c:pt idx="460">
                  <c:v>0.237360000635187</c:v>
                </c:pt>
                <c:pt idx="461">
                  <c:v>0.23333500218888101</c:v>
                </c:pt>
                <c:pt idx="462">
                  <c:v>0.65645834190150198</c:v>
                </c:pt>
                <c:pt idx="463">
                  <c:v>3.8671050198872798</c:v>
                </c:pt>
                <c:pt idx="464">
                  <c:v>2.4028675088286402</c:v>
                </c:pt>
                <c:pt idx="465">
                  <c:v>1.92419914623101</c:v>
                </c:pt>
                <c:pt idx="466">
                  <c:v>1.8054041425387</c:v>
                </c:pt>
                <c:pt idx="467">
                  <c:v>1.28729082167148</c:v>
                </c:pt>
                <c:pt idx="468">
                  <c:v>0.637138337592284</c:v>
                </c:pt>
                <c:pt idx="469">
                  <c:v>0.43732583850622098</c:v>
                </c:pt>
                <c:pt idx="470">
                  <c:v>0.57231666465600295</c:v>
                </c:pt>
                <c:pt idx="471">
                  <c:v>1.53266250635186</c:v>
                </c:pt>
                <c:pt idx="472">
                  <c:v>3.91737916191419</c:v>
                </c:pt>
                <c:pt idx="473">
                  <c:v>4.4474908192952398</c:v>
                </c:pt>
                <c:pt idx="474">
                  <c:v>4.0035716249545397</c:v>
                </c:pt>
                <c:pt idx="475">
                  <c:v>1.4097274839878</c:v>
                </c:pt>
                <c:pt idx="476">
                  <c:v>0.80538333296775799</c:v>
                </c:pt>
                <c:pt idx="477">
                  <c:v>1.1520891900360599</c:v>
                </c:pt>
                <c:pt idx="478">
                  <c:v>2.8380658101787102</c:v>
                </c:pt>
                <c:pt idx="479">
                  <c:v>0.24324416580299499</c:v>
                </c:pt>
                <c:pt idx="480">
                  <c:v>0.25025916573901902</c:v>
                </c:pt>
                <c:pt idx="481">
                  <c:v>0.24895583376288399</c:v>
                </c:pt>
                <c:pt idx="482">
                  <c:v>0.288611663207411</c:v>
                </c:pt>
                <c:pt idx="483">
                  <c:v>0.219477500667174</c:v>
                </c:pt>
                <c:pt idx="484">
                  <c:v>0.20399083517491801</c:v>
                </c:pt>
                <c:pt idx="485">
                  <c:v>0.24673250220716</c:v>
                </c:pt>
                <c:pt idx="486">
                  <c:v>0.24548667120436801</c:v>
                </c:pt>
                <c:pt idx="487">
                  <c:v>0.66703834335009204</c:v>
                </c:pt>
                <c:pt idx="488">
                  <c:v>0.44179166803757303</c:v>
                </c:pt>
                <c:pt idx="489">
                  <c:v>0.90650666445493699</c:v>
                </c:pt>
                <c:pt idx="490">
                  <c:v>1.9194842000802299</c:v>
                </c:pt>
                <c:pt idx="491">
                  <c:v>1.78374585042397</c:v>
                </c:pt>
                <c:pt idx="492">
                  <c:v>2.1169391689697901</c:v>
                </c:pt>
                <c:pt idx="493">
                  <c:v>0.73113165919979395</c:v>
                </c:pt>
                <c:pt idx="494">
                  <c:v>0.26110749706625902</c:v>
                </c:pt>
                <c:pt idx="495">
                  <c:v>1.19268415920436</c:v>
                </c:pt>
                <c:pt idx="496">
                  <c:v>3.8988641261060999</c:v>
                </c:pt>
                <c:pt idx="497">
                  <c:v>4.1007083433866498</c:v>
                </c:pt>
                <c:pt idx="498">
                  <c:v>2.8128999952475202</c:v>
                </c:pt>
                <c:pt idx="499">
                  <c:v>3.6642833391825298</c:v>
                </c:pt>
                <c:pt idx="500">
                  <c:v>3.1565199855963302</c:v>
                </c:pt>
                <c:pt idx="501">
                  <c:v>1.86154332101345</c:v>
                </c:pt>
                <c:pt idx="502">
                  <c:v>1.8839108289281501</c:v>
                </c:pt>
                <c:pt idx="503">
                  <c:v>1.0745791529119</c:v>
                </c:pt>
                <c:pt idx="504">
                  <c:v>0.27670916564762499</c:v>
                </c:pt>
                <c:pt idx="505">
                  <c:v>0.254035001297791</c:v>
                </c:pt>
                <c:pt idx="506">
                  <c:v>0.31615416847169397</c:v>
                </c:pt>
                <c:pt idx="507">
                  <c:v>0.238088329732418</c:v>
                </c:pt>
                <c:pt idx="508">
                  <c:v>0.25729333152373601</c:v>
                </c:pt>
                <c:pt idx="509">
                  <c:v>0.32230666694541699</c:v>
                </c:pt>
                <c:pt idx="510">
                  <c:v>0.23933416758974299</c:v>
                </c:pt>
                <c:pt idx="511">
                  <c:v>0.53229666409393195</c:v>
                </c:pt>
                <c:pt idx="512">
                  <c:v>0.70828500678141904</c:v>
                </c:pt>
                <c:pt idx="513">
                  <c:v>0.56399834131201099</c:v>
                </c:pt>
                <c:pt idx="514">
                  <c:v>1.43761500994364</c:v>
                </c:pt>
                <c:pt idx="515">
                  <c:v>3.9340924788514702</c:v>
                </c:pt>
                <c:pt idx="516">
                  <c:v>3.1877616453170701</c:v>
                </c:pt>
                <c:pt idx="517">
                  <c:v>0.91532334327697695</c:v>
                </c:pt>
                <c:pt idx="518">
                  <c:v>1.4980858438710301</c:v>
                </c:pt>
                <c:pt idx="519">
                  <c:v>1.3006499854226901</c:v>
                </c:pt>
                <c:pt idx="520">
                  <c:v>3.5549374890327399</c:v>
                </c:pt>
                <c:pt idx="521">
                  <c:v>3.6925350408256001</c:v>
                </c:pt>
                <c:pt idx="522">
                  <c:v>2.0308808400233498</c:v>
                </c:pt>
                <c:pt idx="523">
                  <c:v>1.56735419134299</c:v>
                </c:pt>
                <c:pt idx="524">
                  <c:v>1.44010667423407</c:v>
                </c:pt>
                <c:pt idx="525">
                  <c:v>0.50090167015790898</c:v>
                </c:pt>
                <c:pt idx="526">
                  <c:v>0.28928250389794502</c:v>
                </c:pt>
                <c:pt idx="527">
                  <c:v>0.26273666789134298</c:v>
                </c:pt>
                <c:pt idx="528">
                  <c:v>0.261797498464584</c:v>
                </c:pt>
                <c:pt idx="529">
                  <c:v>0.23783916912972899</c:v>
                </c:pt>
                <c:pt idx="530">
                  <c:v>0.23482999893526199</c:v>
                </c:pt>
                <c:pt idx="531">
                  <c:v>0.272722502325972</c:v>
                </c:pt>
                <c:pt idx="532">
                  <c:v>0.247901669243971</c:v>
                </c:pt>
                <c:pt idx="533">
                  <c:v>0.289225001210967</c:v>
                </c:pt>
                <c:pt idx="534">
                  <c:v>0.244796669806043</c:v>
                </c:pt>
                <c:pt idx="535">
                  <c:v>0.26392500249048001</c:v>
                </c:pt>
                <c:pt idx="536">
                  <c:v>0.22505499740441601</c:v>
                </c:pt>
                <c:pt idx="537">
                  <c:v>0.99084000989794696</c:v>
                </c:pt>
                <c:pt idx="538">
                  <c:v>4.08543249766032</c:v>
                </c:pt>
                <c:pt idx="539">
                  <c:v>2.8728150041401301</c:v>
                </c:pt>
                <c:pt idx="540">
                  <c:v>0.609327497879664</c:v>
                </c:pt>
                <c:pt idx="541">
                  <c:v>1.26889082551002</c:v>
                </c:pt>
                <c:pt idx="542">
                  <c:v>2.4481966893871601</c:v>
                </c:pt>
                <c:pt idx="543">
                  <c:v>0.35820583467682099</c:v>
                </c:pt>
                <c:pt idx="544">
                  <c:v>2.4384983461101801</c:v>
                </c:pt>
                <c:pt idx="545">
                  <c:v>3.3448133410347798</c:v>
                </c:pt>
                <c:pt idx="546">
                  <c:v>3.94386747866869</c:v>
                </c:pt>
                <c:pt idx="547">
                  <c:v>3.1072041599949198</c:v>
                </c:pt>
                <c:pt idx="548">
                  <c:v>2.3895083302259401</c:v>
                </c:pt>
                <c:pt idx="549">
                  <c:v>2.76021086831887</c:v>
                </c:pt>
                <c:pt idx="550">
                  <c:v>0.69329667791724203</c:v>
                </c:pt>
                <c:pt idx="551">
                  <c:v>0.29167833209037702</c:v>
                </c:pt>
                <c:pt idx="552">
                  <c:v>0.201575833136836</c:v>
                </c:pt>
                <c:pt idx="553">
                  <c:v>0.25871166658898098</c:v>
                </c:pt>
                <c:pt idx="554">
                  <c:v>0.241787499611576</c:v>
                </c:pt>
                <c:pt idx="555">
                  <c:v>0.24186416871845701</c:v>
                </c:pt>
                <c:pt idx="556">
                  <c:v>0.26777750030159903</c:v>
                </c:pt>
                <c:pt idx="557">
                  <c:v>0.2308625014623</c:v>
                </c:pt>
                <c:pt idx="558">
                  <c:v>0.20512166708707799</c:v>
                </c:pt>
                <c:pt idx="559">
                  <c:v>0.85358748450875199</c:v>
                </c:pt>
                <c:pt idx="560">
                  <c:v>5.6979816532134997</c:v>
                </c:pt>
                <c:pt idx="561">
                  <c:v>3.9174366600314698</c:v>
                </c:pt>
                <c:pt idx="562">
                  <c:v>0.97759581839044796</c:v>
                </c:pt>
                <c:pt idx="563">
                  <c:v>1.7785516786575299</c:v>
                </c:pt>
                <c:pt idx="564">
                  <c:v>1.1738241603970501</c:v>
                </c:pt>
                <c:pt idx="565">
                  <c:v>2.0198791699111398</c:v>
                </c:pt>
                <c:pt idx="566">
                  <c:v>1.6313133491078999</c:v>
                </c:pt>
                <c:pt idx="567">
                  <c:v>1.37200749208529</c:v>
                </c:pt>
                <c:pt idx="568">
                  <c:v>4.9213866964975903</c:v>
                </c:pt>
                <c:pt idx="569">
                  <c:v>0.37005083754658702</c:v>
                </c:pt>
                <c:pt idx="570">
                  <c:v>3.3503908556699802</c:v>
                </c:pt>
                <c:pt idx="571">
                  <c:v>1.6481033180157301</c:v>
                </c:pt>
                <c:pt idx="572">
                  <c:v>0.80912083740035701</c:v>
                </c:pt>
                <c:pt idx="573">
                  <c:v>2.4697016501426599</c:v>
                </c:pt>
                <c:pt idx="574">
                  <c:v>1.4388416802386399</c:v>
                </c:pt>
                <c:pt idx="575">
                  <c:v>0.61599749368925805</c:v>
                </c:pt>
                <c:pt idx="576">
                  <c:v>0.80599667211373704</c:v>
                </c:pt>
                <c:pt idx="577">
                  <c:v>0.244145001247525</c:v>
                </c:pt>
                <c:pt idx="578">
                  <c:v>0.27843416457374798</c:v>
                </c:pt>
                <c:pt idx="579">
                  <c:v>0.27824250094592501</c:v>
                </c:pt>
                <c:pt idx="580">
                  <c:v>0.26059000315765501</c:v>
                </c:pt>
                <c:pt idx="581">
                  <c:v>0.24792083223660799</c:v>
                </c:pt>
                <c:pt idx="582">
                  <c:v>0.28404999757806398</c:v>
                </c:pt>
                <c:pt idx="583">
                  <c:v>1.15532835384209</c:v>
                </c:pt>
                <c:pt idx="584">
                  <c:v>2.5630624341964698</c:v>
                </c:pt>
                <c:pt idx="585">
                  <c:v>0.83445916039248302</c:v>
                </c:pt>
                <c:pt idx="586">
                  <c:v>0.76405999643107203</c:v>
                </c:pt>
                <c:pt idx="587">
                  <c:v>0.98959416061639704</c:v>
                </c:pt>
                <c:pt idx="588">
                  <c:v>1.7575833319624199</c:v>
                </c:pt>
                <c:pt idx="589">
                  <c:v>1.1926458292206099</c:v>
                </c:pt>
                <c:pt idx="590">
                  <c:v>0.75576082522670396</c:v>
                </c:pt>
                <c:pt idx="591">
                  <c:v>1.2989441523452501</c:v>
                </c:pt>
                <c:pt idx="592">
                  <c:v>5.3187692292531299</c:v>
                </c:pt>
                <c:pt idx="593">
                  <c:v>1.7836308199167199</c:v>
                </c:pt>
                <c:pt idx="594">
                  <c:v>2.0244791803757298</c:v>
                </c:pt>
                <c:pt idx="595">
                  <c:v>1.3307608560721</c:v>
                </c:pt>
                <c:pt idx="596">
                  <c:v>1.0500074838598501</c:v>
                </c:pt>
                <c:pt idx="597">
                  <c:v>1.0163891640802201</c:v>
                </c:pt>
                <c:pt idx="598">
                  <c:v>0.23690000313023701</c:v>
                </c:pt>
                <c:pt idx="599">
                  <c:v>0.24912833668291501</c:v>
                </c:pt>
                <c:pt idx="600">
                  <c:v>0.28234416792790001</c:v>
                </c:pt>
                <c:pt idx="601">
                  <c:v>0.27205166392028302</c:v>
                </c:pt>
                <c:pt idx="602">
                  <c:v>0.27180249874790502</c:v>
                </c:pt>
                <c:pt idx="603">
                  <c:v>0.27881750268240701</c:v>
                </c:pt>
                <c:pt idx="604">
                  <c:v>0.22271666218837</c:v>
                </c:pt>
                <c:pt idx="605">
                  <c:v>0.26900416659812099</c:v>
                </c:pt>
                <c:pt idx="606">
                  <c:v>0.27559749844173498</c:v>
                </c:pt>
                <c:pt idx="607">
                  <c:v>0.76062916785478596</c:v>
                </c:pt>
                <c:pt idx="608">
                  <c:v>0.980566679735979</c:v>
                </c:pt>
                <c:pt idx="609">
                  <c:v>0.70056084245443295</c:v>
                </c:pt>
                <c:pt idx="610">
                  <c:v>1.1797466538349699</c:v>
                </c:pt>
                <c:pt idx="611">
                  <c:v>1.9222058179974499</c:v>
                </c:pt>
                <c:pt idx="612">
                  <c:v>2.3713383082548698</c:v>
                </c:pt>
                <c:pt idx="613">
                  <c:v>1.07603584080934</c:v>
                </c:pt>
                <c:pt idx="614">
                  <c:v>0.28142416891952299</c:v>
                </c:pt>
                <c:pt idx="615">
                  <c:v>2.2803925365209499</c:v>
                </c:pt>
                <c:pt idx="616">
                  <c:v>4.2325941912333098</c:v>
                </c:pt>
                <c:pt idx="617">
                  <c:v>1.6724449957410401</c:v>
                </c:pt>
                <c:pt idx="618">
                  <c:v>4.8786641216277999</c:v>
                </c:pt>
                <c:pt idx="619">
                  <c:v>2.2998849946260398</c:v>
                </c:pt>
                <c:pt idx="620">
                  <c:v>1.51947584152221</c:v>
                </c:pt>
                <c:pt idx="621">
                  <c:v>0.36644750148057897</c:v>
                </c:pt>
                <c:pt idx="622">
                  <c:v>0.28161583426098002</c:v>
                </c:pt>
                <c:pt idx="623">
                  <c:v>0.282899997532367</c:v>
                </c:pt>
                <c:pt idx="624">
                  <c:v>0.25901833501954802</c:v>
                </c:pt>
                <c:pt idx="625">
                  <c:v>0.23661250283320701</c:v>
                </c:pt>
                <c:pt idx="626">
                  <c:v>0.26503666798273701</c:v>
                </c:pt>
                <c:pt idx="627">
                  <c:v>0.22053166689972001</c:v>
                </c:pt>
                <c:pt idx="628">
                  <c:v>0.267585829819242</c:v>
                </c:pt>
                <c:pt idx="629">
                  <c:v>0.21702416578928599</c:v>
                </c:pt>
                <c:pt idx="630">
                  <c:v>0.222524997989336</c:v>
                </c:pt>
                <c:pt idx="631">
                  <c:v>1.39395333647727</c:v>
                </c:pt>
                <c:pt idx="632">
                  <c:v>1.2970658489068301</c:v>
                </c:pt>
                <c:pt idx="633">
                  <c:v>2.9164191714922501</c:v>
                </c:pt>
                <c:pt idx="634">
                  <c:v>1.1632633225122999</c:v>
                </c:pt>
                <c:pt idx="635">
                  <c:v>1.9533133184909801</c:v>
                </c:pt>
                <c:pt idx="636">
                  <c:v>2.3722774776816302</c:v>
                </c:pt>
                <c:pt idx="637">
                  <c:v>0.83626084042091997</c:v>
                </c:pt>
                <c:pt idx="638">
                  <c:v>2.7066208545366899</c:v>
                </c:pt>
                <c:pt idx="639">
                  <c:v>0.56123833343386598</c:v>
                </c:pt>
                <c:pt idx="640">
                  <c:v>3.69535247713327</c:v>
                </c:pt>
                <c:pt idx="641">
                  <c:v>3.4710832812388701</c:v>
                </c:pt>
                <c:pt idx="642">
                  <c:v>3.78060578445593</c:v>
                </c:pt>
                <c:pt idx="643">
                  <c:v>1.8373741467793701</c:v>
                </c:pt>
                <c:pt idx="644">
                  <c:v>1.46145835618178</c:v>
                </c:pt>
                <c:pt idx="645">
                  <c:v>1.13769499391317</c:v>
                </c:pt>
                <c:pt idx="646">
                  <c:v>0.54247416729728304</c:v>
                </c:pt>
                <c:pt idx="647">
                  <c:v>0.27787833611170398</c:v>
                </c:pt>
                <c:pt idx="648">
                  <c:v>0.25296166693170802</c:v>
                </c:pt>
                <c:pt idx="649">
                  <c:v>0.89834167361259398</c:v>
                </c:pt>
                <c:pt idx="650">
                  <c:v>0.249971666013201</c:v>
                </c:pt>
                <c:pt idx="651">
                  <c:v>0.88473333840568902</c:v>
                </c:pt>
                <c:pt idx="652">
                  <c:v>0.22043583194414701</c:v>
                </c:pt>
                <c:pt idx="653">
                  <c:v>0.23076666479309399</c:v>
                </c:pt>
                <c:pt idx="654">
                  <c:v>0.23113083648184901</c:v>
                </c:pt>
                <c:pt idx="655">
                  <c:v>0.35577166336278099</c:v>
                </c:pt>
                <c:pt idx="656">
                  <c:v>0.22886916923026199</c:v>
                </c:pt>
                <c:pt idx="657">
                  <c:v>0.247384165053566</c:v>
                </c:pt>
                <c:pt idx="658">
                  <c:v>0.31785999869306802</c:v>
                </c:pt>
                <c:pt idx="659">
                  <c:v>1.57963998759786</c:v>
                </c:pt>
                <c:pt idx="660">
                  <c:v>1.8297649969657199</c:v>
                </c:pt>
                <c:pt idx="661">
                  <c:v>0.72204666477938495</c:v>
                </c:pt>
                <c:pt idx="662">
                  <c:v>0.32447249809900902</c:v>
                </c:pt>
                <c:pt idx="663">
                  <c:v>1.11327666307489</c:v>
                </c:pt>
                <c:pt idx="664">
                  <c:v>1.9242374973495699</c:v>
                </c:pt>
                <c:pt idx="665">
                  <c:v>4.7571666264533903</c:v>
                </c:pt>
                <c:pt idx="666">
                  <c:v>4.0315550549825003</c:v>
                </c:pt>
                <c:pt idx="667">
                  <c:v>4.2792267066240299</c:v>
                </c:pt>
                <c:pt idx="668">
                  <c:v>2.4272283609708101</c:v>
                </c:pt>
                <c:pt idx="669">
                  <c:v>1.8575566691160199</c:v>
                </c:pt>
                <c:pt idx="670">
                  <c:v>0.70196000481645204</c:v>
                </c:pt>
                <c:pt idx="671">
                  <c:v>0.313010829910636</c:v>
                </c:pt>
                <c:pt idx="672">
                  <c:v>0.27670916564762499</c:v>
                </c:pt>
                <c:pt idx="673">
                  <c:v>0.254035001297791</c:v>
                </c:pt>
                <c:pt idx="674">
                  <c:v>0.31615416847169397</c:v>
                </c:pt>
                <c:pt idx="675">
                  <c:v>0.238088329732418</c:v>
                </c:pt>
                <c:pt idx="676">
                  <c:v>0.25729333152373601</c:v>
                </c:pt>
                <c:pt idx="677">
                  <c:v>0.32230666694541699</c:v>
                </c:pt>
                <c:pt idx="678">
                  <c:v>0.23933416758974299</c:v>
                </c:pt>
                <c:pt idx="679">
                  <c:v>0.53229666409393195</c:v>
                </c:pt>
                <c:pt idx="680">
                  <c:v>0.70828500678141904</c:v>
                </c:pt>
                <c:pt idx="681">
                  <c:v>0.56399834131201099</c:v>
                </c:pt>
                <c:pt idx="682">
                  <c:v>1.43761500994364</c:v>
                </c:pt>
                <c:pt idx="683">
                  <c:v>3.9340924788514702</c:v>
                </c:pt>
                <c:pt idx="684">
                  <c:v>3.1877616453170701</c:v>
                </c:pt>
                <c:pt idx="685">
                  <c:v>0.91532334327697695</c:v>
                </c:pt>
                <c:pt idx="686">
                  <c:v>1.4980858438710301</c:v>
                </c:pt>
                <c:pt idx="687">
                  <c:v>1.3006499854226901</c:v>
                </c:pt>
                <c:pt idx="688">
                  <c:v>3.5549374890327399</c:v>
                </c:pt>
                <c:pt idx="689">
                  <c:v>3.6925350408256001</c:v>
                </c:pt>
                <c:pt idx="690">
                  <c:v>2.0308808400233498</c:v>
                </c:pt>
                <c:pt idx="691">
                  <c:v>1.56735419134299</c:v>
                </c:pt>
                <c:pt idx="692">
                  <c:v>1.44010667423407</c:v>
                </c:pt>
                <c:pt idx="693">
                  <c:v>0.50090167015790898</c:v>
                </c:pt>
                <c:pt idx="694">
                  <c:v>0.28928250389794502</c:v>
                </c:pt>
                <c:pt idx="695">
                  <c:v>0.26273666789134298</c:v>
                </c:pt>
                <c:pt idx="696">
                  <c:v>0.261797498464584</c:v>
                </c:pt>
                <c:pt idx="697">
                  <c:v>0.23783916912972899</c:v>
                </c:pt>
                <c:pt idx="698">
                  <c:v>0.23482999893526199</c:v>
                </c:pt>
                <c:pt idx="699">
                  <c:v>0.272722502325972</c:v>
                </c:pt>
                <c:pt idx="700">
                  <c:v>0.247901669243971</c:v>
                </c:pt>
                <c:pt idx="701">
                  <c:v>0.289225001210967</c:v>
                </c:pt>
                <c:pt idx="702">
                  <c:v>0.244796669806043</c:v>
                </c:pt>
                <c:pt idx="703">
                  <c:v>0.26392500249048001</c:v>
                </c:pt>
                <c:pt idx="704">
                  <c:v>0.22505499740441601</c:v>
                </c:pt>
                <c:pt idx="705">
                  <c:v>0.99084000989794696</c:v>
                </c:pt>
                <c:pt idx="706">
                  <c:v>4.08543249766032</c:v>
                </c:pt>
                <c:pt idx="707">
                  <c:v>2.8728150041401301</c:v>
                </c:pt>
                <c:pt idx="708">
                  <c:v>0.609327497879664</c:v>
                </c:pt>
                <c:pt idx="709">
                  <c:v>1.26889082551002</c:v>
                </c:pt>
                <c:pt idx="710">
                  <c:v>2.4481966893871601</c:v>
                </c:pt>
                <c:pt idx="711">
                  <c:v>0.35820583467682099</c:v>
                </c:pt>
                <c:pt idx="712">
                  <c:v>2.4384983461101801</c:v>
                </c:pt>
                <c:pt idx="713">
                  <c:v>3.3448133410347798</c:v>
                </c:pt>
                <c:pt idx="714">
                  <c:v>3.94386747866869</c:v>
                </c:pt>
                <c:pt idx="715">
                  <c:v>3.1072041599949198</c:v>
                </c:pt>
                <c:pt idx="716">
                  <c:v>2.3895083302259401</c:v>
                </c:pt>
                <c:pt idx="717">
                  <c:v>2.76021086831887</c:v>
                </c:pt>
                <c:pt idx="718">
                  <c:v>0.69329667791724203</c:v>
                </c:pt>
                <c:pt idx="719">
                  <c:v>0.29167833209037702</c:v>
                </c:pt>
                <c:pt idx="720">
                  <c:v>0.28322583352525998</c:v>
                </c:pt>
                <c:pt idx="721">
                  <c:v>0.27408333641787302</c:v>
                </c:pt>
                <c:pt idx="722">
                  <c:v>0.27841499815384502</c:v>
                </c:pt>
                <c:pt idx="723">
                  <c:v>0.246636670678853</c:v>
                </c:pt>
                <c:pt idx="724">
                  <c:v>0.232300001805027</c:v>
                </c:pt>
                <c:pt idx="725">
                  <c:v>0.26139500136176702</c:v>
                </c:pt>
                <c:pt idx="726">
                  <c:v>0.265477500210205</c:v>
                </c:pt>
                <c:pt idx="727">
                  <c:v>1.5817482926448101</c:v>
                </c:pt>
                <c:pt idx="728">
                  <c:v>2.50272583146889</c:v>
                </c:pt>
                <c:pt idx="729">
                  <c:v>1.6084475079923799</c:v>
                </c:pt>
                <c:pt idx="730">
                  <c:v>0.27097833298146701</c:v>
                </c:pt>
                <c:pt idx="731">
                  <c:v>0.24021583661436999</c:v>
                </c:pt>
                <c:pt idx="732">
                  <c:v>0.30773999817669301</c:v>
                </c:pt>
                <c:pt idx="733">
                  <c:v>0.28728916880985</c:v>
                </c:pt>
                <c:pt idx="734">
                  <c:v>0.26105000066260398</c:v>
                </c:pt>
                <c:pt idx="735">
                  <c:v>0.30064833313226702</c:v>
                </c:pt>
                <c:pt idx="736">
                  <c:v>2.8050225246945999</c:v>
                </c:pt>
                <c:pt idx="737">
                  <c:v>4.1120741526285798</c:v>
                </c:pt>
                <c:pt idx="738">
                  <c:v>0.64557165431479602</c:v>
                </c:pt>
                <c:pt idx="739">
                  <c:v>0.235194168910384</c:v>
                </c:pt>
                <c:pt idx="740">
                  <c:v>0.27019250176846898</c:v>
                </c:pt>
                <c:pt idx="741">
                  <c:v>3.5062350345651301</c:v>
                </c:pt>
                <c:pt idx="742">
                  <c:v>2.2142866985996501</c:v>
                </c:pt>
                <c:pt idx="743">
                  <c:v>1.20682914674282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4-414C-B535-23095529610E}"/>
            </c:ext>
          </c:extLst>
        </c:ser>
        <c:ser>
          <c:idx val="0"/>
          <c:order val="1"/>
          <c:tx>
            <c:v>Synthetic</c:v>
          </c:tx>
          <c:spPr>
            <a:solidFill>
              <a:schemeClr val="accent1"/>
            </a:solidFill>
            <a:ln>
              <a:noFill/>
              <a:prstDash val="solid"/>
            </a:ln>
          </c:spPr>
          <c:invertIfNegative val="0"/>
          <c:val>
            <c:numRef>
              <c:f>Usage!$C$5090:$C$5833</c:f>
              <c:numCache>
                <c:formatCode>0.00</c:formatCode>
                <c:ptCount val="744"/>
                <c:pt idx="0">
                  <c:v>0.27</c:v>
                </c:pt>
                <c:pt idx="1">
                  <c:v>0.27</c:v>
                </c:pt>
                <c:pt idx="2">
                  <c:v>0.27</c:v>
                </c:pt>
                <c:pt idx="3">
                  <c:v>0.27</c:v>
                </c:pt>
                <c:pt idx="4">
                  <c:v>0.27</c:v>
                </c:pt>
                <c:pt idx="5">
                  <c:v>0.28000000000000003</c:v>
                </c:pt>
                <c:pt idx="6">
                  <c:v>0.76</c:v>
                </c:pt>
                <c:pt idx="7">
                  <c:v>2.48</c:v>
                </c:pt>
                <c:pt idx="8">
                  <c:v>2.2200000000000002</c:v>
                </c:pt>
                <c:pt idx="9">
                  <c:v>1.61</c:v>
                </c:pt>
                <c:pt idx="10">
                  <c:v>0.99</c:v>
                </c:pt>
                <c:pt idx="11">
                  <c:v>0.8</c:v>
                </c:pt>
                <c:pt idx="12">
                  <c:v>0.61</c:v>
                </c:pt>
                <c:pt idx="13">
                  <c:v>0.42</c:v>
                </c:pt>
                <c:pt idx="14">
                  <c:v>0.92</c:v>
                </c:pt>
                <c:pt idx="15">
                  <c:v>2.13</c:v>
                </c:pt>
                <c:pt idx="16">
                  <c:v>3.77</c:v>
                </c:pt>
                <c:pt idx="17">
                  <c:v>4.5999999999999996</c:v>
                </c:pt>
                <c:pt idx="18">
                  <c:v>4.29</c:v>
                </c:pt>
                <c:pt idx="19">
                  <c:v>3.48</c:v>
                </c:pt>
                <c:pt idx="20">
                  <c:v>2.4900000000000002</c:v>
                </c:pt>
                <c:pt idx="21">
                  <c:v>1.59</c:v>
                </c:pt>
                <c:pt idx="22">
                  <c:v>0.95</c:v>
                </c:pt>
                <c:pt idx="23">
                  <c:v>0.56999999999999995</c:v>
                </c:pt>
                <c:pt idx="24">
                  <c:v>0.27</c:v>
                </c:pt>
                <c:pt idx="25">
                  <c:v>0.27</c:v>
                </c:pt>
                <c:pt idx="26">
                  <c:v>0.27</c:v>
                </c:pt>
                <c:pt idx="27">
                  <c:v>0.27</c:v>
                </c:pt>
                <c:pt idx="28">
                  <c:v>0.27</c:v>
                </c:pt>
                <c:pt idx="29">
                  <c:v>0.28999999999999998</c:v>
                </c:pt>
                <c:pt idx="30">
                  <c:v>1.92</c:v>
                </c:pt>
                <c:pt idx="31">
                  <c:v>7.72</c:v>
                </c:pt>
                <c:pt idx="32">
                  <c:v>6.85</c:v>
                </c:pt>
                <c:pt idx="33">
                  <c:v>4.79</c:v>
                </c:pt>
                <c:pt idx="34">
                  <c:v>2.69</c:v>
                </c:pt>
                <c:pt idx="35">
                  <c:v>1.93</c:v>
                </c:pt>
                <c:pt idx="36">
                  <c:v>1.18</c:v>
                </c:pt>
                <c:pt idx="37">
                  <c:v>0.42</c:v>
                </c:pt>
                <c:pt idx="38">
                  <c:v>0.92</c:v>
                </c:pt>
                <c:pt idx="39">
                  <c:v>2.12</c:v>
                </c:pt>
                <c:pt idx="40">
                  <c:v>3.76</c:v>
                </c:pt>
                <c:pt idx="41">
                  <c:v>4.58</c:v>
                </c:pt>
                <c:pt idx="42">
                  <c:v>4.2699999999999996</c:v>
                </c:pt>
                <c:pt idx="43">
                  <c:v>3.47</c:v>
                </c:pt>
                <c:pt idx="44">
                  <c:v>2.48</c:v>
                </c:pt>
                <c:pt idx="45">
                  <c:v>1.58</c:v>
                </c:pt>
                <c:pt idx="46">
                  <c:v>0.94</c:v>
                </c:pt>
                <c:pt idx="47">
                  <c:v>0.56999999999999995</c:v>
                </c:pt>
                <c:pt idx="48">
                  <c:v>0.27</c:v>
                </c:pt>
                <c:pt idx="49">
                  <c:v>0.27</c:v>
                </c:pt>
                <c:pt idx="50">
                  <c:v>0.27</c:v>
                </c:pt>
                <c:pt idx="51">
                  <c:v>0.27</c:v>
                </c:pt>
                <c:pt idx="52">
                  <c:v>0.27</c:v>
                </c:pt>
                <c:pt idx="53">
                  <c:v>0.28000000000000003</c:v>
                </c:pt>
                <c:pt idx="54">
                  <c:v>0.94</c:v>
                </c:pt>
                <c:pt idx="55">
                  <c:v>3.28</c:v>
                </c:pt>
                <c:pt idx="56">
                  <c:v>2.93</c:v>
                </c:pt>
                <c:pt idx="57">
                  <c:v>2.1</c:v>
                </c:pt>
                <c:pt idx="58">
                  <c:v>1.25</c:v>
                </c:pt>
                <c:pt idx="59">
                  <c:v>0.97</c:v>
                </c:pt>
                <c:pt idx="60">
                  <c:v>0.7</c:v>
                </c:pt>
                <c:pt idx="61">
                  <c:v>0.42</c:v>
                </c:pt>
                <c:pt idx="62">
                  <c:v>0.92</c:v>
                </c:pt>
                <c:pt idx="63">
                  <c:v>2.13</c:v>
                </c:pt>
                <c:pt idx="64">
                  <c:v>3.77</c:v>
                </c:pt>
                <c:pt idx="65">
                  <c:v>4.5999999999999996</c:v>
                </c:pt>
                <c:pt idx="66">
                  <c:v>4.29</c:v>
                </c:pt>
                <c:pt idx="67">
                  <c:v>3.48</c:v>
                </c:pt>
                <c:pt idx="68">
                  <c:v>2.4900000000000002</c:v>
                </c:pt>
                <c:pt idx="69">
                  <c:v>1.59</c:v>
                </c:pt>
                <c:pt idx="70">
                  <c:v>0.95</c:v>
                </c:pt>
                <c:pt idx="71">
                  <c:v>0.56999999999999995</c:v>
                </c:pt>
                <c:pt idx="72">
                  <c:v>0.27</c:v>
                </c:pt>
                <c:pt idx="73">
                  <c:v>0.27</c:v>
                </c:pt>
                <c:pt idx="74">
                  <c:v>0.27</c:v>
                </c:pt>
                <c:pt idx="75">
                  <c:v>0.27</c:v>
                </c:pt>
                <c:pt idx="76">
                  <c:v>0.27</c:v>
                </c:pt>
                <c:pt idx="77">
                  <c:v>0.28000000000000003</c:v>
                </c:pt>
                <c:pt idx="78">
                  <c:v>0.71</c:v>
                </c:pt>
                <c:pt idx="79">
                  <c:v>2.2400000000000002</c:v>
                </c:pt>
                <c:pt idx="80">
                  <c:v>2.0099999999999998</c:v>
                </c:pt>
                <c:pt idx="81">
                  <c:v>1.47</c:v>
                </c:pt>
                <c:pt idx="82">
                  <c:v>0.91</c:v>
                </c:pt>
                <c:pt idx="83">
                  <c:v>0.75</c:v>
                </c:pt>
                <c:pt idx="84">
                  <c:v>0.57999999999999996</c:v>
                </c:pt>
                <c:pt idx="85">
                  <c:v>0.42</c:v>
                </c:pt>
                <c:pt idx="86">
                  <c:v>0.92</c:v>
                </c:pt>
                <c:pt idx="87">
                  <c:v>2.13</c:v>
                </c:pt>
                <c:pt idx="88">
                  <c:v>3.77</c:v>
                </c:pt>
                <c:pt idx="89">
                  <c:v>4.59</c:v>
                </c:pt>
                <c:pt idx="90">
                  <c:v>4.28</c:v>
                </c:pt>
                <c:pt idx="91">
                  <c:v>3.48</c:v>
                </c:pt>
                <c:pt idx="92">
                  <c:v>2.48</c:v>
                </c:pt>
                <c:pt idx="93">
                  <c:v>1.59</c:v>
                </c:pt>
                <c:pt idx="94">
                  <c:v>0.95</c:v>
                </c:pt>
                <c:pt idx="95">
                  <c:v>0.56999999999999995</c:v>
                </c:pt>
                <c:pt idx="96">
                  <c:v>0.27</c:v>
                </c:pt>
                <c:pt idx="97">
                  <c:v>0.27</c:v>
                </c:pt>
                <c:pt idx="98">
                  <c:v>0.27</c:v>
                </c:pt>
                <c:pt idx="99">
                  <c:v>0.27</c:v>
                </c:pt>
                <c:pt idx="100">
                  <c:v>0.27</c:v>
                </c:pt>
                <c:pt idx="101">
                  <c:v>0.28000000000000003</c:v>
                </c:pt>
                <c:pt idx="102">
                  <c:v>0.6</c:v>
                </c:pt>
                <c:pt idx="103">
                  <c:v>1.73</c:v>
                </c:pt>
                <c:pt idx="104">
                  <c:v>1.56</c:v>
                </c:pt>
                <c:pt idx="105">
                  <c:v>1.1599999999999999</c:v>
                </c:pt>
                <c:pt idx="106">
                  <c:v>0.75</c:v>
                </c:pt>
                <c:pt idx="107">
                  <c:v>0.64</c:v>
                </c:pt>
                <c:pt idx="108">
                  <c:v>0.53</c:v>
                </c:pt>
                <c:pt idx="109">
                  <c:v>0.42</c:v>
                </c:pt>
                <c:pt idx="110">
                  <c:v>0.92</c:v>
                </c:pt>
                <c:pt idx="111">
                  <c:v>2.13</c:v>
                </c:pt>
                <c:pt idx="112">
                  <c:v>3.78</c:v>
                </c:pt>
                <c:pt idx="113">
                  <c:v>4.5999999999999996</c:v>
                </c:pt>
                <c:pt idx="114">
                  <c:v>4.29</c:v>
                </c:pt>
                <c:pt idx="115">
                  <c:v>3.49</c:v>
                </c:pt>
                <c:pt idx="116">
                  <c:v>2.4900000000000002</c:v>
                </c:pt>
                <c:pt idx="117">
                  <c:v>1.59</c:v>
                </c:pt>
                <c:pt idx="118">
                  <c:v>0.95</c:v>
                </c:pt>
                <c:pt idx="119">
                  <c:v>0.56999999999999995</c:v>
                </c:pt>
                <c:pt idx="120">
                  <c:v>0.26</c:v>
                </c:pt>
                <c:pt idx="121">
                  <c:v>0.26</c:v>
                </c:pt>
                <c:pt idx="122">
                  <c:v>0.26</c:v>
                </c:pt>
                <c:pt idx="123">
                  <c:v>0.26</c:v>
                </c:pt>
                <c:pt idx="124">
                  <c:v>0.26</c:v>
                </c:pt>
                <c:pt idx="125">
                  <c:v>0.28999999999999998</c:v>
                </c:pt>
                <c:pt idx="126">
                  <c:v>0.48</c:v>
                </c:pt>
                <c:pt idx="127">
                  <c:v>1.1599999999999999</c:v>
                </c:pt>
                <c:pt idx="128">
                  <c:v>2.39</c:v>
                </c:pt>
                <c:pt idx="129">
                  <c:v>3.1</c:v>
                </c:pt>
                <c:pt idx="130">
                  <c:v>1.94</c:v>
                </c:pt>
                <c:pt idx="131">
                  <c:v>0.61</c:v>
                </c:pt>
                <c:pt idx="132">
                  <c:v>0.28999999999999998</c:v>
                </c:pt>
                <c:pt idx="133">
                  <c:v>0.62</c:v>
                </c:pt>
                <c:pt idx="134">
                  <c:v>0.96</c:v>
                </c:pt>
                <c:pt idx="135">
                  <c:v>1.58</c:v>
                </c:pt>
                <c:pt idx="136">
                  <c:v>2.33</c:v>
                </c:pt>
                <c:pt idx="137">
                  <c:v>2.98</c:v>
                </c:pt>
                <c:pt idx="138">
                  <c:v>3.24</c:v>
                </c:pt>
                <c:pt idx="139">
                  <c:v>2.67</c:v>
                </c:pt>
                <c:pt idx="140">
                  <c:v>1.54</c:v>
                </c:pt>
                <c:pt idx="141">
                  <c:v>0.71</c:v>
                </c:pt>
                <c:pt idx="142">
                  <c:v>0.36</c:v>
                </c:pt>
                <c:pt idx="143">
                  <c:v>0.28000000000000003</c:v>
                </c:pt>
                <c:pt idx="144">
                  <c:v>0.26</c:v>
                </c:pt>
                <c:pt idx="145">
                  <c:v>0.26</c:v>
                </c:pt>
                <c:pt idx="146">
                  <c:v>0.26</c:v>
                </c:pt>
                <c:pt idx="147">
                  <c:v>0.26</c:v>
                </c:pt>
                <c:pt idx="148">
                  <c:v>0.26</c:v>
                </c:pt>
                <c:pt idx="149">
                  <c:v>0.28999999999999998</c:v>
                </c:pt>
                <c:pt idx="150">
                  <c:v>0.48</c:v>
                </c:pt>
                <c:pt idx="151">
                  <c:v>1.1599999999999999</c:v>
                </c:pt>
                <c:pt idx="152">
                  <c:v>2.39</c:v>
                </c:pt>
                <c:pt idx="153">
                  <c:v>3.1</c:v>
                </c:pt>
                <c:pt idx="154">
                  <c:v>1.94</c:v>
                </c:pt>
                <c:pt idx="155">
                  <c:v>0.61</c:v>
                </c:pt>
                <c:pt idx="156">
                  <c:v>0.28999999999999998</c:v>
                </c:pt>
                <c:pt idx="157">
                  <c:v>0.63</c:v>
                </c:pt>
                <c:pt idx="158">
                  <c:v>0.96</c:v>
                </c:pt>
                <c:pt idx="159">
                  <c:v>1.58</c:v>
                </c:pt>
                <c:pt idx="160">
                  <c:v>2.34</c:v>
                </c:pt>
                <c:pt idx="161">
                  <c:v>2.98</c:v>
                </c:pt>
                <c:pt idx="162">
                  <c:v>3.24</c:v>
                </c:pt>
                <c:pt idx="163">
                  <c:v>2.67</c:v>
                </c:pt>
                <c:pt idx="164">
                  <c:v>1.54</c:v>
                </c:pt>
                <c:pt idx="165">
                  <c:v>0.71</c:v>
                </c:pt>
                <c:pt idx="166">
                  <c:v>0.36</c:v>
                </c:pt>
                <c:pt idx="167">
                  <c:v>0.28000000000000003</c:v>
                </c:pt>
                <c:pt idx="168">
                  <c:v>0.27</c:v>
                </c:pt>
                <c:pt idx="169">
                  <c:v>0.27</c:v>
                </c:pt>
                <c:pt idx="170">
                  <c:v>0.27</c:v>
                </c:pt>
                <c:pt idx="171">
                  <c:v>0.27</c:v>
                </c:pt>
                <c:pt idx="172">
                  <c:v>0.27</c:v>
                </c:pt>
                <c:pt idx="173">
                  <c:v>0.28000000000000003</c:v>
                </c:pt>
                <c:pt idx="174">
                  <c:v>0.73</c:v>
                </c:pt>
                <c:pt idx="175">
                  <c:v>2.33</c:v>
                </c:pt>
                <c:pt idx="176">
                  <c:v>2.09</c:v>
                </c:pt>
                <c:pt idx="177">
                  <c:v>1.52</c:v>
                </c:pt>
                <c:pt idx="178">
                  <c:v>0.94</c:v>
                </c:pt>
                <c:pt idx="179">
                  <c:v>0.77</c:v>
                </c:pt>
                <c:pt idx="180">
                  <c:v>0.59</c:v>
                </c:pt>
                <c:pt idx="181">
                  <c:v>0.42</c:v>
                </c:pt>
                <c:pt idx="182">
                  <c:v>0.92</c:v>
                </c:pt>
                <c:pt idx="183">
                  <c:v>2.13</c:v>
                </c:pt>
                <c:pt idx="184">
                  <c:v>3.77</c:v>
                </c:pt>
                <c:pt idx="185">
                  <c:v>4.59</c:v>
                </c:pt>
                <c:pt idx="186">
                  <c:v>4.28</c:v>
                </c:pt>
                <c:pt idx="187">
                  <c:v>3.48</c:v>
                </c:pt>
                <c:pt idx="188">
                  <c:v>2.48</c:v>
                </c:pt>
                <c:pt idx="189">
                  <c:v>1.59</c:v>
                </c:pt>
                <c:pt idx="190">
                  <c:v>0.95</c:v>
                </c:pt>
                <c:pt idx="191">
                  <c:v>0.56999999999999995</c:v>
                </c:pt>
                <c:pt idx="192">
                  <c:v>0.27</c:v>
                </c:pt>
                <c:pt idx="193">
                  <c:v>0.27</c:v>
                </c:pt>
                <c:pt idx="194">
                  <c:v>0.27</c:v>
                </c:pt>
                <c:pt idx="195">
                  <c:v>0.27</c:v>
                </c:pt>
                <c:pt idx="196">
                  <c:v>0.27</c:v>
                </c:pt>
                <c:pt idx="197">
                  <c:v>0.28999999999999998</c:v>
                </c:pt>
                <c:pt idx="198">
                  <c:v>1.53</c:v>
                </c:pt>
                <c:pt idx="199">
                  <c:v>5.97</c:v>
                </c:pt>
                <c:pt idx="200">
                  <c:v>5.3</c:v>
                </c:pt>
                <c:pt idx="201">
                  <c:v>3.73</c:v>
                </c:pt>
                <c:pt idx="202">
                  <c:v>2.12</c:v>
                </c:pt>
                <c:pt idx="203">
                  <c:v>1.56</c:v>
                </c:pt>
                <c:pt idx="204">
                  <c:v>0.99</c:v>
                </c:pt>
                <c:pt idx="205">
                  <c:v>0.42</c:v>
                </c:pt>
                <c:pt idx="206">
                  <c:v>0.92</c:v>
                </c:pt>
                <c:pt idx="207">
                  <c:v>2.13</c:v>
                </c:pt>
                <c:pt idx="208">
                  <c:v>3.76</c:v>
                </c:pt>
                <c:pt idx="209">
                  <c:v>4.59</c:v>
                </c:pt>
                <c:pt idx="210">
                  <c:v>4.28</c:v>
                </c:pt>
                <c:pt idx="211">
                  <c:v>3.48</c:v>
                </c:pt>
                <c:pt idx="212">
                  <c:v>2.48</c:v>
                </c:pt>
                <c:pt idx="213">
                  <c:v>1.58</c:v>
                </c:pt>
                <c:pt idx="214">
                  <c:v>0.94</c:v>
                </c:pt>
                <c:pt idx="215">
                  <c:v>0.56999999999999995</c:v>
                </c:pt>
                <c:pt idx="216">
                  <c:v>0.27</c:v>
                </c:pt>
                <c:pt idx="217">
                  <c:v>0.27</c:v>
                </c:pt>
                <c:pt idx="218">
                  <c:v>0.27</c:v>
                </c:pt>
                <c:pt idx="219">
                  <c:v>0.27</c:v>
                </c:pt>
                <c:pt idx="220">
                  <c:v>0.27</c:v>
                </c:pt>
                <c:pt idx="221">
                  <c:v>0.28000000000000003</c:v>
                </c:pt>
                <c:pt idx="222">
                  <c:v>0.63</c:v>
                </c:pt>
                <c:pt idx="223">
                  <c:v>1.87</c:v>
                </c:pt>
                <c:pt idx="224">
                  <c:v>1.69</c:v>
                </c:pt>
                <c:pt idx="225">
                  <c:v>1.24</c:v>
                </c:pt>
                <c:pt idx="226">
                  <c:v>0.79</c:v>
                </c:pt>
                <c:pt idx="227">
                  <c:v>0.67</c:v>
                </c:pt>
                <c:pt idx="228">
                  <c:v>0.54</c:v>
                </c:pt>
                <c:pt idx="229">
                  <c:v>0.42</c:v>
                </c:pt>
                <c:pt idx="230">
                  <c:v>0.92</c:v>
                </c:pt>
                <c:pt idx="231">
                  <c:v>2.13</c:v>
                </c:pt>
                <c:pt idx="232">
                  <c:v>3.78</c:v>
                </c:pt>
                <c:pt idx="233">
                  <c:v>4.5999999999999996</c:v>
                </c:pt>
                <c:pt idx="234">
                  <c:v>4.29</c:v>
                </c:pt>
                <c:pt idx="235">
                  <c:v>3.49</c:v>
                </c:pt>
                <c:pt idx="236">
                  <c:v>2.4900000000000002</c:v>
                </c:pt>
                <c:pt idx="237">
                  <c:v>1.59</c:v>
                </c:pt>
                <c:pt idx="238">
                  <c:v>0.95</c:v>
                </c:pt>
                <c:pt idx="239">
                  <c:v>0.56999999999999995</c:v>
                </c:pt>
                <c:pt idx="240">
                  <c:v>0.27</c:v>
                </c:pt>
                <c:pt idx="241">
                  <c:v>0.27</c:v>
                </c:pt>
                <c:pt idx="242">
                  <c:v>0.27</c:v>
                </c:pt>
                <c:pt idx="243">
                  <c:v>0.27</c:v>
                </c:pt>
                <c:pt idx="244">
                  <c:v>0.27</c:v>
                </c:pt>
                <c:pt idx="245">
                  <c:v>0.28000000000000003</c:v>
                </c:pt>
                <c:pt idx="246">
                  <c:v>0.64</c:v>
                </c:pt>
                <c:pt idx="247">
                  <c:v>1.95</c:v>
                </c:pt>
                <c:pt idx="248">
                  <c:v>1.76</c:v>
                </c:pt>
                <c:pt idx="249">
                  <c:v>1.29</c:v>
                </c:pt>
                <c:pt idx="250">
                  <c:v>0.82</c:v>
                </c:pt>
                <c:pt idx="251">
                  <c:v>0.69</c:v>
                </c:pt>
                <c:pt idx="252">
                  <c:v>0.55000000000000004</c:v>
                </c:pt>
                <c:pt idx="253">
                  <c:v>0.42</c:v>
                </c:pt>
                <c:pt idx="254">
                  <c:v>0.92</c:v>
                </c:pt>
                <c:pt idx="255">
                  <c:v>2.13</c:v>
                </c:pt>
                <c:pt idx="256">
                  <c:v>3.77</c:v>
                </c:pt>
                <c:pt idx="257">
                  <c:v>4.59</c:v>
                </c:pt>
                <c:pt idx="258">
                  <c:v>4.28</c:v>
                </c:pt>
                <c:pt idx="259">
                  <c:v>3.48</c:v>
                </c:pt>
                <c:pt idx="260">
                  <c:v>2.48</c:v>
                </c:pt>
                <c:pt idx="261">
                  <c:v>1.59</c:v>
                </c:pt>
                <c:pt idx="262">
                  <c:v>0.95</c:v>
                </c:pt>
                <c:pt idx="263">
                  <c:v>0.56999999999999995</c:v>
                </c:pt>
                <c:pt idx="264">
                  <c:v>0.27</c:v>
                </c:pt>
                <c:pt idx="265">
                  <c:v>0.27</c:v>
                </c:pt>
                <c:pt idx="266">
                  <c:v>0.27</c:v>
                </c:pt>
                <c:pt idx="267">
                  <c:v>0.27</c:v>
                </c:pt>
                <c:pt idx="268">
                  <c:v>0.27</c:v>
                </c:pt>
                <c:pt idx="269">
                  <c:v>0.28999999999999998</c:v>
                </c:pt>
                <c:pt idx="270">
                  <c:v>1.51</c:v>
                </c:pt>
                <c:pt idx="271">
                  <c:v>5.85</c:v>
                </c:pt>
                <c:pt idx="272">
                  <c:v>5.2</c:v>
                </c:pt>
                <c:pt idx="273">
                  <c:v>3.66</c:v>
                </c:pt>
                <c:pt idx="274">
                  <c:v>2.08</c:v>
                </c:pt>
                <c:pt idx="275">
                  <c:v>1.53</c:v>
                </c:pt>
                <c:pt idx="276">
                  <c:v>0.97</c:v>
                </c:pt>
                <c:pt idx="277">
                  <c:v>0.42</c:v>
                </c:pt>
                <c:pt idx="278">
                  <c:v>0.92</c:v>
                </c:pt>
                <c:pt idx="279">
                  <c:v>2.12</c:v>
                </c:pt>
                <c:pt idx="280">
                  <c:v>3.76</c:v>
                </c:pt>
                <c:pt idx="281">
                  <c:v>4.58</c:v>
                </c:pt>
                <c:pt idx="282">
                  <c:v>4.2699999999999996</c:v>
                </c:pt>
                <c:pt idx="283">
                  <c:v>3.47</c:v>
                </c:pt>
                <c:pt idx="284">
                  <c:v>2.48</c:v>
                </c:pt>
                <c:pt idx="285">
                  <c:v>1.58</c:v>
                </c:pt>
                <c:pt idx="286">
                  <c:v>0.94</c:v>
                </c:pt>
                <c:pt idx="287">
                  <c:v>0.56999999999999995</c:v>
                </c:pt>
                <c:pt idx="288">
                  <c:v>0.26</c:v>
                </c:pt>
                <c:pt idx="289">
                  <c:v>0.26</c:v>
                </c:pt>
                <c:pt idx="290">
                  <c:v>0.26</c:v>
                </c:pt>
                <c:pt idx="291">
                  <c:v>0.26</c:v>
                </c:pt>
                <c:pt idx="292">
                  <c:v>0.26</c:v>
                </c:pt>
                <c:pt idx="293">
                  <c:v>0.28999999999999998</c:v>
                </c:pt>
                <c:pt idx="294">
                  <c:v>0.48</c:v>
                </c:pt>
                <c:pt idx="295">
                  <c:v>1.1599999999999999</c:v>
                </c:pt>
                <c:pt idx="296">
                  <c:v>2.39</c:v>
                </c:pt>
                <c:pt idx="297">
                  <c:v>3.1</c:v>
                </c:pt>
                <c:pt idx="298">
                  <c:v>1.94</c:v>
                </c:pt>
                <c:pt idx="299">
                  <c:v>0.61</c:v>
                </c:pt>
                <c:pt idx="300">
                  <c:v>0.28999999999999998</c:v>
                </c:pt>
                <c:pt idx="301">
                  <c:v>0.63</c:v>
                </c:pt>
                <c:pt idx="302">
                  <c:v>0.96</c:v>
                </c:pt>
                <c:pt idx="303">
                  <c:v>1.58</c:v>
                </c:pt>
                <c:pt idx="304">
                  <c:v>2.34</c:v>
                </c:pt>
                <c:pt idx="305">
                  <c:v>2.98</c:v>
                </c:pt>
                <c:pt idx="306">
                  <c:v>3.24</c:v>
                </c:pt>
                <c:pt idx="307">
                  <c:v>2.67</c:v>
                </c:pt>
                <c:pt idx="308">
                  <c:v>1.54</c:v>
                </c:pt>
                <c:pt idx="309">
                  <c:v>0.71</c:v>
                </c:pt>
                <c:pt idx="310">
                  <c:v>0.36</c:v>
                </c:pt>
                <c:pt idx="311">
                  <c:v>0.28000000000000003</c:v>
                </c:pt>
                <c:pt idx="312">
                  <c:v>0.26</c:v>
                </c:pt>
                <c:pt idx="313">
                  <c:v>0.26</c:v>
                </c:pt>
                <c:pt idx="314">
                  <c:v>0.26</c:v>
                </c:pt>
                <c:pt idx="315">
                  <c:v>0.26</c:v>
                </c:pt>
                <c:pt idx="316">
                  <c:v>0.26</c:v>
                </c:pt>
                <c:pt idx="317">
                  <c:v>0.28999999999999998</c:v>
                </c:pt>
                <c:pt idx="318">
                  <c:v>0.47</c:v>
                </c:pt>
                <c:pt idx="319">
                  <c:v>1.1599999999999999</c:v>
                </c:pt>
                <c:pt idx="320">
                  <c:v>2.39</c:v>
                </c:pt>
                <c:pt idx="321">
                  <c:v>3.1</c:v>
                </c:pt>
                <c:pt idx="322">
                  <c:v>1.94</c:v>
                </c:pt>
                <c:pt idx="323">
                  <c:v>0.61</c:v>
                </c:pt>
                <c:pt idx="324">
                  <c:v>0.28999999999999998</c:v>
                </c:pt>
                <c:pt idx="325">
                  <c:v>0.63</c:v>
                </c:pt>
                <c:pt idx="326">
                  <c:v>0.96</c:v>
                </c:pt>
                <c:pt idx="327">
                  <c:v>1.58</c:v>
                </c:pt>
                <c:pt idx="328">
                  <c:v>2.34</c:v>
                </c:pt>
                <c:pt idx="329">
                  <c:v>2.99</c:v>
                </c:pt>
                <c:pt idx="330">
                  <c:v>3.24</c:v>
                </c:pt>
                <c:pt idx="331">
                  <c:v>2.68</c:v>
                </c:pt>
                <c:pt idx="332">
                  <c:v>1.54</c:v>
                </c:pt>
                <c:pt idx="333">
                  <c:v>0.71</c:v>
                </c:pt>
                <c:pt idx="334">
                  <c:v>0.36</c:v>
                </c:pt>
                <c:pt idx="335">
                  <c:v>0.28000000000000003</c:v>
                </c:pt>
                <c:pt idx="336">
                  <c:v>0.27</c:v>
                </c:pt>
                <c:pt idx="337">
                  <c:v>0.27</c:v>
                </c:pt>
                <c:pt idx="338">
                  <c:v>0.27</c:v>
                </c:pt>
                <c:pt idx="339">
                  <c:v>0.27</c:v>
                </c:pt>
                <c:pt idx="340">
                  <c:v>0.27</c:v>
                </c:pt>
                <c:pt idx="341">
                  <c:v>0.28000000000000003</c:v>
                </c:pt>
                <c:pt idx="342">
                  <c:v>0.78</c:v>
                </c:pt>
                <c:pt idx="343">
                  <c:v>2.58</c:v>
                </c:pt>
                <c:pt idx="344">
                  <c:v>2.31</c:v>
                </c:pt>
                <c:pt idx="345">
                  <c:v>1.67</c:v>
                </c:pt>
                <c:pt idx="346">
                  <c:v>1.02</c:v>
                </c:pt>
                <c:pt idx="347">
                  <c:v>0.82</c:v>
                </c:pt>
                <c:pt idx="348">
                  <c:v>0.62</c:v>
                </c:pt>
                <c:pt idx="349">
                  <c:v>0.42</c:v>
                </c:pt>
                <c:pt idx="350">
                  <c:v>0.92</c:v>
                </c:pt>
                <c:pt idx="351">
                  <c:v>2.13</c:v>
                </c:pt>
                <c:pt idx="352">
                  <c:v>3.78</c:v>
                </c:pt>
                <c:pt idx="353">
                  <c:v>4.6100000000000003</c:v>
                </c:pt>
                <c:pt idx="354">
                  <c:v>4.3</c:v>
                </c:pt>
                <c:pt idx="355">
                  <c:v>3.49</c:v>
                </c:pt>
                <c:pt idx="356">
                  <c:v>2.4900000000000002</c:v>
                </c:pt>
                <c:pt idx="357">
                  <c:v>1.59</c:v>
                </c:pt>
                <c:pt idx="358">
                  <c:v>0.95</c:v>
                </c:pt>
                <c:pt idx="359">
                  <c:v>0.56999999999999995</c:v>
                </c:pt>
                <c:pt idx="360">
                  <c:v>0.27</c:v>
                </c:pt>
                <c:pt idx="361">
                  <c:v>0.27</c:v>
                </c:pt>
                <c:pt idx="362">
                  <c:v>0.27</c:v>
                </c:pt>
                <c:pt idx="363">
                  <c:v>0.27</c:v>
                </c:pt>
                <c:pt idx="364">
                  <c:v>0.27</c:v>
                </c:pt>
                <c:pt idx="365">
                  <c:v>0.28000000000000003</c:v>
                </c:pt>
                <c:pt idx="366">
                  <c:v>1</c:v>
                </c:pt>
                <c:pt idx="367">
                  <c:v>3.54</c:v>
                </c:pt>
                <c:pt idx="368">
                  <c:v>3.16</c:v>
                </c:pt>
                <c:pt idx="369">
                  <c:v>2.2599999999999998</c:v>
                </c:pt>
                <c:pt idx="370">
                  <c:v>1.33</c:v>
                </c:pt>
                <c:pt idx="371">
                  <c:v>1.03</c:v>
                </c:pt>
                <c:pt idx="372">
                  <c:v>0.72</c:v>
                </c:pt>
                <c:pt idx="373">
                  <c:v>0.42</c:v>
                </c:pt>
                <c:pt idx="374">
                  <c:v>0.92</c:v>
                </c:pt>
                <c:pt idx="375">
                  <c:v>2.13</c:v>
                </c:pt>
                <c:pt idx="376">
                  <c:v>3.77</c:v>
                </c:pt>
                <c:pt idx="377">
                  <c:v>4.59</c:v>
                </c:pt>
                <c:pt idx="378">
                  <c:v>4.28</c:v>
                </c:pt>
                <c:pt idx="379">
                  <c:v>3.48</c:v>
                </c:pt>
                <c:pt idx="380">
                  <c:v>2.48</c:v>
                </c:pt>
                <c:pt idx="381">
                  <c:v>1.59</c:v>
                </c:pt>
                <c:pt idx="382">
                  <c:v>0.95</c:v>
                </c:pt>
                <c:pt idx="383">
                  <c:v>0.56999999999999995</c:v>
                </c:pt>
                <c:pt idx="384">
                  <c:v>0.27</c:v>
                </c:pt>
                <c:pt idx="385">
                  <c:v>0.27</c:v>
                </c:pt>
                <c:pt idx="386">
                  <c:v>0.27</c:v>
                </c:pt>
                <c:pt idx="387">
                  <c:v>0.27</c:v>
                </c:pt>
                <c:pt idx="388">
                  <c:v>0.27</c:v>
                </c:pt>
                <c:pt idx="389">
                  <c:v>0.28000000000000003</c:v>
                </c:pt>
                <c:pt idx="390">
                  <c:v>0.99</c:v>
                </c:pt>
                <c:pt idx="391">
                  <c:v>3.52</c:v>
                </c:pt>
                <c:pt idx="392">
                  <c:v>3.13</c:v>
                </c:pt>
                <c:pt idx="393">
                  <c:v>2.2400000000000002</c:v>
                </c:pt>
                <c:pt idx="394">
                  <c:v>1.33</c:v>
                </c:pt>
                <c:pt idx="395">
                  <c:v>1.02</c:v>
                </c:pt>
                <c:pt idx="396">
                  <c:v>0.72</c:v>
                </c:pt>
                <c:pt idx="397">
                  <c:v>0.42</c:v>
                </c:pt>
                <c:pt idx="398">
                  <c:v>0.92</c:v>
                </c:pt>
                <c:pt idx="399">
                  <c:v>2.13</c:v>
                </c:pt>
                <c:pt idx="400">
                  <c:v>3.78</c:v>
                </c:pt>
                <c:pt idx="401">
                  <c:v>4.5999999999999996</c:v>
                </c:pt>
                <c:pt idx="402">
                  <c:v>4.29</c:v>
                </c:pt>
                <c:pt idx="403">
                  <c:v>3.49</c:v>
                </c:pt>
                <c:pt idx="404">
                  <c:v>2.4900000000000002</c:v>
                </c:pt>
                <c:pt idx="405">
                  <c:v>1.59</c:v>
                </c:pt>
                <c:pt idx="406">
                  <c:v>0.95</c:v>
                </c:pt>
                <c:pt idx="407">
                  <c:v>0.56999999999999995</c:v>
                </c:pt>
                <c:pt idx="408">
                  <c:v>0.27</c:v>
                </c:pt>
                <c:pt idx="409">
                  <c:v>0.27</c:v>
                </c:pt>
                <c:pt idx="410">
                  <c:v>0.27</c:v>
                </c:pt>
                <c:pt idx="411">
                  <c:v>0.27</c:v>
                </c:pt>
                <c:pt idx="412">
                  <c:v>0.27</c:v>
                </c:pt>
                <c:pt idx="413">
                  <c:v>0.28000000000000003</c:v>
                </c:pt>
                <c:pt idx="414">
                  <c:v>0.72</c:v>
                </c:pt>
                <c:pt idx="415">
                  <c:v>2.29</c:v>
                </c:pt>
                <c:pt idx="416">
                  <c:v>2.0499999999999998</c:v>
                </c:pt>
                <c:pt idx="417">
                  <c:v>1.49</c:v>
                </c:pt>
                <c:pt idx="418">
                  <c:v>0.93</c:v>
                </c:pt>
                <c:pt idx="419">
                  <c:v>0.76</c:v>
                </c:pt>
                <c:pt idx="420">
                  <c:v>0.59</c:v>
                </c:pt>
                <c:pt idx="421">
                  <c:v>0.42</c:v>
                </c:pt>
                <c:pt idx="422">
                  <c:v>0.92</c:v>
                </c:pt>
                <c:pt idx="423">
                  <c:v>2.13</c:v>
                </c:pt>
                <c:pt idx="424">
                  <c:v>3.77</c:v>
                </c:pt>
                <c:pt idx="425">
                  <c:v>4.5999999999999996</c:v>
                </c:pt>
                <c:pt idx="426">
                  <c:v>4.29</c:v>
                </c:pt>
                <c:pt idx="427">
                  <c:v>3.48</c:v>
                </c:pt>
                <c:pt idx="428">
                  <c:v>2.4900000000000002</c:v>
                </c:pt>
                <c:pt idx="429">
                  <c:v>1.59</c:v>
                </c:pt>
                <c:pt idx="430">
                  <c:v>0.95</c:v>
                </c:pt>
                <c:pt idx="431">
                  <c:v>0.56999999999999995</c:v>
                </c:pt>
                <c:pt idx="432">
                  <c:v>0.27</c:v>
                </c:pt>
                <c:pt idx="433">
                  <c:v>0.27</c:v>
                </c:pt>
                <c:pt idx="434">
                  <c:v>0.27</c:v>
                </c:pt>
                <c:pt idx="435">
                  <c:v>0.27</c:v>
                </c:pt>
                <c:pt idx="436">
                  <c:v>0.27</c:v>
                </c:pt>
                <c:pt idx="437">
                  <c:v>0.28000000000000003</c:v>
                </c:pt>
                <c:pt idx="438">
                  <c:v>0.73</c:v>
                </c:pt>
                <c:pt idx="439">
                  <c:v>2.34</c:v>
                </c:pt>
                <c:pt idx="440">
                  <c:v>2.1</c:v>
                </c:pt>
                <c:pt idx="441">
                  <c:v>1.53</c:v>
                </c:pt>
                <c:pt idx="442">
                  <c:v>0.94</c:v>
                </c:pt>
                <c:pt idx="443">
                  <c:v>0.77</c:v>
                </c:pt>
                <c:pt idx="444">
                  <c:v>0.59</c:v>
                </c:pt>
                <c:pt idx="445">
                  <c:v>0.42</c:v>
                </c:pt>
                <c:pt idx="446">
                  <c:v>0.92</c:v>
                </c:pt>
                <c:pt idx="447">
                  <c:v>2.12</c:v>
                </c:pt>
                <c:pt idx="448">
                  <c:v>3.76</c:v>
                </c:pt>
                <c:pt idx="449">
                  <c:v>4.57</c:v>
                </c:pt>
                <c:pt idx="450">
                  <c:v>4.2699999999999996</c:v>
                </c:pt>
                <c:pt idx="451">
                  <c:v>3.47</c:v>
                </c:pt>
                <c:pt idx="452">
                  <c:v>2.48</c:v>
                </c:pt>
                <c:pt idx="453">
                  <c:v>1.58</c:v>
                </c:pt>
                <c:pt idx="454">
                  <c:v>0.94</c:v>
                </c:pt>
                <c:pt idx="455">
                  <c:v>0.56999999999999995</c:v>
                </c:pt>
                <c:pt idx="456">
                  <c:v>0.26</c:v>
                </c:pt>
                <c:pt idx="457">
                  <c:v>0.26</c:v>
                </c:pt>
                <c:pt idx="458">
                  <c:v>0.26</c:v>
                </c:pt>
                <c:pt idx="459">
                  <c:v>0.26</c:v>
                </c:pt>
                <c:pt idx="460">
                  <c:v>0.26</c:v>
                </c:pt>
                <c:pt idx="461">
                  <c:v>0.28999999999999998</c:v>
                </c:pt>
                <c:pt idx="462">
                  <c:v>0.48</c:v>
                </c:pt>
                <c:pt idx="463">
                  <c:v>1.1599999999999999</c:v>
                </c:pt>
                <c:pt idx="464">
                  <c:v>2.39</c:v>
                </c:pt>
                <c:pt idx="465">
                  <c:v>3.1</c:v>
                </c:pt>
                <c:pt idx="466">
                  <c:v>1.94</c:v>
                </c:pt>
                <c:pt idx="467">
                  <c:v>0.61</c:v>
                </c:pt>
                <c:pt idx="468">
                  <c:v>0.28999999999999998</c:v>
                </c:pt>
                <c:pt idx="469">
                  <c:v>0.63</c:v>
                </c:pt>
                <c:pt idx="470">
                  <c:v>0.97</c:v>
                </c:pt>
                <c:pt idx="471">
                  <c:v>1.59</c:v>
                </c:pt>
                <c:pt idx="472">
                  <c:v>2.35</c:v>
                </c:pt>
                <c:pt idx="473">
                  <c:v>2.99</c:v>
                </c:pt>
                <c:pt idx="474">
                  <c:v>3.25</c:v>
                </c:pt>
                <c:pt idx="475">
                  <c:v>2.68</c:v>
                </c:pt>
                <c:pt idx="476">
                  <c:v>1.55</c:v>
                </c:pt>
                <c:pt idx="477">
                  <c:v>0.71</c:v>
                </c:pt>
                <c:pt idx="478">
                  <c:v>0.36</c:v>
                </c:pt>
                <c:pt idx="479">
                  <c:v>0.28000000000000003</c:v>
                </c:pt>
                <c:pt idx="480">
                  <c:v>0.26</c:v>
                </c:pt>
                <c:pt idx="481">
                  <c:v>0.26</c:v>
                </c:pt>
                <c:pt idx="482">
                  <c:v>0.26</c:v>
                </c:pt>
                <c:pt idx="483">
                  <c:v>0.26</c:v>
                </c:pt>
                <c:pt idx="484">
                  <c:v>0.26</c:v>
                </c:pt>
                <c:pt idx="485">
                  <c:v>0.28999999999999998</c:v>
                </c:pt>
                <c:pt idx="486">
                  <c:v>0.48</c:v>
                </c:pt>
                <c:pt idx="487">
                  <c:v>1.1599999999999999</c:v>
                </c:pt>
                <c:pt idx="488">
                  <c:v>2.39</c:v>
                </c:pt>
                <c:pt idx="489">
                  <c:v>3.1</c:v>
                </c:pt>
                <c:pt idx="490">
                  <c:v>1.94</c:v>
                </c:pt>
                <c:pt idx="491">
                  <c:v>0.61</c:v>
                </c:pt>
                <c:pt idx="492">
                  <c:v>0.28999999999999998</c:v>
                </c:pt>
                <c:pt idx="493">
                  <c:v>0.63</c:v>
                </c:pt>
                <c:pt idx="494">
                  <c:v>0.96</c:v>
                </c:pt>
                <c:pt idx="495">
                  <c:v>1.58</c:v>
                </c:pt>
                <c:pt idx="496">
                  <c:v>2.34</c:v>
                </c:pt>
                <c:pt idx="497">
                  <c:v>2.99</c:v>
                </c:pt>
                <c:pt idx="498">
                  <c:v>3.24</c:v>
                </c:pt>
                <c:pt idx="499">
                  <c:v>2.67</c:v>
                </c:pt>
                <c:pt idx="500">
                  <c:v>1.54</c:v>
                </c:pt>
                <c:pt idx="501">
                  <c:v>0.71</c:v>
                </c:pt>
                <c:pt idx="502">
                  <c:v>0.36</c:v>
                </c:pt>
                <c:pt idx="503">
                  <c:v>0.28000000000000003</c:v>
                </c:pt>
                <c:pt idx="504">
                  <c:v>0.27</c:v>
                </c:pt>
                <c:pt idx="505">
                  <c:v>0.27</c:v>
                </c:pt>
                <c:pt idx="506">
                  <c:v>0.27</c:v>
                </c:pt>
                <c:pt idx="507">
                  <c:v>0.27</c:v>
                </c:pt>
                <c:pt idx="508">
                  <c:v>0.27</c:v>
                </c:pt>
                <c:pt idx="509">
                  <c:v>0.28000000000000003</c:v>
                </c:pt>
                <c:pt idx="510">
                  <c:v>1.26</c:v>
                </c:pt>
                <c:pt idx="511">
                  <c:v>4.74</c:v>
                </c:pt>
                <c:pt idx="512">
                  <c:v>4.22</c:v>
                </c:pt>
                <c:pt idx="513">
                  <c:v>2.98</c:v>
                </c:pt>
                <c:pt idx="514">
                  <c:v>1.72</c:v>
                </c:pt>
                <c:pt idx="515">
                  <c:v>1.29</c:v>
                </c:pt>
                <c:pt idx="516">
                  <c:v>0.85</c:v>
                </c:pt>
                <c:pt idx="517">
                  <c:v>0.42</c:v>
                </c:pt>
                <c:pt idx="518">
                  <c:v>0.92</c:v>
                </c:pt>
                <c:pt idx="519">
                  <c:v>2.13</c:v>
                </c:pt>
                <c:pt idx="520">
                  <c:v>3.77</c:v>
                </c:pt>
                <c:pt idx="521">
                  <c:v>4.59</c:v>
                </c:pt>
                <c:pt idx="522">
                  <c:v>4.28</c:v>
                </c:pt>
                <c:pt idx="523">
                  <c:v>3.48</c:v>
                </c:pt>
                <c:pt idx="524">
                  <c:v>2.48</c:v>
                </c:pt>
                <c:pt idx="525">
                  <c:v>1.59</c:v>
                </c:pt>
                <c:pt idx="526">
                  <c:v>0.94</c:v>
                </c:pt>
                <c:pt idx="527">
                  <c:v>0.56999999999999995</c:v>
                </c:pt>
                <c:pt idx="528">
                  <c:v>0.27</c:v>
                </c:pt>
                <c:pt idx="529">
                  <c:v>0.27</c:v>
                </c:pt>
                <c:pt idx="530">
                  <c:v>0.27</c:v>
                </c:pt>
                <c:pt idx="531">
                  <c:v>0.27</c:v>
                </c:pt>
                <c:pt idx="532">
                  <c:v>0.27</c:v>
                </c:pt>
                <c:pt idx="533">
                  <c:v>0.28000000000000003</c:v>
                </c:pt>
                <c:pt idx="534">
                  <c:v>0.63</c:v>
                </c:pt>
                <c:pt idx="535">
                  <c:v>1.9</c:v>
                </c:pt>
                <c:pt idx="536">
                  <c:v>1.7</c:v>
                </c:pt>
                <c:pt idx="537">
                  <c:v>1.26</c:v>
                </c:pt>
                <c:pt idx="538">
                  <c:v>0.8</c:v>
                </c:pt>
                <c:pt idx="539">
                  <c:v>0.67</c:v>
                </c:pt>
                <c:pt idx="540">
                  <c:v>0.55000000000000004</c:v>
                </c:pt>
                <c:pt idx="541">
                  <c:v>0.42</c:v>
                </c:pt>
                <c:pt idx="542">
                  <c:v>0.92</c:v>
                </c:pt>
                <c:pt idx="543">
                  <c:v>2.13</c:v>
                </c:pt>
                <c:pt idx="544">
                  <c:v>3.77</c:v>
                </c:pt>
                <c:pt idx="545">
                  <c:v>4.59</c:v>
                </c:pt>
                <c:pt idx="546">
                  <c:v>4.28</c:v>
                </c:pt>
                <c:pt idx="547">
                  <c:v>3.48</c:v>
                </c:pt>
                <c:pt idx="548">
                  <c:v>2.4900000000000002</c:v>
                </c:pt>
                <c:pt idx="549">
                  <c:v>1.59</c:v>
                </c:pt>
                <c:pt idx="550">
                  <c:v>0.95</c:v>
                </c:pt>
                <c:pt idx="551">
                  <c:v>0.56999999999999995</c:v>
                </c:pt>
                <c:pt idx="552">
                  <c:v>0.27</c:v>
                </c:pt>
                <c:pt idx="553">
                  <c:v>0.27</c:v>
                </c:pt>
                <c:pt idx="554">
                  <c:v>0.27</c:v>
                </c:pt>
                <c:pt idx="555">
                  <c:v>0.27</c:v>
                </c:pt>
                <c:pt idx="556">
                  <c:v>0.27</c:v>
                </c:pt>
                <c:pt idx="557">
                  <c:v>0.28000000000000003</c:v>
                </c:pt>
                <c:pt idx="558">
                  <c:v>1.1100000000000001</c:v>
                </c:pt>
                <c:pt idx="559">
                  <c:v>4.04</c:v>
                </c:pt>
                <c:pt idx="560">
                  <c:v>3.6</c:v>
                </c:pt>
                <c:pt idx="561">
                  <c:v>2.56</c:v>
                </c:pt>
                <c:pt idx="562">
                  <c:v>1.5</c:v>
                </c:pt>
                <c:pt idx="563">
                  <c:v>1.1399999999999999</c:v>
                </c:pt>
                <c:pt idx="564">
                  <c:v>0.78</c:v>
                </c:pt>
                <c:pt idx="565">
                  <c:v>0.42</c:v>
                </c:pt>
                <c:pt idx="566">
                  <c:v>0.92</c:v>
                </c:pt>
                <c:pt idx="567">
                  <c:v>2.13</c:v>
                </c:pt>
                <c:pt idx="568">
                  <c:v>3.77</c:v>
                </c:pt>
                <c:pt idx="569">
                  <c:v>4.59</c:v>
                </c:pt>
                <c:pt idx="570">
                  <c:v>4.28</c:v>
                </c:pt>
                <c:pt idx="571">
                  <c:v>3.48</c:v>
                </c:pt>
                <c:pt idx="572">
                  <c:v>2.48</c:v>
                </c:pt>
                <c:pt idx="573">
                  <c:v>1.59</c:v>
                </c:pt>
                <c:pt idx="574">
                  <c:v>0.95</c:v>
                </c:pt>
                <c:pt idx="575">
                  <c:v>0.56999999999999995</c:v>
                </c:pt>
                <c:pt idx="576">
                  <c:v>0.27</c:v>
                </c:pt>
                <c:pt idx="577">
                  <c:v>0.27</c:v>
                </c:pt>
                <c:pt idx="578">
                  <c:v>0.27</c:v>
                </c:pt>
                <c:pt idx="579">
                  <c:v>0.27</c:v>
                </c:pt>
                <c:pt idx="580">
                  <c:v>0.27</c:v>
                </c:pt>
                <c:pt idx="581">
                  <c:v>0.28000000000000003</c:v>
                </c:pt>
                <c:pt idx="582">
                  <c:v>0.88</c:v>
                </c:pt>
                <c:pt idx="583">
                  <c:v>3.04</c:v>
                </c:pt>
                <c:pt idx="584">
                  <c:v>2.71</c:v>
                </c:pt>
                <c:pt idx="585">
                  <c:v>1.95</c:v>
                </c:pt>
                <c:pt idx="586">
                  <c:v>1.17</c:v>
                </c:pt>
                <c:pt idx="587">
                  <c:v>0.92</c:v>
                </c:pt>
                <c:pt idx="588">
                  <c:v>0.67</c:v>
                </c:pt>
                <c:pt idx="589">
                  <c:v>0.42</c:v>
                </c:pt>
                <c:pt idx="590">
                  <c:v>0.92</c:v>
                </c:pt>
                <c:pt idx="591">
                  <c:v>2.12</c:v>
                </c:pt>
                <c:pt idx="592">
                  <c:v>3.76</c:v>
                </c:pt>
                <c:pt idx="593">
                  <c:v>4.58</c:v>
                </c:pt>
                <c:pt idx="594">
                  <c:v>4.2699999999999996</c:v>
                </c:pt>
                <c:pt idx="595">
                  <c:v>3.47</c:v>
                </c:pt>
                <c:pt idx="596">
                  <c:v>2.48</c:v>
                </c:pt>
                <c:pt idx="597">
                  <c:v>1.58</c:v>
                </c:pt>
                <c:pt idx="598">
                  <c:v>0.94</c:v>
                </c:pt>
                <c:pt idx="599">
                  <c:v>0.56999999999999995</c:v>
                </c:pt>
                <c:pt idx="600">
                  <c:v>0.27</c:v>
                </c:pt>
                <c:pt idx="601">
                  <c:v>0.27</c:v>
                </c:pt>
                <c:pt idx="602">
                  <c:v>0.27</c:v>
                </c:pt>
                <c:pt idx="603">
                  <c:v>0.27</c:v>
                </c:pt>
                <c:pt idx="604">
                  <c:v>0.27</c:v>
                </c:pt>
                <c:pt idx="605">
                  <c:v>0.28000000000000003</c:v>
                </c:pt>
                <c:pt idx="606">
                  <c:v>1.03</c:v>
                </c:pt>
                <c:pt idx="607">
                  <c:v>3.71</c:v>
                </c:pt>
                <c:pt idx="608">
                  <c:v>3.31</c:v>
                </c:pt>
                <c:pt idx="609">
                  <c:v>2.36</c:v>
                </c:pt>
                <c:pt idx="610">
                  <c:v>1.39</c:v>
                </c:pt>
                <c:pt idx="611">
                  <c:v>1.07</c:v>
                </c:pt>
                <c:pt idx="612">
                  <c:v>0.74</c:v>
                </c:pt>
                <c:pt idx="613">
                  <c:v>0.42</c:v>
                </c:pt>
                <c:pt idx="614">
                  <c:v>0.92</c:v>
                </c:pt>
                <c:pt idx="615">
                  <c:v>2.13</c:v>
                </c:pt>
                <c:pt idx="616">
                  <c:v>3.78</c:v>
                </c:pt>
                <c:pt idx="617">
                  <c:v>4.5999999999999996</c:v>
                </c:pt>
                <c:pt idx="618">
                  <c:v>4.29</c:v>
                </c:pt>
                <c:pt idx="619">
                  <c:v>3.49</c:v>
                </c:pt>
                <c:pt idx="620">
                  <c:v>2.4900000000000002</c:v>
                </c:pt>
                <c:pt idx="621">
                  <c:v>1.59</c:v>
                </c:pt>
                <c:pt idx="622">
                  <c:v>0.95</c:v>
                </c:pt>
                <c:pt idx="623">
                  <c:v>0.56999999999999995</c:v>
                </c:pt>
                <c:pt idx="624">
                  <c:v>0.26</c:v>
                </c:pt>
                <c:pt idx="625">
                  <c:v>0.26</c:v>
                </c:pt>
                <c:pt idx="626">
                  <c:v>0.26</c:v>
                </c:pt>
                <c:pt idx="627">
                  <c:v>0.26</c:v>
                </c:pt>
                <c:pt idx="628">
                  <c:v>0.26</c:v>
                </c:pt>
                <c:pt idx="629">
                  <c:v>0.28999999999999998</c:v>
                </c:pt>
                <c:pt idx="630">
                  <c:v>0.47</c:v>
                </c:pt>
                <c:pt idx="631">
                  <c:v>1.1599999999999999</c:v>
                </c:pt>
                <c:pt idx="632">
                  <c:v>2.39</c:v>
                </c:pt>
                <c:pt idx="633">
                  <c:v>3.1</c:v>
                </c:pt>
                <c:pt idx="634">
                  <c:v>1.94</c:v>
                </c:pt>
                <c:pt idx="635">
                  <c:v>0.61</c:v>
                </c:pt>
                <c:pt idx="636">
                  <c:v>0.28999999999999998</c:v>
                </c:pt>
                <c:pt idx="637">
                  <c:v>0.63</c:v>
                </c:pt>
                <c:pt idx="638">
                  <c:v>0.96</c:v>
                </c:pt>
                <c:pt idx="639">
                  <c:v>1.58</c:v>
                </c:pt>
                <c:pt idx="640">
                  <c:v>2.34</c:v>
                </c:pt>
                <c:pt idx="641">
                  <c:v>2.98</c:v>
                </c:pt>
                <c:pt idx="642">
                  <c:v>3.24</c:v>
                </c:pt>
                <c:pt idx="643">
                  <c:v>2.67</c:v>
                </c:pt>
                <c:pt idx="644">
                  <c:v>1.54</c:v>
                </c:pt>
                <c:pt idx="645">
                  <c:v>0.71</c:v>
                </c:pt>
                <c:pt idx="646">
                  <c:v>0.36</c:v>
                </c:pt>
                <c:pt idx="647">
                  <c:v>0.28000000000000003</c:v>
                </c:pt>
                <c:pt idx="648">
                  <c:v>0.26</c:v>
                </c:pt>
                <c:pt idx="649">
                  <c:v>0.26</c:v>
                </c:pt>
                <c:pt idx="650">
                  <c:v>0.26</c:v>
                </c:pt>
                <c:pt idx="651">
                  <c:v>0.26</c:v>
                </c:pt>
                <c:pt idx="652">
                  <c:v>0.26</c:v>
                </c:pt>
                <c:pt idx="653">
                  <c:v>0.28999999999999998</c:v>
                </c:pt>
                <c:pt idx="654">
                  <c:v>0.48</c:v>
                </c:pt>
                <c:pt idx="655">
                  <c:v>1.1599999999999999</c:v>
                </c:pt>
                <c:pt idx="656">
                  <c:v>2.39</c:v>
                </c:pt>
                <c:pt idx="657">
                  <c:v>3.1</c:v>
                </c:pt>
                <c:pt idx="658">
                  <c:v>1.94</c:v>
                </c:pt>
                <c:pt idx="659">
                  <c:v>0.61</c:v>
                </c:pt>
                <c:pt idx="660">
                  <c:v>0.28999999999999998</c:v>
                </c:pt>
                <c:pt idx="661">
                  <c:v>0.63</c:v>
                </c:pt>
                <c:pt idx="662">
                  <c:v>0.96</c:v>
                </c:pt>
                <c:pt idx="663">
                  <c:v>1.58</c:v>
                </c:pt>
                <c:pt idx="664">
                  <c:v>2.34</c:v>
                </c:pt>
                <c:pt idx="665">
                  <c:v>2.98</c:v>
                </c:pt>
                <c:pt idx="666">
                  <c:v>3.24</c:v>
                </c:pt>
                <c:pt idx="667">
                  <c:v>2.67</c:v>
                </c:pt>
                <c:pt idx="668">
                  <c:v>1.54</c:v>
                </c:pt>
                <c:pt idx="669">
                  <c:v>0.71</c:v>
                </c:pt>
                <c:pt idx="670">
                  <c:v>0.36</c:v>
                </c:pt>
                <c:pt idx="671">
                  <c:v>0.28000000000000003</c:v>
                </c:pt>
                <c:pt idx="672">
                  <c:v>0.27</c:v>
                </c:pt>
                <c:pt idx="673">
                  <c:v>0.27</c:v>
                </c:pt>
                <c:pt idx="674">
                  <c:v>0.27</c:v>
                </c:pt>
                <c:pt idx="675">
                  <c:v>0.27</c:v>
                </c:pt>
                <c:pt idx="676">
                  <c:v>0.27</c:v>
                </c:pt>
                <c:pt idx="677">
                  <c:v>0.28000000000000003</c:v>
                </c:pt>
                <c:pt idx="678">
                  <c:v>0.95</c:v>
                </c:pt>
                <c:pt idx="679">
                  <c:v>3.32</c:v>
                </c:pt>
                <c:pt idx="680">
                  <c:v>2.96</c:v>
                </c:pt>
                <c:pt idx="681">
                  <c:v>2.12</c:v>
                </c:pt>
                <c:pt idx="682">
                  <c:v>1.26</c:v>
                </c:pt>
                <c:pt idx="683">
                  <c:v>0.98</c:v>
                </c:pt>
                <c:pt idx="684">
                  <c:v>0.7</c:v>
                </c:pt>
                <c:pt idx="685">
                  <c:v>0.42</c:v>
                </c:pt>
                <c:pt idx="686">
                  <c:v>0.92</c:v>
                </c:pt>
                <c:pt idx="687">
                  <c:v>2.13</c:v>
                </c:pt>
                <c:pt idx="688">
                  <c:v>3.77</c:v>
                </c:pt>
                <c:pt idx="689">
                  <c:v>4.59</c:v>
                </c:pt>
                <c:pt idx="690">
                  <c:v>4.28</c:v>
                </c:pt>
                <c:pt idx="691">
                  <c:v>3.48</c:v>
                </c:pt>
                <c:pt idx="692">
                  <c:v>2.48</c:v>
                </c:pt>
                <c:pt idx="693">
                  <c:v>1.59</c:v>
                </c:pt>
                <c:pt idx="694">
                  <c:v>0.95</c:v>
                </c:pt>
                <c:pt idx="695">
                  <c:v>0.56999999999999995</c:v>
                </c:pt>
                <c:pt idx="696">
                  <c:v>0.27</c:v>
                </c:pt>
                <c:pt idx="697">
                  <c:v>0.27</c:v>
                </c:pt>
                <c:pt idx="698">
                  <c:v>0.27</c:v>
                </c:pt>
                <c:pt idx="699">
                  <c:v>0.27</c:v>
                </c:pt>
                <c:pt idx="700">
                  <c:v>0.27</c:v>
                </c:pt>
                <c:pt idx="701">
                  <c:v>0.28000000000000003</c:v>
                </c:pt>
                <c:pt idx="702">
                  <c:v>0.99</c:v>
                </c:pt>
                <c:pt idx="703">
                  <c:v>3.5</c:v>
                </c:pt>
                <c:pt idx="704">
                  <c:v>3.12</c:v>
                </c:pt>
                <c:pt idx="705">
                  <c:v>2.23</c:v>
                </c:pt>
                <c:pt idx="706">
                  <c:v>1.32</c:v>
                </c:pt>
                <c:pt idx="707">
                  <c:v>1.02</c:v>
                </c:pt>
                <c:pt idx="708">
                  <c:v>0.72</c:v>
                </c:pt>
                <c:pt idx="709">
                  <c:v>0.42</c:v>
                </c:pt>
                <c:pt idx="710">
                  <c:v>0.92</c:v>
                </c:pt>
                <c:pt idx="711">
                  <c:v>2.13</c:v>
                </c:pt>
                <c:pt idx="712">
                  <c:v>3.77</c:v>
                </c:pt>
                <c:pt idx="713">
                  <c:v>4.5999999999999996</c:v>
                </c:pt>
                <c:pt idx="714">
                  <c:v>4.29</c:v>
                </c:pt>
                <c:pt idx="715">
                  <c:v>3.48</c:v>
                </c:pt>
                <c:pt idx="716">
                  <c:v>2.4900000000000002</c:v>
                </c:pt>
                <c:pt idx="717">
                  <c:v>1.59</c:v>
                </c:pt>
                <c:pt idx="718">
                  <c:v>0.95</c:v>
                </c:pt>
                <c:pt idx="719">
                  <c:v>0.56999999999999995</c:v>
                </c:pt>
                <c:pt idx="720">
                  <c:v>0.27</c:v>
                </c:pt>
                <c:pt idx="721">
                  <c:v>0.27</c:v>
                </c:pt>
                <c:pt idx="722">
                  <c:v>0.27</c:v>
                </c:pt>
                <c:pt idx="723">
                  <c:v>0.27</c:v>
                </c:pt>
                <c:pt idx="724">
                  <c:v>0.27</c:v>
                </c:pt>
                <c:pt idx="725">
                  <c:v>0.28999999999999998</c:v>
                </c:pt>
                <c:pt idx="726">
                  <c:v>1.89</c:v>
                </c:pt>
                <c:pt idx="727">
                  <c:v>7.6</c:v>
                </c:pt>
                <c:pt idx="728">
                  <c:v>6.74</c:v>
                </c:pt>
                <c:pt idx="729">
                  <c:v>4.72</c:v>
                </c:pt>
                <c:pt idx="730">
                  <c:v>2.65</c:v>
                </c:pt>
                <c:pt idx="731">
                  <c:v>1.91</c:v>
                </c:pt>
                <c:pt idx="732">
                  <c:v>1.1599999999999999</c:v>
                </c:pt>
                <c:pt idx="733">
                  <c:v>0.42</c:v>
                </c:pt>
                <c:pt idx="734">
                  <c:v>0.92</c:v>
                </c:pt>
                <c:pt idx="735">
                  <c:v>2.13</c:v>
                </c:pt>
                <c:pt idx="736">
                  <c:v>3.77</c:v>
                </c:pt>
                <c:pt idx="737">
                  <c:v>4.5999999999999996</c:v>
                </c:pt>
                <c:pt idx="738">
                  <c:v>4.29</c:v>
                </c:pt>
                <c:pt idx="739">
                  <c:v>3.48</c:v>
                </c:pt>
                <c:pt idx="740">
                  <c:v>2.4900000000000002</c:v>
                </c:pt>
                <c:pt idx="741">
                  <c:v>1.59</c:v>
                </c:pt>
                <c:pt idx="742">
                  <c:v>0.95</c:v>
                </c:pt>
                <c:pt idx="743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94-414C-B535-230955296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383480"/>
        <c:axId val="527388728"/>
      </c:barChart>
      <c:catAx>
        <c:axId val="527383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88728"/>
        <c:crosses val="autoZero"/>
        <c:auto val="1"/>
        <c:lblAlgn val="ctr"/>
        <c:lblOffset val="100"/>
        <c:noMultiLvlLbl val="0"/>
      </c:catAx>
      <c:valAx>
        <c:axId val="52738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prstDash val="solid"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8348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4308852343636598"/>
          <c:y val="9.9075757856908725E-2"/>
          <c:w val="0.14224221075461244"/>
          <c:h val="0.35511959325304782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14C7-6901-4623-8898-42E7BA5A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3658D-FED6-416A-B5BB-D53FFBFB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272-8F25-42D6-B99F-D250EF1F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CE37-A8D4-4545-8A30-E2A7324E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014C-E9FF-48F6-9109-B15A72A9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73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0A9C-86D7-4995-9F11-82538A49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FC794-1BA6-4625-BACC-D2158726B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099-0A2D-4F7B-B506-4E0AEA19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BBCD-5F41-4EDB-9961-892656F4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646D-7490-4E6F-9C44-5865917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8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C6E1C-B07E-4EE3-96C2-4B3A1CC3D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4B1EF-F3F8-4CAC-B3F7-F0422D4B0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FCD6-00A9-4765-9819-92C697C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5F51-82B9-456F-B613-F25812A3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A502-D7A5-4A54-B800-B5E066FB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93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E9FD-8567-4553-A3A9-21CBA679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B737-4DD6-45C7-ACEF-4BEDA1D8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B2C7-B2FC-436E-AD39-8E2458D5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B205-DDC6-4380-ACC3-AC8BDF6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8B91-ADCF-4C2A-8BB2-61349540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371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71DF-602E-4F7B-B139-4387B2D3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A87B1-87EC-47B0-90E5-43D2CB2E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6470-1D9E-4FD8-BC27-7ED9075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BD631-908B-42BB-B5AF-043541A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6801-0B89-4171-AA18-59AC55C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72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BD14-7DAE-4B31-A530-4CE47148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E35E-26F7-4173-BF3F-4D0EFD03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0CBC-54E5-4A37-B009-2539BD85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59E3-E8F1-417F-9F87-4CD9F2A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C6FC-C5D8-4201-8314-960AC1F2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915C9-82D4-4864-AACB-232D847C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CDEA-E7C5-4549-BA76-95F73CCB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28367-0962-45D6-B8A6-713619E0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74C25-744A-48E6-BBCC-BD687773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5CEC6-3EB7-48C4-A32A-565E8E0C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F0B80-6D86-4B5E-831E-ED08984F5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BA164-8167-45B4-B26D-83B238ED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945E-D04D-479F-AA28-FC4574E1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DF0C3-10B9-4095-8D75-2EC46F6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3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F463-CBFC-4F29-A48B-8A82FD65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B524C-A257-4C1E-906B-467F0B3F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2BFD2-664D-4C86-A8BD-342BF203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0BC7A-61ED-4190-BBA5-0CA5AC4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147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FB1F4-8A48-461A-BB7D-60C9B5E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B1BC-E324-4A50-8018-D0F47CD8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BFCA-A508-47BB-AB17-7F96FF8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94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BD84-AA1D-460E-A30F-35647094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FEE9-CA90-42BF-845F-8703312A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28EE-4248-4232-968F-8C144D7C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857B9-9E9A-4B89-830F-2A5F9785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7FC8-1A92-4BE5-B783-BB21D512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3889-D380-439E-A4D0-761B2A45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612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DB5A-EE98-4433-91F1-4CAC6B41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EB321-5EBD-4E8B-AD0A-6E28E7AAF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FCC7-6FA2-432E-A6DD-1C9B493D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85F0C-4981-449D-BF19-E014E975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B8CE-6324-4143-8705-BA5AA70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7876-5955-4D50-937C-9AA3E2C0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194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77777-329C-4505-B1D3-A4646406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A6C1-8AEB-4706-B5DD-319B2916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8A47-78C4-44FC-8263-71AB2FEC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C0F7-500A-4173-80AC-9642FF7AA39F}" type="datetimeFigureOut">
              <a:rPr lang="en-ZA" smtClean="0"/>
              <a:t>2022/04/26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975E-0F02-41FD-BC17-E4CB54A2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18627-DC36-40CD-9D26-1173919C4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6014-D23F-4715-BB19-BB00958BF9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69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13" Type="http://schemas.openxmlformats.org/officeDocument/2006/relationships/chart" Target="../charts/chart13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12" Type="http://schemas.openxmlformats.org/officeDocument/2006/relationships/chart" Target="../charts/chart1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chart" Target="../charts/chart11.xml"/><Relationship Id="rId5" Type="http://schemas.openxmlformats.org/officeDocument/2006/relationships/chart" Target="../charts/chart5.xml"/><Relationship Id="rId10" Type="http://schemas.openxmlformats.org/officeDocument/2006/relationships/chart" Target="../charts/chart10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13" Type="http://schemas.openxmlformats.org/officeDocument/2006/relationships/chart" Target="../charts/chart25.xml"/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12" Type="http://schemas.openxmlformats.org/officeDocument/2006/relationships/chart" Target="../charts/chart24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11" Type="http://schemas.openxmlformats.org/officeDocument/2006/relationships/chart" Target="../charts/chart23.xml"/><Relationship Id="rId5" Type="http://schemas.openxmlformats.org/officeDocument/2006/relationships/chart" Target="../charts/chart17.xml"/><Relationship Id="rId10" Type="http://schemas.openxmlformats.org/officeDocument/2006/relationships/chart" Target="../charts/chart22.xml"/><Relationship Id="rId4" Type="http://schemas.openxmlformats.org/officeDocument/2006/relationships/chart" Target="../charts/chart16.xml"/><Relationship Id="rId9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5" Type="http://schemas.openxmlformats.org/officeDocument/2006/relationships/chart" Target="../charts/chart29.xml"/><Relationship Id="rId10" Type="http://schemas.openxmlformats.org/officeDocument/2006/relationships/chart" Target="../charts/chart34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AD13-631A-4F02-817C-3BF8C9811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43376-4653-4DAF-BA20-EFF18B773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Data Analyses</a:t>
            </a:r>
          </a:p>
        </p:txBody>
      </p:sp>
    </p:spTree>
    <p:extLst>
      <p:ext uri="{BB962C8B-B14F-4D97-AF65-F5344CB8AC3E}">
        <p14:creationId xmlns:p14="http://schemas.microsoft.com/office/powerpoint/2010/main" val="313981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A30B-E398-48D8-8D34-AD9AC86B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60"/>
            <a:ext cx="10515600" cy="427977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PV 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E9C65-5538-4AE9-B995-F8D7E84C7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1426855"/>
            <a:ext cx="7800975" cy="1409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55905-7B9F-494D-B1A0-3DCA961F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316596"/>
            <a:ext cx="78867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41A3D-8A15-460C-8214-6D25D133D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5271164"/>
            <a:ext cx="80010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FD37ED-CFDC-4C6D-88A5-7418C6752356}"/>
              </a:ext>
            </a:extLst>
          </p:cNvPr>
          <p:cNvSpPr txBox="1"/>
          <p:nvPr/>
        </p:nvSpPr>
        <p:spPr>
          <a:xfrm>
            <a:off x="2195512" y="1049792"/>
            <a:ext cx="76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Inverter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EAFF0-8C84-45CD-B0C4-8874A4488D0B}"/>
              </a:ext>
            </a:extLst>
          </p:cNvPr>
          <p:cNvSpPr txBox="1"/>
          <p:nvPr/>
        </p:nvSpPr>
        <p:spPr>
          <a:xfrm>
            <a:off x="2195512" y="3004360"/>
            <a:ext cx="76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Panel Selection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861B8-0F2F-475E-A583-824BC9295364}"/>
              </a:ext>
            </a:extLst>
          </p:cNvPr>
          <p:cNvSpPr txBox="1"/>
          <p:nvPr/>
        </p:nvSpPr>
        <p:spPr>
          <a:xfrm>
            <a:off x="2195512" y="4943869"/>
            <a:ext cx="7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Sub-array Design</a:t>
            </a:r>
          </a:p>
        </p:txBody>
      </p:sp>
    </p:spTree>
    <p:extLst>
      <p:ext uri="{BB962C8B-B14F-4D97-AF65-F5344CB8AC3E}">
        <p14:creationId xmlns:p14="http://schemas.microsoft.com/office/powerpoint/2010/main" val="386519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AD13-631A-4F02-817C-3BF8C9811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Chapter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43376-4653-4DAF-BA20-EFF18B773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76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F65A-D2D8-465B-B7C0-E3F7136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65931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Simulating Profile </a:t>
            </a:r>
            <a:r>
              <a:rPr lang="en-ZA" sz="2800" dirty="0" err="1"/>
              <a:t>Shape:Gaussian</a:t>
            </a:r>
            <a:r>
              <a:rPr lang="en-ZA" sz="2800" dirty="0"/>
              <a:t> Curve Fit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CC11051-CA50-4FB1-AEFF-767D9133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4" y="4044634"/>
            <a:ext cx="4959044" cy="259905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12640A7-D06D-4CB1-B8AE-DFE0B2FA4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74" y="4044634"/>
            <a:ext cx="4959042" cy="2599053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96E885A-4EA1-4156-805C-25961C47A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29" y="1208706"/>
            <a:ext cx="5038732" cy="2599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D30016-6A85-42D9-8C0E-93CB0B454374}"/>
              </a:ext>
            </a:extLst>
          </p:cNvPr>
          <p:cNvSpPr txBox="1"/>
          <p:nvPr/>
        </p:nvSpPr>
        <p:spPr>
          <a:xfrm>
            <a:off x="733425" y="1275557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Example of how the synthetic profiles mean is described using gaussians.</a:t>
            </a:r>
          </a:p>
        </p:txBody>
      </p:sp>
    </p:spTree>
    <p:extLst>
      <p:ext uri="{BB962C8B-B14F-4D97-AF65-F5344CB8AC3E}">
        <p14:creationId xmlns:p14="http://schemas.microsoft.com/office/powerpoint/2010/main" val="640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968CB0-4614-4A56-9CF6-5C69A30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65906"/>
            <a:ext cx="10515600" cy="315912"/>
          </a:xfrm>
        </p:spPr>
        <p:txBody>
          <a:bodyPr>
            <a:noAutofit/>
          </a:bodyPr>
          <a:lstStyle/>
          <a:p>
            <a:r>
              <a:rPr lang="en-ZA" sz="2800" dirty="0"/>
              <a:t>Simulating Profile Shape</a:t>
            </a:r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0015C224-DD12-4A09-8263-8BB5A38A5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07" y="1465462"/>
            <a:ext cx="6589617" cy="3453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747CB4-BF1E-4233-9280-A54B10F6745D}"/>
              </a:ext>
            </a:extLst>
          </p:cNvPr>
          <p:cNvSpPr txBox="1"/>
          <p:nvPr/>
        </p:nvSpPr>
        <p:spPr>
          <a:xfrm>
            <a:off x="733425" y="1190625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Figure show the synthetic mean profile consisting out of 4 gaussians and a straight line approximation.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079A249-88A7-40D5-A22C-723296F7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9" y="2775981"/>
            <a:ext cx="4089123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805C75-8FA6-4B30-85CC-16605F7E9297}"/>
              </a:ext>
            </a:extLst>
          </p:cNvPr>
          <p:cNvSpPr txBox="1"/>
          <p:nvPr/>
        </p:nvSpPr>
        <p:spPr>
          <a:xfrm>
            <a:off x="2266950" y="5172075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Before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69F7B1-58B0-4BC0-95F0-D47AC1D5E708}"/>
              </a:ext>
            </a:extLst>
          </p:cNvPr>
          <p:cNvSpPr txBox="1"/>
          <p:nvPr/>
        </p:nvSpPr>
        <p:spPr>
          <a:xfrm>
            <a:off x="8410575" y="517207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44D62-853E-4371-B605-B410A679CED5}"/>
              </a:ext>
            </a:extLst>
          </p:cNvPr>
          <p:cNvSpPr txBox="1"/>
          <p:nvPr/>
        </p:nvSpPr>
        <p:spPr>
          <a:xfrm>
            <a:off x="800099" y="5886450"/>
            <a:ext cx="1117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Can give examples in the thesis of synthetic profiles which described the actual well and ones that performed poorly</a:t>
            </a:r>
          </a:p>
        </p:txBody>
      </p:sp>
    </p:spTree>
    <p:extLst>
      <p:ext uri="{BB962C8B-B14F-4D97-AF65-F5344CB8AC3E}">
        <p14:creationId xmlns:p14="http://schemas.microsoft.com/office/powerpoint/2010/main" val="425877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96810A1-0011-450D-A989-F7C455804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39" y="1652313"/>
            <a:ext cx="5834799" cy="353477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43BD804-BAF0-478E-8842-271F1C68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1" y="1652312"/>
            <a:ext cx="5834801" cy="35347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A98FE1-337A-415E-B9A0-F47CBDED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87"/>
            <a:ext cx="10515600" cy="463550"/>
          </a:xfrm>
        </p:spPr>
        <p:txBody>
          <a:bodyPr>
            <a:noAutofit/>
          </a:bodyPr>
          <a:lstStyle/>
          <a:p>
            <a:r>
              <a:rPr lang="en-ZA" sz="2800" dirty="0"/>
              <a:t>Synthetic Mean Profile: Hourly Error Boxplot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2A39D-693B-4939-BB91-8674400E95D6}"/>
              </a:ext>
            </a:extLst>
          </p:cNvPr>
          <p:cNvSpPr txBox="1"/>
          <p:nvPr/>
        </p:nvSpPr>
        <p:spPr>
          <a:xfrm>
            <a:off x="838200" y="80962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Boxplot with the absolute and percentage error per hour for all profiles per season</a:t>
            </a:r>
          </a:p>
        </p:txBody>
      </p:sp>
    </p:spTree>
    <p:extLst>
      <p:ext uri="{BB962C8B-B14F-4D97-AF65-F5344CB8AC3E}">
        <p14:creationId xmlns:p14="http://schemas.microsoft.com/office/powerpoint/2010/main" val="281476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EAA8-BF7D-469F-9FC8-BC5D218C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6"/>
            <a:ext cx="10515600" cy="234950"/>
          </a:xfrm>
        </p:spPr>
        <p:txBody>
          <a:bodyPr>
            <a:noAutofit/>
          </a:bodyPr>
          <a:lstStyle/>
          <a:p>
            <a:r>
              <a:rPr lang="en-ZA" sz="2800" dirty="0"/>
              <a:t>Q-Q Plots: Daily Peaks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B61B-E740-4B4E-ABB8-D034ABAC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632323"/>
            <a:ext cx="10515600" cy="234950"/>
          </a:xfrm>
        </p:spPr>
        <p:txBody>
          <a:bodyPr>
            <a:normAutofit fontScale="77500" lnSpcReduction="20000"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the two distributions being compared are identical, the Q–Q plot follows the 45° line </a:t>
            </a:r>
            <a:r>
              <a:rPr lang="en-US" sz="1600" b="0" i="1" dirty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Nimbus Roman No9 L"/>
              </a:rPr>
              <a:t> = </a:t>
            </a:r>
            <a:r>
              <a:rPr lang="en-US" sz="1600" b="0" i="1" dirty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lang="en-ZA" sz="16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CA1325C-1C3D-43C9-ABF5-ECBEC460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82" y="1084864"/>
            <a:ext cx="2846081" cy="290869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4807CCD-E9C4-4A7E-9AAA-E608C42C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" y="1070971"/>
            <a:ext cx="2745885" cy="2806294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BFC5764-2EFB-4332-BB8C-28BFB05DB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38" y="1084864"/>
            <a:ext cx="2745885" cy="280629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2DC5E67-B89B-4531-A46D-675151A28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52" y="1070971"/>
            <a:ext cx="2745885" cy="280629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0F3E2B2-3ED9-49C3-9DF6-64C94CA93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82" y="4051706"/>
            <a:ext cx="2745884" cy="280629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46A298B-AE65-429E-8566-419BC1EA1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" y="4051706"/>
            <a:ext cx="2745884" cy="280629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46D1E02-354B-4A4E-81F6-BC410AD06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35" y="4051706"/>
            <a:ext cx="2745884" cy="280629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FD5C2541-3181-4A52-8F52-A6624B0478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494" y="3949305"/>
            <a:ext cx="2846081" cy="29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ED4C65-B132-4915-BA65-A1A037E9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6"/>
            <a:ext cx="10515600" cy="234950"/>
          </a:xfrm>
        </p:spPr>
        <p:txBody>
          <a:bodyPr>
            <a:noAutofit/>
          </a:bodyPr>
          <a:lstStyle/>
          <a:p>
            <a:r>
              <a:rPr lang="en-ZA" sz="2800" dirty="0"/>
              <a:t>Q-Q Plots: Total Daily Consumption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D9E93E5-C49A-4F37-BE98-29A8BFEC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03" y="1457325"/>
            <a:ext cx="2841422" cy="282474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0C21B6E-26BE-43FC-97B9-7E7981CFA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48" y="1457325"/>
            <a:ext cx="2841422" cy="282474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42B9E1A-B983-4F2B-A26E-360EF8E0D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11" y="1457325"/>
            <a:ext cx="2841422" cy="282474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D1E6ED5-4CB8-406F-9A16-6E3BF92C3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" y="1457325"/>
            <a:ext cx="2841422" cy="28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C719-8D1C-42DB-BCD0-19A85BDB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A3EB3C-5040-4D36-8BC3-693BDE08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676"/>
            <a:ext cx="10515600" cy="234950"/>
          </a:xfrm>
        </p:spPr>
        <p:txBody>
          <a:bodyPr>
            <a:noAutofit/>
          </a:bodyPr>
          <a:lstStyle/>
          <a:p>
            <a:r>
              <a:rPr lang="en-ZA" sz="2800" dirty="0"/>
              <a:t>Q-Q Plots: Aggregate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58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26BD-04B2-4411-B6D2-7117DE9B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34950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Synthetic Mean Profiles(Boxplots): Percentage Error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C0CA4F-7D2F-42BD-BE15-69B4A4C7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1" y="1781572"/>
            <a:ext cx="4720741" cy="3330268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9105B3-695E-438A-BF9E-8B04F1336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4" y="1763866"/>
            <a:ext cx="4720739" cy="3330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F975D7-B685-408C-931A-31A8EC750444}"/>
                  </a:ext>
                </a:extLst>
              </p:cNvPr>
              <p:cNvSpPr txBox="1"/>
              <p:nvPr/>
            </p:nvSpPr>
            <p:spPr>
              <a:xfrm>
                <a:off x="769694" y="5157053"/>
                <a:ext cx="5010149" cy="87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𝑎𝑐𝑡𝑢𝑎𝑙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𝑝𝑟𝑒𝑑𝑖𝑐𝑡𝑒𝑑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𝑎𝑐𝑡𝑢𝑎𝑙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ZA" dirty="0"/>
                            <m:t>)</m:t>
                          </m:r>
                          <m:r>
                            <a:rPr lang="en-ZA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Z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nor/>
                            </m:rPr>
                            <a:rPr lang="en-ZA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F975D7-B685-408C-931A-31A8EC75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4" y="5157053"/>
                <a:ext cx="5010149" cy="871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A93F86-C337-4BDD-80F1-8FE41E04270B}"/>
              </a:ext>
            </a:extLst>
          </p:cNvPr>
          <p:cNvSpPr txBox="1"/>
          <p:nvPr/>
        </p:nvSpPr>
        <p:spPr>
          <a:xfrm>
            <a:off x="952500" y="752475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Percentage error between the synthetic(predicted) mean profile and the actual mean profile binned according to users average monthly consumption.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F5280F-3F68-4256-81CD-70DAA0AC311E}"/>
                  </a:ext>
                </a:extLst>
              </p:cNvPr>
              <p:cNvSpPr txBox="1"/>
              <p:nvPr/>
            </p:nvSpPr>
            <p:spPr>
              <a:xfrm>
                <a:off x="6057900" y="5366421"/>
                <a:ext cx="5457825" cy="80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0" dirty="0"/>
                  <a:t>S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𝑎𝑐𝑡𝑢𝑎𝑙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𝑎𝑐𝑡𝑢𝑎𝑙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𝑝𝑟𝑒𝑑𝑖𝑐𝑡𝑒𝑑</m:t>
                                    </m:r>
                                  </m:e>
                                  <m:sub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Z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ZA" dirty="0"/>
                          <m:t>)</m:t>
                        </m:r>
                        <m:r>
                          <a:rPr lang="en-Z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Z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ZA" dirty="0"/>
                          <m:t> </m:t>
                        </m:r>
                      </m:e>
                    </m:nary>
                  </m:oMath>
                </a14:m>
                <a:endParaRPr lang="en-ZA" dirty="0"/>
              </a:p>
              <a:p>
                <a:endParaRPr lang="en-ZA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F5280F-3F68-4256-81CD-70DAA0AC3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5366421"/>
                <a:ext cx="5457825" cy="809389"/>
              </a:xfrm>
              <a:prstGeom prst="rect">
                <a:avLst/>
              </a:prstGeom>
              <a:blipFill>
                <a:blip r:embed="rId5"/>
                <a:stretch>
                  <a:fillRect l="-1006" t="-45865" b="-3909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54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45AF-BFF3-460B-89A7-ADA16FE6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270587"/>
            <a:ext cx="10515600" cy="440218"/>
          </a:xfrm>
        </p:spPr>
        <p:txBody>
          <a:bodyPr>
            <a:noAutofit/>
          </a:bodyPr>
          <a:lstStyle/>
          <a:p>
            <a:r>
              <a:rPr lang="en-ZA" sz="2800" dirty="0"/>
              <a:t>Synthetic Profiles: Daily Peaks (Histograms)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FAD8B79-7676-4973-8DA6-17CCA996E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04" y="2093757"/>
            <a:ext cx="2958095" cy="2100373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63EEFBD-5BBE-4D8C-8970-8182D2DB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04" y="4560947"/>
            <a:ext cx="2958096" cy="210037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F04E6FF-9D12-4573-BE90-721702788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41" y="4560946"/>
            <a:ext cx="2958096" cy="210037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57FEECF-E01E-46D3-B7F5-63DE65950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0" y="4560946"/>
            <a:ext cx="2958095" cy="210037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8FB8E93-1ABC-474C-971A-14915DD75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8" y="4560946"/>
            <a:ext cx="2958096" cy="2100373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98A6CCD-7504-4696-9F0D-99D000DCD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42" y="2093757"/>
            <a:ext cx="2958095" cy="210037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649155C1-6026-41B9-8A0B-8D96487FB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45" y="2093757"/>
            <a:ext cx="2958096" cy="2100373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8CC1E8F9-F720-4F19-84C5-7C2FEB0C6F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3" y="2093757"/>
            <a:ext cx="2958095" cy="21003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4AC8E9-116F-4478-BE9B-899C282088AF}"/>
              </a:ext>
            </a:extLst>
          </p:cNvPr>
          <p:cNvSpPr txBox="1"/>
          <p:nvPr/>
        </p:nvSpPr>
        <p:spPr>
          <a:xfrm>
            <a:off x="461394" y="956345"/>
            <a:ext cx="114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Check if synthetic profiles daily peaks match the measured profiles peaks.</a:t>
            </a:r>
          </a:p>
          <a:p>
            <a:r>
              <a:rPr lang="en-ZA" dirty="0"/>
              <a:t>Histogram of all daily peaks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14236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D65E-4FCF-4770-95C6-677F55E5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502621"/>
          </a:xfrm>
        </p:spPr>
        <p:txBody>
          <a:bodyPr>
            <a:normAutofit/>
          </a:bodyPr>
          <a:lstStyle/>
          <a:p>
            <a:r>
              <a:rPr lang="en-ZA" sz="2800" dirty="0"/>
              <a:t>Number of Meters Installed vs Number of Surveys Conducted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2C502EA-91C2-4D33-B9A4-72D2E379A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429"/>
            <a:ext cx="5049502" cy="2687543"/>
          </a:xfr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B7BA2C0-A90B-493F-95AB-00542810A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97" y="1781430"/>
            <a:ext cx="5051637" cy="2687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2B40D-B874-4808-8ED6-4B7310888DF4}"/>
              </a:ext>
            </a:extLst>
          </p:cNvPr>
          <p:cNvSpPr txBox="1"/>
          <p:nvPr/>
        </p:nvSpPr>
        <p:spPr>
          <a:xfrm>
            <a:off x="1082351" y="4851918"/>
            <a:ext cx="9647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Shows that there are more meters than surveys.</a:t>
            </a:r>
          </a:p>
          <a:p>
            <a:r>
              <a:rPr lang="en-ZA" dirty="0"/>
              <a:t>Not sure how many businesses there are.</a:t>
            </a:r>
          </a:p>
          <a:p>
            <a:r>
              <a:rPr lang="en-ZA" dirty="0"/>
              <a:t>Reason why filtering is needed to differentiate between business and residential buildings.</a:t>
            </a:r>
          </a:p>
        </p:txBody>
      </p:sp>
    </p:spTree>
    <p:extLst>
      <p:ext uri="{BB962C8B-B14F-4D97-AF65-F5344CB8AC3E}">
        <p14:creationId xmlns:p14="http://schemas.microsoft.com/office/powerpoint/2010/main" val="414550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2986-BC48-40D1-A837-696C1AD9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3"/>
            <a:ext cx="10515600" cy="373106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Synthetic Profiles: Daily Peaks (Boxplots)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92BD2-212F-48FB-97C6-3666BCE11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" y="4445791"/>
            <a:ext cx="5221651" cy="1938231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01FC5-F79E-43B4-B028-EB3A75944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00" y="940527"/>
            <a:ext cx="2745055" cy="2923305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2C4258-4F6E-4D1E-8379-FCF3D5A9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53" y="940527"/>
            <a:ext cx="2745055" cy="2923305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92DC7EEC-E054-410B-8A70-7D0A36BF5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46" y="940528"/>
            <a:ext cx="2802986" cy="2923305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505E2D3-1D96-41E1-B1DF-A3C47DE76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940526"/>
            <a:ext cx="2802986" cy="2923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AB2907-345E-4F92-B1F4-C4A3BD91DA3F}"/>
              </a:ext>
            </a:extLst>
          </p:cNvPr>
          <p:cNvSpPr txBox="1"/>
          <p:nvPr/>
        </p:nvSpPr>
        <p:spPr>
          <a:xfrm>
            <a:off x="6258187" y="4521666"/>
            <a:ext cx="4966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Boxplots of daily peaks for all profiles of all users.</a:t>
            </a:r>
          </a:p>
          <a:p>
            <a:r>
              <a:rPr lang="en-ZA" dirty="0"/>
              <a:t>Table with the percentage difference between quantiles.</a:t>
            </a:r>
          </a:p>
          <a:p>
            <a:r>
              <a:rPr lang="en-ZA" dirty="0"/>
              <a:t>Largest difference at 25</a:t>
            </a:r>
            <a:r>
              <a:rPr lang="en-ZA" baseline="30000" dirty="0"/>
              <a:t>th</a:t>
            </a:r>
            <a:r>
              <a:rPr lang="en-ZA" dirty="0"/>
              <a:t> quantile.</a:t>
            </a:r>
          </a:p>
          <a:p>
            <a:r>
              <a:rPr lang="en-ZA" dirty="0"/>
              <a:t>Model struggles to simulate low energy users.</a:t>
            </a:r>
          </a:p>
        </p:txBody>
      </p:sp>
    </p:spTree>
    <p:extLst>
      <p:ext uri="{BB962C8B-B14F-4D97-AF65-F5344CB8AC3E}">
        <p14:creationId xmlns:p14="http://schemas.microsoft.com/office/powerpoint/2010/main" val="69805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197C14-8FB2-4F31-815D-9218550E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315912"/>
          </a:xfrm>
        </p:spPr>
        <p:txBody>
          <a:bodyPr>
            <a:noAutofit/>
          </a:bodyPr>
          <a:lstStyle/>
          <a:p>
            <a:r>
              <a:rPr lang="en-ZA" sz="2800" dirty="0"/>
              <a:t>Synthetic Profiles: Daily Consumption(Histograms)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8F23D-5561-4C60-A6E4-4B72943359EA}"/>
              </a:ext>
            </a:extLst>
          </p:cNvPr>
          <p:cNvSpPr txBox="1"/>
          <p:nvPr/>
        </p:nvSpPr>
        <p:spPr>
          <a:xfrm>
            <a:off x="476250" y="945506"/>
            <a:ext cx="302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Distributions of the total daily consumption of the Actual and Synthetic Profiles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96A6DC0B-238F-4FB7-A786-7D3EE4B1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7" y="840726"/>
            <a:ext cx="3928350" cy="2735135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A3678A1B-C077-4A90-A469-44336D46B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99" y="840727"/>
            <a:ext cx="3928350" cy="2735134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B210E9B5-F652-481F-82F7-A4899C91F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7" y="3575861"/>
            <a:ext cx="3931879" cy="2737591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2E4478F3-AC55-4DAB-A54D-0C78750C7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99" y="3575861"/>
            <a:ext cx="3928350" cy="27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65D709DE-AE85-4F57-91DD-E44BB890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72" y="3809763"/>
            <a:ext cx="4602072" cy="272392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273547-9C40-46C3-9847-96212FE0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42950"/>
            <a:ext cx="10515600" cy="315912"/>
          </a:xfrm>
        </p:spPr>
        <p:txBody>
          <a:bodyPr>
            <a:noAutofit/>
          </a:bodyPr>
          <a:lstStyle/>
          <a:p>
            <a:r>
              <a:rPr lang="en-ZA" sz="2800" dirty="0"/>
              <a:t>Synthetic Profiles: Aggregate Consumption(Histograms)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C39FA25-E318-49A6-90CD-8C971B714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93" y="3809763"/>
            <a:ext cx="4032757" cy="2723929"/>
          </a:xfrm>
          <a:prstGeom prst="rect">
            <a:avLst/>
          </a:prstGeom>
        </p:spPr>
      </p:pic>
      <p:pic>
        <p:nvPicPr>
          <p:cNvPr id="10" name="Picture 9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CF5A7FC2-099C-408B-A2C5-4786EB0C0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32" y="1003660"/>
            <a:ext cx="4114081" cy="2806103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B10D1BBC-BE09-4188-9DB3-B999D5A65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75" y="1044746"/>
            <a:ext cx="4032757" cy="2723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6CFA5-C068-4E02-B156-6D4BC9A5C6BA}"/>
              </a:ext>
            </a:extLst>
          </p:cNvPr>
          <p:cNvSpPr txBox="1"/>
          <p:nvPr/>
        </p:nvSpPr>
        <p:spPr>
          <a:xfrm>
            <a:off x="304800" y="1044746"/>
            <a:ext cx="271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 the total consumption per season for the Actual and Synthetic Profiles</a:t>
            </a:r>
          </a:p>
        </p:txBody>
      </p:sp>
    </p:spTree>
    <p:extLst>
      <p:ext uri="{BB962C8B-B14F-4D97-AF65-F5344CB8AC3E}">
        <p14:creationId xmlns:p14="http://schemas.microsoft.com/office/powerpoint/2010/main" val="1502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A02EC1-3DA2-4B60-9FEA-E0CFEFEF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42950"/>
            <a:ext cx="10515600" cy="315912"/>
          </a:xfrm>
        </p:spPr>
        <p:txBody>
          <a:bodyPr>
            <a:noAutofit/>
          </a:bodyPr>
          <a:lstStyle/>
          <a:p>
            <a:r>
              <a:rPr lang="en-ZA" sz="2800" dirty="0"/>
              <a:t>Synthetic Profiles: Grid Level Consumption(Histograms)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70550E-D9BC-45EE-A74F-7B8E4DCFE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40" y="1552575"/>
            <a:ext cx="4037244" cy="2841402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3D27C35-C1EA-411A-9132-CC0C5FB38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84" y="1552575"/>
            <a:ext cx="4037244" cy="284140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CF3D5FC-4739-445A-A9E0-4CB331920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4037244" cy="28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3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2D98-25DC-40AC-9A9F-1C5EC8E4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ZA" dirty="0"/>
              <a:t>PV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7C0E72-5EC8-481B-B2C3-1D4CB7B14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480781"/>
              </p:ext>
            </p:extLst>
          </p:nvPr>
        </p:nvGraphicFramePr>
        <p:xfrm>
          <a:off x="838200" y="908406"/>
          <a:ext cx="10515600" cy="298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38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7A98-D3F4-42B7-BD22-F59D255D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944993" y="1406154"/>
            <a:ext cx="10320340" cy="315912"/>
          </a:xfrm>
        </p:spPr>
        <p:txBody>
          <a:bodyPr>
            <a:noAutofit/>
          </a:bodyPr>
          <a:lstStyle/>
          <a:p>
            <a:r>
              <a:rPr lang="en-ZA" sz="2400" dirty="0"/>
              <a:t>PV Results: Synthetic vs. Actual Hourly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858316-3565-4F2B-A34F-1B344018A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415201"/>
              </p:ext>
            </p:extLst>
          </p:nvPr>
        </p:nvGraphicFramePr>
        <p:xfrm>
          <a:off x="373506" y="-54843"/>
          <a:ext cx="5217810" cy="1265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37372-5CFA-494E-8061-0F6676DBD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136139"/>
              </p:ext>
            </p:extLst>
          </p:nvPr>
        </p:nvGraphicFramePr>
        <p:xfrm>
          <a:off x="6721222" y="-92943"/>
          <a:ext cx="5213981" cy="1246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A20A6E-6A67-42AE-9617-44B7F8E24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593094"/>
              </p:ext>
            </p:extLst>
          </p:nvPr>
        </p:nvGraphicFramePr>
        <p:xfrm>
          <a:off x="377560" y="917418"/>
          <a:ext cx="5226176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EF01CC-A1D8-4C44-B443-744E18678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045295"/>
              </p:ext>
            </p:extLst>
          </p:nvPr>
        </p:nvGraphicFramePr>
        <p:xfrm>
          <a:off x="6688803" y="963182"/>
          <a:ext cx="5194079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67CA96-F32F-47B5-9D9B-CCA94F56E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35743"/>
              </p:ext>
            </p:extLst>
          </p:nvPr>
        </p:nvGraphicFramePr>
        <p:xfrm>
          <a:off x="373506" y="2060585"/>
          <a:ext cx="5194712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D202DCF-897F-4604-8A8E-528DFAE39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00204"/>
              </p:ext>
            </p:extLst>
          </p:nvPr>
        </p:nvGraphicFramePr>
        <p:xfrm>
          <a:off x="6676755" y="2159094"/>
          <a:ext cx="5218174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B07F13E-3848-40A0-831C-AD8E5077D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337009"/>
              </p:ext>
            </p:extLst>
          </p:nvPr>
        </p:nvGraphicFramePr>
        <p:xfrm>
          <a:off x="385553" y="3239192"/>
          <a:ext cx="5210190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CD9D356-1B72-49B7-8B92-7BF177AC1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47091"/>
              </p:ext>
            </p:extLst>
          </p:nvPr>
        </p:nvGraphicFramePr>
        <p:xfrm>
          <a:off x="6676755" y="3318426"/>
          <a:ext cx="5194534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2BCB307-8859-4A54-85FA-5F5FD5260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86170"/>
              </p:ext>
            </p:extLst>
          </p:nvPr>
        </p:nvGraphicFramePr>
        <p:xfrm>
          <a:off x="385553" y="4452413"/>
          <a:ext cx="5197824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8CE574B-EC6F-46A7-9AA8-D1223BDFC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41888"/>
              </p:ext>
            </p:extLst>
          </p:nvPr>
        </p:nvGraphicFramePr>
        <p:xfrm>
          <a:off x="6743204" y="4427124"/>
          <a:ext cx="5170016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B039512-4F6A-4ED3-895D-3E83F809A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243320"/>
              </p:ext>
            </p:extLst>
          </p:nvPr>
        </p:nvGraphicFramePr>
        <p:xfrm>
          <a:off x="361848" y="5564616"/>
          <a:ext cx="5167069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6C7F6BE-0778-4B89-BCC0-9C5B70232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193181"/>
              </p:ext>
            </p:extLst>
          </p:nvPr>
        </p:nvGraphicFramePr>
        <p:xfrm>
          <a:off x="6760187" y="5530271"/>
          <a:ext cx="5175016" cy="129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89656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5FB1287-451B-49B5-80EF-5575E6201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122322"/>
              </p:ext>
            </p:extLst>
          </p:nvPr>
        </p:nvGraphicFramePr>
        <p:xfrm>
          <a:off x="170845" y="2142541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35853D-3148-4842-8184-07658A67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0100" y="-1590861"/>
            <a:ext cx="10515600" cy="498475"/>
          </a:xfrm>
        </p:spPr>
        <p:txBody>
          <a:bodyPr>
            <a:noAutofit/>
          </a:bodyPr>
          <a:lstStyle/>
          <a:p>
            <a:r>
              <a:rPr lang="en-ZA" sz="2000" dirty="0"/>
              <a:t>PV Results: 1</a:t>
            </a:r>
            <a:r>
              <a:rPr lang="en-ZA" sz="2000" baseline="30000" dirty="0"/>
              <a:t>st</a:t>
            </a:r>
            <a:r>
              <a:rPr lang="en-ZA" sz="2000" dirty="0"/>
              <a:t> of every month</a:t>
            </a: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D462C55-6C47-44AE-81C0-647AB6C87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41722"/>
              </p:ext>
            </p:extLst>
          </p:nvPr>
        </p:nvGraphicFramePr>
        <p:xfrm>
          <a:off x="170845" y="710199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4E36AF1-E5DF-4287-B775-8DAE16069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5760"/>
              </p:ext>
            </p:extLst>
          </p:nvPr>
        </p:nvGraphicFramePr>
        <p:xfrm>
          <a:off x="4115875" y="578460"/>
          <a:ext cx="3773875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6253A8B-BEAA-427D-87DF-4EEECD7CB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136807"/>
              </p:ext>
            </p:extLst>
          </p:nvPr>
        </p:nvGraphicFramePr>
        <p:xfrm>
          <a:off x="8018769" y="666036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70B7999A-DB36-498D-8F15-82FE4390F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219408"/>
              </p:ext>
            </p:extLst>
          </p:nvPr>
        </p:nvGraphicFramePr>
        <p:xfrm>
          <a:off x="4073739" y="1987871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FDF2868-C0C0-472E-BE9C-D9A308113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0846"/>
              </p:ext>
            </p:extLst>
          </p:nvPr>
        </p:nvGraphicFramePr>
        <p:xfrm>
          <a:off x="8018769" y="2018791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3D3EC22-D307-40BE-938B-1E467A445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016117"/>
              </p:ext>
            </p:extLst>
          </p:nvPr>
        </p:nvGraphicFramePr>
        <p:xfrm>
          <a:off x="173235" y="3521836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D17F417-063C-4FE4-B3EC-6317890D6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617874"/>
              </p:ext>
            </p:extLst>
          </p:nvPr>
        </p:nvGraphicFramePr>
        <p:xfrm>
          <a:off x="4056930" y="3429000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1276ACF-E899-43A6-8427-25E69951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546124"/>
              </p:ext>
            </p:extLst>
          </p:nvPr>
        </p:nvGraphicFramePr>
        <p:xfrm>
          <a:off x="8018769" y="3458984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C7F64BDA-3C02-46AF-853A-FE93C74BC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473902"/>
              </p:ext>
            </p:extLst>
          </p:nvPr>
        </p:nvGraphicFramePr>
        <p:xfrm>
          <a:off x="156426" y="4927942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B9FDE558-B81A-47D3-84BA-9EE9F4EAB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583240"/>
              </p:ext>
            </p:extLst>
          </p:nvPr>
        </p:nvGraphicFramePr>
        <p:xfrm>
          <a:off x="4040121" y="4927942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D234CF2B-F041-40C3-85FA-1720820FB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21463"/>
              </p:ext>
            </p:extLst>
          </p:nvPr>
        </p:nvGraphicFramePr>
        <p:xfrm>
          <a:off x="8018769" y="4927941"/>
          <a:ext cx="3731534" cy="169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7293A96-1BBE-4FB0-85F0-3FA2649AB5B9}"/>
              </a:ext>
            </a:extLst>
          </p:cNvPr>
          <p:cNvSpPr txBox="1"/>
          <p:nvPr/>
        </p:nvSpPr>
        <p:spPr>
          <a:xfrm>
            <a:off x="266700" y="129054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PV Results: First day of month</a:t>
            </a:r>
          </a:p>
        </p:txBody>
      </p:sp>
    </p:spTree>
    <p:extLst>
      <p:ext uri="{BB962C8B-B14F-4D97-AF65-F5344CB8AC3E}">
        <p14:creationId xmlns:p14="http://schemas.microsoft.com/office/powerpoint/2010/main" val="368182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D800-174F-4AD5-A585-C6387CA5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876801" y="1136650"/>
            <a:ext cx="10515600" cy="206375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PV Results: Average Daily Profile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D828F6-9435-4ABE-83BD-265B4A6EA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501643"/>
              </p:ext>
            </p:extLst>
          </p:nvPr>
        </p:nvGraphicFramePr>
        <p:xfrm>
          <a:off x="838200" y="117474"/>
          <a:ext cx="3446038" cy="152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BDD18F-D1CD-48F3-9399-F98FFC4F7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91915"/>
              </p:ext>
            </p:extLst>
          </p:nvPr>
        </p:nvGraphicFramePr>
        <p:xfrm>
          <a:off x="7877780" y="-51409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2288BD-3D24-4FFF-A8FE-15112A524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102298"/>
              </p:ext>
            </p:extLst>
          </p:nvPr>
        </p:nvGraphicFramePr>
        <p:xfrm>
          <a:off x="838200" y="1564341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707B94-79A9-42EF-A16D-1F0BDAC82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46549"/>
              </p:ext>
            </p:extLst>
          </p:nvPr>
        </p:nvGraphicFramePr>
        <p:xfrm>
          <a:off x="4284238" y="1507751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940F8E3-A951-4A31-8446-CBC3DB333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068354"/>
              </p:ext>
            </p:extLst>
          </p:nvPr>
        </p:nvGraphicFramePr>
        <p:xfrm>
          <a:off x="7790240" y="1515290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FF0F6A-31FB-4F92-B640-E7FF2D196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3118"/>
              </p:ext>
            </p:extLst>
          </p:nvPr>
        </p:nvGraphicFramePr>
        <p:xfrm>
          <a:off x="853191" y="3212352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2BBFE93-C3FB-4903-A6A8-FA96E4080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987226"/>
              </p:ext>
            </p:extLst>
          </p:nvPr>
        </p:nvGraphicFramePr>
        <p:xfrm>
          <a:off x="4314220" y="3221877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ABDA62-08D0-45CB-89FC-B567E1712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085765"/>
              </p:ext>
            </p:extLst>
          </p:nvPr>
        </p:nvGraphicFramePr>
        <p:xfrm>
          <a:off x="7877780" y="3221877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1C861D5-1AEB-4F52-9DAA-9AB72A172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381163"/>
              </p:ext>
            </p:extLst>
          </p:nvPr>
        </p:nvGraphicFramePr>
        <p:xfrm>
          <a:off x="868182" y="4942541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669587-73B0-4345-9F9C-6C023A0B2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650518"/>
              </p:ext>
            </p:extLst>
          </p:nvPr>
        </p:nvGraphicFramePr>
        <p:xfrm>
          <a:off x="4329211" y="4961779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7A15817-1471-480A-830E-6B9892B24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795505"/>
              </p:ext>
            </p:extLst>
          </p:nvPr>
        </p:nvGraphicFramePr>
        <p:xfrm>
          <a:off x="7711261" y="5041994"/>
          <a:ext cx="3446038" cy="179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0E4D564-1C59-47AB-8ECD-A51240CEE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753403"/>
              </p:ext>
            </p:extLst>
          </p:nvPr>
        </p:nvGraphicFramePr>
        <p:xfrm>
          <a:off x="4314220" y="98237"/>
          <a:ext cx="3446038" cy="156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90695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2F70-3D00-40D3-B757-F6F0CA2C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6"/>
            <a:ext cx="10515600" cy="654050"/>
          </a:xfrm>
        </p:spPr>
        <p:txBody>
          <a:bodyPr>
            <a:normAutofit/>
          </a:bodyPr>
          <a:lstStyle/>
          <a:p>
            <a:r>
              <a:rPr lang="en-ZA" sz="2800" dirty="0"/>
              <a:t>PV Results: Synthetic Load vs Utilized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06994"/>
              </p:ext>
            </p:extLst>
          </p:nvPr>
        </p:nvGraphicFramePr>
        <p:xfrm>
          <a:off x="838200" y="77152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0583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6ABE-1AA1-4788-954E-0EE6A839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5900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PV Results: PV System Power Generated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E76CF-D8D6-430D-808E-E17E77860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094044"/>
              </p:ext>
            </p:extLst>
          </p:nvPr>
        </p:nvGraphicFramePr>
        <p:xfrm>
          <a:off x="838200" y="9302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84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B097-343D-42FE-BC4E-4B3FDCE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8"/>
            <a:ext cx="10515600" cy="651912"/>
          </a:xfrm>
        </p:spPr>
        <p:txBody>
          <a:bodyPr>
            <a:normAutofit/>
          </a:bodyPr>
          <a:lstStyle/>
          <a:p>
            <a:r>
              <a:rPr lang="en-ZA" sz="2800" dirty="0"/>
              <a:t>Businesses vs. Households After Filtering</a:t>
            </a:r>
          </a:p>
        </p:txBody>
      </p:sp>
      <p:pic>
        <p:nvPicPr>
          <p:cNvPr id="5" name="Content Placeholder 4" descr="Bar chart&#10;&#10;Description automatically generated with low confidence">
            <a:extLst>
              <a:ext uri="{FF2B5EF4-FFF2-40B4-BE49-F238E27FC236}">
                <a16:creationId xmlns:a16="http://schemas.microsoft.com/office/drawing/2014/main" id="{0B5BC1DF-A696-4C33-B9F6-AFCDA26F7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76" y="3972137"/>
            <a:ext cx="3844212" cy="2720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82E33-ABB3-47D7-AD8B-3428A579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43" y="1755067"/>
            <a:ext cx="5807835" cy="150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E7DC4-8A33-4C61-AFF6-4DBCA1856510}"/>
              </a:ext>
            </a:extLst>
          </p:cNvPr>
          <p:cNvSpPr txBox="1"/>
          <p:nvPr/>
        </p:nvSpPr>
        <p:spPr>
          <a:xfrm>
            <a:off x="6215543" y="1318937"/>
            <a:ext cx="256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Filtering Test Conditions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7B41A-3F2C-4D60-8D48-3877814F1B04}"/>
              </a:ext>
            </a:extLst>
          </p:cNvPr>
          <p:cNvSpPr txBox="1"/>
          <p:nvPr/>
        </p:nvSpPr>
        <p:spPr>
          <a:xfrm>
            <a:off x="7264323" y="360280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Results after filtering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A4E2C8E-E0D2-41EA-8DA9-B25DF6B97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9" y="2505131"/>
            <a:ext cx="5133500" cy="2720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7ADB71-1C01-42E9-A424-A5EFD07D0A1F}"/>
              </a:ext>
            </a:extLst>
          </p:cNvPr>
          <p:cNvSpPr txBox="1"/>
          <p:nvPr/>
        </p:nvSpPr>
        <p:spPr>
          <a:xfrm>
            <a:off x="628475" y="2004969"/>
            <a:ext cx="428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Filtering Tests designed using figure below</a:t>
            </a:r>
          </a:p>
        </p:txBody>
      </p:sp>
    </p:spTree>
    <p:extLst>
      <p:ext uri="{BB962C8B-B14F-4D97-AF65-F5344CB8AC3E}">
        <p14:creationId xmlns:p14="http://schemas.microsoft.com/office/powerpoint/2010/main" val="2350351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488F-974C-4673-93E1-958A2BA3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PV Results: Percentage Utilized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92CA0-EA69-447F-859F-27A9B594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337"/>
            <a:ext cx="10515600" cy="4351338"/>
          </a:xfrm>
        </p:spPr>
        <p:txBody>
          <a:bodyPr/>
          <a:lstStyle/>
          <a:p>
            <a:r>
              <a:rPr lang="en-ZA" sz="1600" dirty="0"/>
              <a:t>Sort PV results according to a users years electrified.</a:t>
            </a:r>
          </a:p>
          <a:p>
            <a:r>
              <a:rPr lang="en-ZA" sz="1600" dirty="0"/>
              <a:t>Assumption:</a:t>
            </a:r>
          </a:p>
          <a:p>
            <a:pPr lvl="1"/>
            <a:r>
              <a:rPr lang="en-ZA" sz="1400" dirty="0"/>
              <a:t>Years electrified &gt; 15 years, energy usage becomes more stable.</a:t>
            </a:r>
          </a:p>
          <a:p>
            <a:pPr lvl="1"/>
            <a:r>
              <a:rPr lang="en-ZA" sz="1400" dirty="0"/>
              <a:t>Years electrified &lt; 15 years, energy use unpredictable.</a:t>
            </a:r>
          </a:p>
          <a:p>
            <a:endParaRPr lang="en-ZA" dirty="0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2A838E-5613-4AC0-A1B9-94C064208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33" y="2323388"/>
            <a:ext cx="637956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9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6230-722A-4425-8C0B-DF8A070F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308"/>
          </a:xfrm>
        </p:spPr>
        <p:txBody>
          <a:bodyPr>
            <a:normAutofit fontScale="90000"/>
          </a:bodyPr>
          <a:lstStyle/>
          <a:p>
            <a:r>
              <a:rPr lang="en-ZA" sz="2800" dirty="0"/>
              <a:t>PV Results: Percentage Exported Difference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E035D5-C4A9-41CE-9AF6-89C8EB28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16" y="1253331"/>
            <a:ext cx="63795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60041-5C93-4411-961C-7B685EFCC181}"/>
              </a:ext>
            </a:extLst>
          </p:cNvPr>
          <p:cNvSpPr txBox="1"/>
          <p:nvPr/>
        </p:nvSpPr>
        <p:spPr>
          <a:xfrm>
            <a:off x="923925" y="904875"/>
            <a:ext cx="3932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Figure shows the difference between the percentage exported for the measured and synthetic data when using the same PV system</a:t>
            </a:r>
          </a:p>
        </p:txBody>
      </p:sp>
    </p:spTree>
    <p:extLst>
      <p:ext uri="{BB962C8B-B14F-4D97-AF65-F5344CB8AC3E}">
        <p14:creationId xmlns:p14="http://schemas.microsoft.com/office/powerpoint/2010/main" val="14511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AD13-631A-4F02-817C-3BF8C9811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43376-4653-4DAF-BA20-EFF18B773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8962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E250-9323-4444-A0A4-4A35A597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en-ZA" sz="3200" dirty="0"/>
              <a:t>Modelling Load Profiles Shape: Flow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8346A2-01D7-4306-B784-D32525D62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17504"/>
            <a:ext cx="9715500" cy="4295775"/>
          </a:xfrm>
        </p:spPr>
      </p:pic>
    </p:spTree>
    <p:extLst>
      <p:ext uri="{BB962C8B-B14F-4D97-AF65-F5344CB8AC3E}">
        <p14:creationId xmlns:p14="http://schemas.microsoft.com/office/powerpoint/2010/main" val="39021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07FA-80AB-423E-B509-5B244A79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ZA" sz="3200" dirty="0"/>
              <a:t>Creating Model: Load Profiles with symmetric peaks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107BF2-091C-4F6A-A284-B60718A0D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9720"/>
            <a:ext cx="5600700" cy="26670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F60A7D8-A49C-445C-B2C5-E8068991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92" y="1658666"/>
            <a:ext cx="3124636" cy="2029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3786A2-A173-4355-BDC4-28FA65F77C6C}"/>
                  </a:ext>
                </a:extLst>
              </p:cNvPr>
              <p:cNvSpPr txBox="1"/>
              <p:nvPr/>
            </p:nvSpPr>
            <p:spPr>
              <a:xfrm>
                <a:off x="838200" y="4208106"/>
                <a:ext cx="4693298" cy="17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Starting with profile with symmetric peaks: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Amplitude = Ah at </a:t>
                </a:r>
                <a:r>
                  <a:rPr lang="en-ZA" dirty="0" err="1"/>
                  <a:t>ToP</a:t>
                </a:r>
                <a:endParaRPr lang="en-Z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ZA" dirty="0"/>
                  <a:t>Mean = </a:t>
                </a:r>
                <a:r>
                  <a:rPr lang="en-ZA" dirty="0" err="1"/>
                  <a:t>ToP</a:t>
                </a:r>
                <a:endParaRPr lang="en-Z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ZA" dirty="0"/>
                  <a:t>  (initial guess)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ZA" sz="1200" i="1" u="sng" dirty="0"/>
                  <a:t>range rule of standard deviation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Z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3786A2-A173-4355-BDC4-28FA65F77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8106"/>
                <a:ext cx="4693298" cy="1754135"/>
              </a:xfrm>
              <a:prstGeom prst="rect">
                <a:avLst/>
              </a:prstGeom>
              <a:blipFill>
                <a:blip r:embed="rId4"/>
                <a:stretch>
                  <a:fillRect l="-1170" t="-173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2E71F-609C-4DD1-8D69-50AB1E6E94FA}"/>
                  </a:ext>
                </a:extLst>
              </p:cNvPr>
              <p:cNvSpPr txBox="1"/>
              <p:nvPr/>
            </p:nvSpPr>
            <p:spPr>
              <a:xfrm>
                <a:off x="8041992" y="4006720"/>
                <a:ext cx="3311808" cy="1160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>
                    <a:effectLst/>
                  </a:rPr>
                  <a:t>Chebyshev’s rule and the Empirical rule.</a:t>
                </a:r>
              </a:p>
              <a:p>
                <a:r>
                  <a:rPr lang="en-US" sz="1600" dirty="0"/>
                  <a:t>Leads to assumption that: </a:t>
                </a: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num>
                      <m:den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ZA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ZA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1600" dirty="0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num>
                      <m:den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b="0" i="0" dirty="0">
                    <a:effectLst/>
                  </a:rPr>
                  <a:t> </a:t>
                </a:r>
                <a:endParaRPr lang="en-ZA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2E71F-609C-4DD1-8D69-50AB1E6E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992" y="4006720"/>
                <a:ext cx="3311808" cy="1160702"/>
              </a:xfrm>
              <a:prstGeom prst="rect">
                <a:avLst/>
              </a:prstGeom>
              <a:blipFill>
                <a:blip r:embed="rId5"/>
                <a:stretch>
                  <a:fillRect l="-919" t="-1571" b="-157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62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EAC1-D4D0-4C8E-A4B1-D625F50F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/>
          </a:bodyPr>
          <a:lstStyle/>
          <a:p>
            <a:r>
              <a:rPr lang="en-ZA" sz="2800" dirty="0"/>
              <a:t>Creating Model: Load Profiles with Asymmetric Peaks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E9842F-BE3F-416D-8858-95AE6D8A0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446"/>
            <a:ext cx="506730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60860-5313-4649-AB0C-95AB0F6F1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" r="-344"/>
          <a:stretch/>
        </p:blipFill>
        <p:spPr>
          <a:xfrm>
            <a:off x="6417131" y="1323975"/>
            <a:ext cx="5419725" cy="421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3FF5A-3299-4DD0-BB31-88BCBD387607}"/>
              </a:ext>
            </a:extLst>
          </p:cNvPr>
          <p:cNvSpPr txBox="1"/>
          <p:nvPr/>
        </p:nvSpPr>
        <p:spPr>
          <a:xfrm>
            <a:off x="923731" y="4273420"/>
            <a:ext cx="485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four gauss model for describing a profiles shape.</a:t>
            </a:r>
          </a:p>
        </p:txBody>
      </p:sp>
    </p:spTree>
    <p:extLst>
      <p:ext uri="{BB962C8B-B14F-4D97-AF65-F5344CB8AC3E}">
        <p14:creationId xmlns:p14="http://schemas.microsoft.com/office/powerpoint/2010/main" val="35912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9659-96F8-4BB7-AA82-CDE68881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/>
          </a:bodyPr>
          <a:lstStyle/>
          <a:p>
            <a:r>
              <a:rPr lang="en-ZA" sz="2800" dirty="0"/>
              <a:t>Modelling the Amplitude Variation: Flow Diagram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0F26021-71AD-43C9-BC6C-54301FEED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3859"/>
            <a:ext cx="10515600" cy="3630281"/>
          </a:xfrm>
        </p:spPr>
      </p:pic>
    </p:spTree>
    <p:extLst>
      <p:ext uri="{BB962C8B-B14F-4D97-AF65-F5344CB8AC3E}">
        <p14:creationId xmlns:p14="http://schemas.microsoft.com/office/powerpoint/2010/main" val="22312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B14E-E111-412E-A541-E9D8CB81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/>
          </a:bodyPr>
          <a:lstStyle/>
          <a:p>
            <a:r>
              <a:rPr lang="en-ZA" sz="2800" dirty="0"/>
              <a:t>Describing Amplitudes with Probabilistic Distributions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AF90DDF-1BB6-4E67-BE85-EF05195A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1575"/>
            <a:ext cx="4474474" cy="2362200"/>
          </a:xfr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3491797-854F-47F0-B608-6A3A7D594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70" y="1302203"/>
            <a:ext cx="3448050" cy="23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D69F14-5181-48E3-AC21-327DC2AEF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79" y="4387323"/>
            <a:ext cx="4943475" cy="2038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D0662B-F19C-4092-896A-A43FB01EB413}"/>
              </a:ext>
            </a:extLst>
          </p:cNvPr>
          <p:cNvSpPr txBox="1"/>
          <p:nvPr/>
        </p:nvSpPr>
        <p:spPr>
          <a:xfrm>
            <a:off x="928980" y="3664403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Load profiles in a seasonal and day-type subset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44AB5-C2E7-4B4F-8059-DEC2DA14BB19}"/>
              </a:ext>
            </a:extLst>
          </p:cNvPr>
          <p:cNvSpPr txBox="1"/>
          <p:nvPr/>
        </p:nvSpPr>
        <p:spPr>
          <a:xfrm>
            <a:off x="7539135" y="3664403"/>
            <a:ext cx="40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profiles peak amplitudes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C087E-C99C-481D-8463-46901D55C930}"/>
              </a:ext>
            </a:extLst>
          </p:cNvPr>
          <p:cNvSpPr txBox="1"/>
          <p:nvPr/>
        </p:nvSpPr>
        <p:spPr>
          <a:xfrm>
            <a:off x="6858000" y="4467225"/>
            <a:ext cx="484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Select distribution that describes the peaks using Chi-squared.</a:t>
            </a:r>
          </a:p>
        </p:txBody>
      </p:sp>
    </p:spTree>
    <p:extLst>
      <p:ext uri="{BB962C8B-B14F-4D97-AF65-F5344CB8AC3E}">
        <p14:creationId xmlns:p14="http://schemas.microsoft.com/office/powerpoint/2010/main" val="392693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C2E6EA774F84B8846C5EEBA4E4315" ma:contentTypeVersion="13" ma:contentTypeDescription="Create a new document." ma:contentTypeScope="" ma:versionID="30699bbf7ee5aaf6b10e3848b7394ec1">
  <xsd:schema xmlns:xsd="http://www.w3.org/2001/XMLSchema" xmlns:xs="http://www.w3.org/2001/XMLSchema" xmlns:p="http://schemas.microsoft.com/office/2006/metadata/properties" xmlns:ns3="cabbabe1-14db-4a22-aabc-4f2340661fc4" xmlns:ns4="a6955eae-4baa-4cb3-be66-78e255849d43" targetNamespace="http://schemas.microsoft.com/office/2006/metadata/properties" ma:root="true" ma:fieldsID="c10618e8a2c313b54a5f826be8f69e3d" ns3:_="" ns4:_="">
    <xsd:import namespace="cabbabe1-14db-4a22-aabc-4f2340661fc4"/>
    <xsd:import namespace="a6955eae-4baa-4cb3-be66-78e255849d4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be1-14db-4a22-aabc-4f2340661f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55eae-4baa-4cb3-be66-78e255849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3C8636-80BD-460C-A0E9-41E81E412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babe1-14db-4a22-aabc-4f2340661fc4"/>
    <ds:schemaRef ds:uri="a6955eae-4baa-4cb3-be66-78e255849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4156E2-9801-4876-B30C-611D13151A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C594A-F0BF-4248-B129-5BBBD0887DFB}">
  <ds:schemaRefs>
    <ds:schemaRef ds:uri="http://schemas.microsoft.com/office/2006/documentManagement/types"/>
    <ds:schemaRef ds:uri="http://purl.org/dc/terms/"/>
    <ds:schemaRef ds:uri="a6955eae-4baa-4cb3-be66-78e255849d43"/>
    <ds:schemaRef ds:uri="cabbabe1-14db-4a22-aabc-4f2340661fc4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761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Nimbus Roman No9 L</vt:lpstr>
      <vt:lpstr>Office Theme</vt:lpstr>
      <vt:lpstr>Chapter 3</vt:lpstr>
      <vt:lpstr>Number of Meters Installed vs Number of Surveys Conducted</vt:lpstr>
      <vt:lpstr>Businesses vs. Households After Filtering</vt:lpstr>
      <vt:lpstr>Chapter 4</vt:lpstr>
      <vt:lpstr>Modelling Load Profiles Shape: Flow Diagram</vt:lpstr>
      <vt:lpstr>Creating Model: Load Profiles with symmetric peaks</vt:lpstr>
      <vt:lpstr>Creating Model: Load Profiles with Asymmetric Peaks</vt:lpstr>
      <vt:lpstr>Modelling the Amplitude Variation: Flow Diagram</vt:lpstr>
      <vt:lpstr>Describing Amplitudes with Probabilistic Distributions</vt:lpstr>
      <vt:lpstr>PV System Design</vt:lpstr>
      <vt:lpstr>Chapter 5</vt:lpstr>
      <vt:lpstr>Simulating Profile Shape:Gaussian Curve Fit</vt:lpstr>
      <vt:lpstr>Simulating Profile Shape</vt:lpstr>
      <vt:lpstr>Synthetic Mean Profile: Hourly Error Boxplot</vt:lpstr>
      <vt:lpstr>Q-Q Plots: Daily Peaks</vt:lpstr>
      <vt:lpstr>Q-Q Plots: Total Daily Consumption</vt:lpstr>
      <vt:lpstr>Q-Q Plots: Aggregate Consumption</vt:lpstr>
      <vt:lpstr>Synthetic Mean Profiles(Boxplots): Percentage Error</vt:lpstr>
      <vt:lpstr>Synthetic Profiles: Daily Peaks (Histograms)</vt:lpstr>
      <vt:lpstr>Synthetic Profiles: Daily Peaks (Boxplots)</vt:lpstr>
      <vt:lpstr>Synthetic Profiles: Daily Consumption(Histograms)</vt:lpstr>
      <vt:lpstr>Synthetic Profiles: Aggregate Consumption(Histograms)</vt:lpstr>
      <vt:lpstr>Synthetic Profiles: Grid Level Consumption(Histograms)</vt:lpstr>
      <vt:lpstr>PV Results</vt:lpstr>
      <vt:lpstr>PV Results: Synthetic vs. Actual Hourly Data</vt:lpstr>
      <vt:lpstr>PV Results: 1st of every month</vt:lpstr>
      <vt:lpstr>PV Results: Average Daily Profile</vt:lpstr>
      <vt:lpstr>PV Results: Synthetic Load vs Utilized</vt:lpstr>
      <vt:lpstr>PV Results: PV System Power Generated</vt:lpstr>
      <vt:lpstr>PV Results: Percentage Utilized</vt:lpstr>
      <vt:lpstr>PV Results: Percentage Exported 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Avenant, J, Mnr [19905386@sun.ac.za]</dc:creator>
  <cp:lastModifiedBy>Avenant, J, Mnr [19905386@sun.ac.za]</cp:lastModifiedBy>
  <cp:revision>2</cp:revision>
  <dcterms:created xsi:type="dcterms:W3CDTF">2022-04-26T07:46:06Z</dcterms:created>
  <dcterms:modified xsi:type="dcterms:W3CDTF">2022-04-28T15:28:26Z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0x0101009B7C2E6EA774F84B8846C5EEBA4E4315</vt:lpwstr>
  </property>
</Properties>
</file>