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JPA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5" x="0"/>
            <a:ext cy="639600" cx="8753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Lock Modes for Concurrent Entity Access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3595" x="0"/>
            <a:ext cy="4129909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121575" x="298200"/>
            <a:ext cy="579000" cx="88458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Agenda: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635025" x="0"/>
            <a:ext cy="45083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ORM Components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Jpa Class level Architecture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Jpa Components description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Jpa Components relation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Entity lifecycle &amp; Entitymanager Interface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Getting started with JPA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Using @Transactional with JpaSpringModule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Examples, Best practises 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Caching 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Locking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Transactions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3" x="29792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ORM components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0750" x="45800"/>
            <a:ext cy="4112749" cx="90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3" x="4103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marR="381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0" sz="2900" lang="en">
                <a:solidFill>
                  <a:srgbClr val="121214"/>
                </a:solidFill>
              </a:rPr>
              <a:t>JPA Class Level Architecture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0"/>
            <a:ext cy="408012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1" cx="9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Components of JPA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3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4" x="1399225"/>
            <a:ext cy="3725700" cx="634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Entity Manager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796362"/>
            <a:ext cy="3638550" cx="755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