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F4-B1FD-466D-BBED-FD75E994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5A44-6FCC-4FE4-BFEC-2E137A14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161A-6153-4180-B809-E076499A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CC5C-BAB1-4436-81B7-7F3DE1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8A92-F1AF-42B0-8E5C-97D5D8E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595-D976-4254-82BE-74E0C2C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7C73-8E4A-4E25-8922-78F31810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A08B-59F6-4432-9374-A91EF471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16C-A3D5-422F-88FB-CA2A2E3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438E-31CC-4884-AF42-B1755DC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1413-5C1B-4768-B2C1-6B4DE0D4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38A5-2677-426E-A60F-D34C9E11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F98D-B8DC-4A49-ADE9-1D41C1E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46D-1249-4B12-AEEF-E228ED9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8BD5-5DBE-4684-BE46-FF9393EE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59B-90E3-4EB6-B1CD-82DDE19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ECB7-B0D2-48C2-A325-459BFEEC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0B81-4F4E-416C-B158-A8EA9D7F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483-6AB1-44D8-A794-469BAF7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883B-00BC-48A4-8246-23F4C92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C2C-047D-4DCE-BEE6-E55A22C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88EB-D8C3-4DE5-90D1-AA3C9E96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2F20-43D2-47F1-AD52-F4696781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20DB-0896-4E07-9100-2E59D4A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E9EF-D723-4645-AE20-AA0CFDC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6D1-3D7F-47C4-8DEA-5F1C6961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F42A-E52B-4CF2-BC4A-41253B59E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F251-AFE5-4C5B-8120-B493B607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429-7F40-44CD-8C78-641CB70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481A-79AA-4C64-8500-B44E047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4EE6-1D73-43C5-87B3-9B751F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B90E-3353-462E-9C4E-11836FD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4D2F-6B3B-43F6-8C01-869E1AC0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FE43-9CB6-4385-8D3E-9BE3E3B7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C0DD0-8522-4858-8F2A-91F25744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F602-66DC-454F-B60D-2BE3C9B6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B85D1-3CA4-46CE-A0A2-A483DFAF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9B8A-7317-4576-B4D4-3CF623B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5DA9-2424-4FEE-8268-0A76445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42BD-BAEE-45D2-841F-21EEF66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BE53-247B-45DF-9F8D-C3E2302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21A0-5A7C-4C19-AC12-852E58BF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92F8-7AEB-4EC1-B6D6-D07E526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021F-6057-4DA3-A2C3-C554CF1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2113-5FC1-4973-A3EB-28F94E9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E18A-0FB4-40C1-B46C-E53730A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1B2B-26C6-4660-A6FD-77BCE7A8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C32D-412A-4DC9-A08D-1A2B0810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04B3-E339-4F7D-AE51-B9B8AE91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206F-F789-4F24-A3B8-60AD102A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4A3A7-D7DE-45BE-924F-615CFD2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D937-BFF8-4A0D-BF54-D14F4EA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81A-69F4-46F4-AC7C-547B608B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45AE-D20C-49F2-968C-3E3DEAA7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74EE-0D2A-4CE0-9410-01969ECB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6292-BC3E-4690-92B0-F8C6D6F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B577-602E-456A-8B06-F3E7D5E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67D-830F-4E20-9A19-7B3563A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018C-2D0C-490B-9402-E516AE0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77F5-AA03-4FBB-B5C0-B9A5EFD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2C9-AB66-48B4-ABC1-236BCD0E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8E04-ED98-45F7-9C60-9B27ABC2026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36F-4E83-4D3D-864B-EB8E727E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6B8C-5DD6-4B0C-B4F3-AAC91CAD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</cp:revision>
  <dcterms:created xsi:type="dcterms:W3CDTF">2021-09-23T04:24:05Z</dcterms:created>
  <dcterms:modified xsi:type="dcterms:W3CDTF">2021-09-23T04:24:19Z</dcterms:modified>
</cp:coreProperties>
</file>