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0" r:id="rId4"/>
    <p:sldMasterId id="2147483652" r:id="rId5"/>
    <p:sldMasterId id="2147483654" r:id="rId6"/>
  </p:sldMasterIdLst>
  <p:notesMasterIdLst>
    <p:notesMasterId r:id="rId28"/>
  </p:notesMasterIdLst>
  <p:sldIdLst>
    <p:sldId id="425" r:id="rId7"/>
    <p:sldId id="440" r:id="rId8"/>
    <p:sldId id="449" r:id="rId9"/>
    <p:sldId id="448" r:id="rId10"/>
    <p:sldId id="446" r:id="rId11"/>
    <p:sldId id="445" r:id="rId12"/>
    <p:sldId id="444" r:id="rId13"/>
    <p:sldId id="443" r:id="rId14"/>
    <p:sldId id="442" r:id="rId15"/>
    <p:sldId id="452" r:id="rId16"/>
    <p:sldId id="441" r:id="rId17"/>
    <p:sldId id="453" r:id="rId18"/>
    <p:sldId id="450" r:id="rId19"/>
    <p:sldId id="451" r:id="rId20"/>
    <p:sldId id="456" r:id="rId21"/>
    <p:sldId id="455" r:id="rId22"/>
    <p:sldId id="454" r:id="rId23"/>
    <p:sldId id="457" r:id="rId24"/>
    <p:sldId id="460" r:id="rId25"/>
    <p:sldId id="459" r:id="rId26"/>
    <p:sldId id="4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789"/>
    <a:srgbClr val="4BBCFF"/>
    <a:srgbClr val="26B5F7"/>
    <a:srgbClr val="0477C3"/>
    <a:srgbClr val="5EC1EF"/>
    <a:srgbClr val="0B3C95"/>
    <a:srgbClr val="0066B3"/>
    <a:srgbClr val="005698"/>
    <a:srgbClr val="42A5F5"/>
    <a:srgbClr val="15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F9372-2F98-1F42-A006-0CC5ECD55D5B}" v="264" dt="2020-06-08T06:24:56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1"/>
    <p:restoredTop sz="86398"/>
  </p:normalViewPr>
  <p:slideViewPr>
    <p:cSldViewPr snapToGrid="0" snapToObjects="1">
      <p:cViewPr varScale="1">
        <p:scale>
          <a:sx n="80" d="100"/>
          <a:sy n="80" d="100"/>
        </p:scale>
        <p:origin x="859" y="58"/>
      </p:cViewPr>
      <p:guideLst/>
    </p:cSldViewPr>
  </p:slideViewPr>
  <p:outlineViewPr>
    <p:cViewPr>
      <p:scale>
        <a:sx n="33" d="100"/>
        <a:sy n="33" d="100"/>
      </p:scale>
      <p:origin x="0" y="-4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F70E6571-E41F-2241-99C7-452E955C1064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0140036B-2B78-CA46-B60F-6057652DB5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33A83-BC4D-4340-A30E-E4C6AFD4D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4B23B8-49D4-324A-8807-D58C50BB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24A98-BF59-ED44-8FA8-ACF44519BA8B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F5FE-27A1-1D4A-B258-7311732C70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B05FF-E113-994E-9BA3-4A7315D905BC}"/>
              </a:ext>
            </a:extLst>
          </p:cNvPr>
          <p:cNvGrpSpPr/>
          <p:nvPr userDrawn="1"/>
        </p:nvGrpSpPr>
        <p:grpSpPr>
          <a:xfrm rot="2702539">
            <a:off x="85663" y="-1193650"/>
            <a:ext cx="4574411" cy="5135931"/>
            <a:chOff x="-2961069" y="-2002969"/>
            <a:chExt cx="7060959" cy="663696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3B8BFDB-8B43-C449-BC50-1B71E6090875}"/>
                </a:ext>
              </a:extLst>
            </p:cNvPr>
            <p:cNvSpPr/>
            <p:nvPr userDrawn="1"/>
          </p:nvSpPr>
          <p:spPr>
            <a:xfrm rot="2701197">
              <a:off x="-3002035" y="-1962003"/>
              <a:ext cx="6636962" cy="6555030"/>
            </a:xfrm>
            <a:prstGeom prst="triangle">
              <a:avLst>
                <a:gd name="adj" fmla="val 50938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2806709-0A15-2B44-8AA9-672F1B78C959}"/>
                </a:ext>
              </a:extLst>
            </p:cNvPr>
            <p:cNvSpPr/>
            <p:nvPr userDrawn="1"/>
          </p:nvSpPr>
          <p:spPr>
            <a:xfrm rot="2113422">
              <a:off x="-2639211" y="-1087798"/>
              <a:ext cx="6739101" cy="5179757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DC8647-5283-634E-9C6D-9C3F13999E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42E7F-34B3-2F4F-A8AE-C63BA8861D2A}"/>
              </a:ext>
            </a:extLst>
          </p:cNvPr>
          <p:cNvSpPr/>
          <p:nvPr userDrawn="1"/>
        </p:nvSpPr>
        <p:spPr>
          <a:xfrm rot="10800000">
            <a:off x="0" y="0"/>
            <a:ext cx="4507992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</p:spTree>
    <p:extLst>
      <p:ext uri="{BB962C8B-B14F-4D97-AF65-F5344CB8AC3E}">
        <p14:creationId xmlns:p14="http://schemas.microsoft.com/office/powerpoint/2010/main" val="11453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392892-F5D9-5F44-BDC2-F2DF78DD650C}"/>
              </a:ext>
            </a:extLst>
          </p:cNvPr>
          <p:cNvSpPr/>
          <p:nvPr userDrawn="1"/>
        </p:nvSpPr>
        <p:spPr>
          <a:xfrm rot="10800000">
            <a:off x="6941126" y="0"/>
            <a:ext cx="5250874" cy="6425328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253F1B-9CC9-C942-B6ED-6F152238676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A3EA080-0E09-C348-B650-FDB0D89EDA77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9A7212-7EBC-7849-9AB6-F58291314B7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CD877-6BD5-5146-811B-E116C981611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403294-C6E0-2D44-8F53-6CAA5FED1A6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284BF9A-B9EA-EF40-BABF-1BB7AA2AB8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237FA58-C3D2-5340-B0AE-CF9A28384C71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B081F2-290B-8040-A9D8-5DDAEAA40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0550" y="0"/>
            <a:ext cx="5251450" cy="6424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100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E6AE8-F3B6-BE45-9AF8-4034FBF3C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B25F46-9957-E047-85CF-3D2BB4F32566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7342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815201-70D3-7446-96BD-46D1F53DE6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7EAE8C1-D547-0844-89AA-1696BFCCB7B8}"/>
              </a:ext>
            </a:extLst>
          </p:cNvPr>
          <p:cNvSpPr>
            <a:spLocks/>
          </p:cNvSpPr>
          <p:nvPr/>
        </p:nvSpPr>
        <p:spPr bwMode="auto">
          <a:xfrm flipH="1">
            <a:off x="4902083" y="-1627"/>
            <a:ext cx="1430447" cy="3322717"/>
          </a:xfrm>
          <a:custGeom>
            <a:avLst/>
            <a:gdLst>
              <a:gd name="T0" fmla="*/ 879 w 607"/>
              <a:gd name="T1" fmla="*/ 0 h 1413"/>
              <a:gd name="T2" fmla="*/ 879 w 607"/>
              <a:gd name="T3" fmla="*/ 0 h 1413"/>
              <a:gd name="T4" fmla="*/ 0 w 607"/>
              <a:gd name="T5" fmla="*/ 2042 h 1413"/>
              <a:gd name="T6" fmla="*/ 0 w 607"/>
              <a:gd name="T7" fmla="*/ 2042 h 1413"/>
              <a:gd name="T8" fmla="*/ 879 w 607"/>
              <a:gd name="T9" fmla="*/ 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7" h="1413">
                <a:moveTo>
                  <a:pt x="607" y="0"/>
                </a:moveTo>
                <a:cubicBezTo>
                  <a:pt x="607" y="0"/>
                  <a:pt x="607" y="0"/>
                  <a:pt x="607" y="0"/>
                </a:cubicBezTo>
                <a:cubicBezTo>
                  <a:pt x="233" y="355"/>
                  <a:pt x="0" y="857"/>
                  <a:pt x="0" y="1413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857"/>
                  <a:pt x="233" y="355"/>
                  <a:pt x="607" y="0"/>
                </a:cubicBezTo>
              </a:path>
            </a:pathLst>
          </a:custGeom>
          <a:solidFill>
            <a:srgbClr val="F7B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D411BEF5-7FFC-064C-BAA4-E0A9C35648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971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1FFB-3763-8449-891A-ABFEB37D86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91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 of Innovation</a:t>
            </a:r>
          </a:p>
          <a:p>
            <a:pPr lvl="0"/>
            <a:r>
              <a:rPr lang="en-US" dirty="0"/>
              <a:t>1 year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38A75C-BCD8-BA4B-8B52-F5A18ECC00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0258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DA0D758-9070-B948-AEE8-A9D09B831A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778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AMI </a:t>
            </a:r>
            <a:r>
              <a:rPr lang="en-US" dirty="0" err="1"/>
              <a:t>Ghiya</a:t>
            </a:r>
            <a:br>
              <a:rPr lang="en-US" dirty="0"/>
            </a:br>
            <a:r>
              <a:rPr lang="en-US" dirty="0"/>
              <a:t>UX / UI Design</a:t>
            </a:r>
          </a:p>
          <a:p>
            <a:pPr lvl="0"/>
            <a:r>
              <a:rPr lang="en-US" dirty="0"/>
              <a:t>3 months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CAE1BE6-2371-DC45-9C68-6A0DDF0D498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4855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1886DB8F-5135-EB43-A091-F7AC8BD9A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6375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DE51E7-51C2-0C40-90D3-B729826B2F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142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F40BFF3-6947-0B4D-8934-AD79C976A1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662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D02AF43F-38C5-CB44-84A8-C528D997F3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2971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F02A3C4-62A0-764E-8F79-E0C34F0C7F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491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3D298E0-65D2-4B4C-ADAF-991F675F5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0258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01419C3-C657-F641-8BCA-D20FDD02C93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778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94381580-12A2-414B-A7C7-D7B94A6B17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855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6FFA0F2D-7514-7F44-9F82-D442314446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375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75201E1-CB93-C044-BF12-2DA92767B4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12142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23B4127-B933-5440-B5AD-5660850289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662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9702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8195EB-787D-3D4C-9C82-46CE705553D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CE7118E6-3085-3147-B569-3117CC0D582C}"/>
              </a:ext>
            </a:extLst>
          </p:cNvPr>
          <p:cNvSpPr/>
          <p:nvPr userDrawn="1"/>
        </p:nvSpPr>
        <p:spPr>
          <a:xfrm>
            <a:off x="3299659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D8AB43E-14FF-F540-A357-097AFFC31F79}"/>
              </a:ext>
            </a:extLst>
          </p:cNvPr>
          <p:cNvSpPr/>
          <p:nvPr userDrawn="1"/>
        </p:nvSpPr>
        <p:spPr>
          <a:xfrm>
            <a:off x="138169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381000" dist="762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23B51CA1-0092-6D41-8DB2-91D36B12FE08}"/>
              </a:ext>
            </a:extLst>
          </p:cNvPr>
          <p:cNvSpPr/>
          <p:nvPr userDrawn="1"/>
        </p:nvSpPr>
        <p:spPr>
          <a:xfrm>
            <a:off x="521762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AF79C448-46F8-7041-A59C-716701059BB9}"/>
              </a:ext>
            </a:extLst>
          </p:cNvPr>
          <p:cNvSpPr/>
          <p:nvPr userDrawn="1"/>
        </p:nvSpPr>
        <p:spPr>
          <a:xfrm>
            <a:off x="7135590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49" name="Picture Placeholder 26">
            <a:extLst>
              <a:ext uri="{FF2B5EF4-FFF2-40B4-BE49-F238E27FC236}">
                <a16:creationId xmlns:a16="http://schemas.microsoft.com/office/drawing/2014/main" id="{A5BF3CF8-F11C-6E43-8DBA-AC35EF35C64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99659" y="2722362"/>
            <a:ext cx="1677240" cy="1825001"/>
          </a:xfrm>
          <a:prstGeom prst="rect">
            <a:avLst/>
          </a:prstGeom>
        </p:spPr>
      </p:sp>
      <p:sp>
        <p:nvSpPr>
          <p:cNvPr id="51" name="Picture Placeholder 28">
            <a:extLst>
              <a:ext uri="{FF2B5EF4-FFF2-40B4-BE49-F238E27FC236}">
                <a16:creationId xmlns:a16="http://schemas.microsoft.com/office/drawing/2014/main" id="{C2397FFD-42FB-2240-94D8-B7C217479C11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135590" y="2722362"/>
            <a:ext cx="1677240" cy="1825001"/>
          </a:xfrm>
          <a:prstGeom prst="rect">
            <a:avLst/>
          </a:prstGeom>
        </p:spPr>
      </p:sp>
      <p:sp>
        <p:nvSpPr>
          <p:cNvPr id="52" name="Picture Placeholder 25">
            <a:extLst>
              <a:ext uri="{FF2B5EF4-FFF2-40B4-BE49-F238E27FC236}">
                <a16:creationId xmlns:a16="http://schemas.microsoft.com/office/drawing/2014/main" id="{08ED2943-46FB-A048-9932-A4DBAD16541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81695" y="2722362"/>
            <a:ext cx="1677240" cy="1825000"/>
          </a:xfrm>
          <a:prstGeom prst="rect">
            <a:avLst/>
          </a:prstGeom>
        </p:spPr>
      </p:sp>
      <p:sp>
        <p:nvSpPr>
          <p:cNvPr id="53" name="Rectangle: Rounded Corners 12">
            <a:extLst>
              <a:ext uri="{FF2B5EF4-FFF2-40B4-BE49-F238E27FC236}">
                <a16:creationId xmlns:a16="http://schemas.microsoft.com/office/drawing/2014/main" id="{22415EC9-14AE-F042-84D4-9D109643D665}"/>
              </a:ext>
            </a:extLst>
          </p:cNvPr>
          <p:cNvSpPr/>
          <p:nvPr userDrawn="1"/>
        </p:nvSpPr>
        <p:spPr>
          <a:xfrm>
            <a:off x="905011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57" name="Picture Placeholder 28">
            <a:extLst>
              <a:ext uri="{FF2B5EF4-FFF2-40B4-BE49-F238E27FC236}">
                <a16:creationId xmlns:a16="http://schemas.microsoft.com/office/drawing/2014/main" id="{D21D0429-7F11-6C44-B054-619D912E1B2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9050115" y="2722362"/>
            <a:ext cx="1677240" cy="1825001"/>
          </a:xfrm>
          <a:prstGeom prst="rect">
            <a:avLst/>
          </a:prstGeom>
        </p:spPr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093" y="1120690"/>
            <a:ext cx="7313165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094C4C-A278-C247-B8A8-618636FA6B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869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73C7E3D-621B-044E-9A37-5D00799712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5679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D70FA-370D-5B4C-A0FE-320221A621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80598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3FC58EB-22F5-4C44-8E4D-3E6687FE29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252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A55F181-EAC5-A54E-BBDC-0AC567213A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204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E90CA5-97F0-424D-BA20-78BB76BA53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44869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Marketing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1186D7-92E7-B24A-B7D4-EF4818593D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56796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8D34FB3-054D-6A4F-B595-A8BAC94F4AA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0598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7F8090A-88C1-F54B-ABE9-A30D571870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04401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9A98A0-973A-CF4C-B92E-157F9803DF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4453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6" name="Picture Placeholder 27">
            <a:extLst>
              <a:ext uri="{FF2B5EF4-FFF2-40B4-BE49-F238E27FC236}">
                <a16:creationId xmlns:a16="http://schemas.microsoft.com/office/drawing/2014/main" id="{E1DF1D9A-3B67-4843-9A92-638AC713C3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7624" y="2722362"/>
            <a:ext cx="1677240" cy="18250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0" grpId="0" animBg="1"/>
      <p:bldP spid="32" grpId="0" animBg="1"/>
      <p:bldP spid="53" grpId="0" animBg="1"/>
      <p:bldP spid="1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1D08FC-77CD-EE4F-906A-5C9DB8C50B2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014" y="2637554"/>
            <a:ext cx="4166883" cy="2294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b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8C22421C-BA16-C240-9248-083E453E1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0121" y="0"/>
            <a:ext cx="3773079" cy="6858000"/>
          </a:xfrm>
          <a:prstGeom prst="rect">
            <a:avLst/>
          </a:prstGeom>
        </p:spPr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F62C8C-B0D2-7B45-9E58-62B736483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191" y="1915733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What our client says?</a:t>
            </a:r>
          </a:p>
        </p:txBody>
      </p:sp>
    </p:spTree>
    <p:extLst>
      <p:ext uri="{BB962C8B-B14F-4D97-AF65-F5344CB8AC3E}">
        <p14:creationId xmlns:p14="http://schemas.microsoft.com/office/powerpoint/2010/main" val="340702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06E4B-0F69-4549-A39B-EB63B5C705C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848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DC6D0E-A0D9-F646-A982-6C3E96AE7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#1 Infographic and text.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6DE505-9745-2F4C-BB7B-875A53CA12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800" y="4054475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4242E8-052F-344A-A3F0-39F0CC59E4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1799" y="4070350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</p:spTree>
    <p:extLst>
      <p:ext uri="{BB962C8B-B14F-4D97-AF65-F5344CB8AC3E}">
        <p14:creationId xmlns:p14="http://schemas.microsoft.com/office/powerpoint/2010/main" val="157898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4A1B2A-A0A1-B24A-BC37-ECC460AC640D}"/>
              </a:ext>
            </a:extLst>
          </p:cNvPr>
          <p:cNvSpPr/>
          <p:nvPr userDrawn="1"/>
        </p:nvSpPr>
        <p:spPr>
          <a:xfrm>
            <a:off x="1" y="0"/>
            <a:ext cx="12192000" cy="378777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299" y="4148138"/>
            <a:ext cx="5900875" cy="696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1A839-0620-8147-93D7-28E65BCE4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378777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2AA58-72E1-2044-8364-B31660AE0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96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A8C6935-9528-134E-9048-F1A3D5BC3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0209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373B4-816B-0940-BB81-11CBAB8EADB3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85E8B-C1CB-A046-8A7C-A47A5CCB0ACC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92FBA4-179D-A147-946B-8D22EB1CE6EE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0354F57-3404-C948-9928-C2D2EB3E18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4996C804-24A8-714D-B485-7FB2F4B15D2C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CA37314-1280-2E43-8319-AF2A654FF1DA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3861E-84D9-4E49-98C8-10575D0C77F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ED9B011-0718-B14C-A764-E3BB95E834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299" y="4902803"/>
            <a:ext cx="5914194" cy="1368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D5EEC0-7D6D-FA44-AA15-4BBAAD084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AAC809-5E65-AE44-8199-031C4275AD3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87793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64">
            <a:extLst>
              <a:ext uri="{FF2B5EF4-FFF2-40B4-BE49-F238E27FC236}">
                <a16:creationId xmlns:a16="http://schemas.microsoft.com/office/drawing/2014/main" id="{23973778-5BBE-F54C-93C0-6AF8FDE57546}"/>
              </a:ext>
            </a:extLst>
          </p:cNvPr>
          <p:cNvSpPr/>
          <p:nvPr userDrawn="1"/>
        </p:nvSpPr>
        <p:spPr>
          <a:xfrm>
            <a:off x="3174828" y="5243555"/>
            <a:ext cx="9017172" cy="1614444"/>
          </a:xfrm>
          <a:prstGeom prst="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0">
                <a:schemeClr val="accent2">
                  <a:lumMod val="90000"/>
                  <a:lumOff val="1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7" name="Shape 762">
            <a:extLst>
              <a:ext uri="{FF2B5EF4-FFF2-40B4-BE49-F238E27FC236}">
                <a16:creationId xmlns:a16="http://schemas.microsoft.com/office/drawing/2014/main" id="{C2BCA2FE-0DAC-2043-8650-295520DF4A30}"/>
              </a:ext>
            </a:extLst>
          </p:cNvPr>
          <p:cNvSpPr/>
          <p:nvPr userDrawn="1"/>
        </p:nvSpPr>
        <p:spPr>
          <a:xfrm>
            <a:off x="3174828" y="3575814"/>
            <a:ext cx="9017172" cy="166774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rgbClr val="1976D2"/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16" name="Shape 760">
            <a:extLst>
              <a:ext uri="{FF2B5EF4-FFF2-40B4-BE49-F238E27FC236}">
                <a16:creationId xmlns:a16="http://schemas.microsoft.com/office/drawing/2014/main" id="{78530462-F63B-004A-AC9E-555172096B13}"/>
              </a:ext>
            </a:extLst>
          </p:cNvPr>
          <p:cNvSpPr/>
          <p:nvPr userDrawn="1"/>
        </p:nvSpPr>
        <p:spPr>
          <a:xfrm>
            <a:off x="3174828" y="0"/>
            <a:ext cx="9017172" cy="3575813"/>
          </a:xfrm>
          <a:prstGeom prst="rect">
            <a:avLst/>
          </a:prstGeom>
          <a:gradFill>
            <a:gsLst>
              <a:gs pos="100000">
                <a:schemeClr val="accent2">
                  <a:lumMod val="25000"/>
                  <a:lumOff val="75000"/>
                </a:schemeClr>
              </a:gs>
              <a:gs pos="1000">
                <a:schemeClr val="accent3">
                  <a:lumMod val="40000"/>
                  <a:lumOff val="6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59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34365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7227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386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729560-F12E-4441-A020-047F6909F113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410200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8A691-DA6D-3C46-9895-DEEC4A2D045F}"/>
              </a:ext>
            </a:extLst>
          </p:cNvPr>
          <p:cNvCxnSpPr/>
          <p:nvPr userDrawn="1"/>
        </p:nvCxnSpPr>
        <p:spPr>
          <a:xfrm>
            <a:off x="0" y="64253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391835" y="1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5779C560-23E4-5248-875D-6CBB6F52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4" y="0"/>
            <a:ext cx="5775325" cy="6425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7D311-4AB5-AB48-ABCB-1CF5955940D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7EB1-BDC7-8644-A73E-49F7F1CD3E0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6430D04-0970-314C-9CAA-A94668BA1C8F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D843EC-5994-334C-8707-D53EA7B76C4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FA2F1-E126-2D4F-ABCB-563CA4FC4B4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E20D2-91F3-724C-8A0F-FE4FA7EC50C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24DCF8-49D0-8440-8354-AF5C5ED4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734110-39F7-D241-92BC-FC8C31D9C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8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D512C-9CCF-D54D-A0F3-7B231D7BE34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FF75B1-D033-C844-965E-25ECFD2097D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8E0861B7-1A55-B34F-825D-D14C079FE14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FBA9806-F267-F84B-B03F-AA4C316F76A6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191991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E53CF-DA63-E64E-88C0-6FBCCD6E2D63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B86A3-4F25-354C-A803-D1FC766BE08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BAB440-C07F-8541-B674-578176F91D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8E08A8F-62C1-8847-AF62-972D83F3D23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37744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02FB1-8F48-2546-8B40-D1ECDAFD2A66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42927-31E1-EE4A-9A20-30F134CB4D2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FC23D78-CAC5-8042-94C8-4CFF1893C77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EA33F20-CB6C-2643-94D8-F8E6F3D4A9D7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14145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6F9D3-7314-064F-9A9A-CB00382C3A78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DF26C-527E-924A-85B8-9D3049F7A65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13B423BA-8ABE-7240-8A87-846F260212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E06D263-BC51-784A-984B-87E049568C4E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21410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88279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D76BF-4F36-1A45-919B-124B3C178DE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EA99C-9C31-1A48-B25D-DCD3C17C0513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4FD8EA0-3606-E84D-B909-C9696D0838C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285A15A-A73B-3E4A-A976-7BCF86633553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696884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5B963-F9AD-2F44-A4CA-6227CDF7E9A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04E0DC-B313-0F43-9771-18F17058030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7064F0-468D-AF48-956B-A8BBB2D9AAE2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36D6D831-EA5C-0743-93D2-5BE889721549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3432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451AF-EA5C-6B4B-B342-AA91D05D47F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0C4E8-53DE-D442-A965-E42FF4EC9322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3B13BD1-AB0E-4745-BCD2-4E779F640C91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84723A-C291-0A40-86A3-DEACDC9A0A0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71302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76653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103" name="TextBox 48">
            <a:extLst>
              <a:ext uri="{FF2B5EF4-FFF2-40B4-BE49-F238E27FC236}">
                <a16:creationId xmlns:a16="http://schemas.microsoft.com/office/drawing/2014/main" id="{822F8383-E7E9-C549-8BAF-95F3FE0EF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</p:spTree>
    <p:extLst>
      <p:ext uri="{BB962C8B-B14F-4D97-AF65-F5344CB8AC3E}">
        <p14:creationId xmlns:p14="http://schemas.microsoft.com/office/powerpoint/2010/main" val="7084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5C2A0F-A369-C445-81BF-1356CDBB6E16}"/>
              </a:ext>
            </a:extLst>
          </p:cNvPr>
          <p:cNvSpPr/>
          <p:nvPr userDrawn="1"/>
        </p:nvSpPr>
        <p:spPr>
          <a:xfrm rot="10800000">
            <a:off x="442340" y="1474408"/>
            <a:ext cx="4855466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3557"/>
            <a:ext cx="4340629" cy="626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0A4137-0B35-DF40-98F1-66B1DBFCC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D4588-CE92-2045-A975-2CA135C9EC6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3E14F-1E35-BF45-9682-92AA417D7A2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9E0254E6-0EAD-7143-8ED3-D202C437253B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9B1A48C-D591-8B44-8854-676867C81B8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12142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42D51D-BCF6-954B-B8E3-093614D24A0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D99C37-EA8D-0C47-A608-5FBEE01BB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444674-732D-4E41-AD40-60A336FF84E2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C83034-CC50-FB45-8FB2-05F8485C3B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B39AA1D2-8B7E-6A4F-BDCD-8D2215F528AE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CA44DF9-17A7-5A48-A67F-93C2D3862F7A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9F8CB-C7E5-5445-B6D0-915CD2A213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30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54782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7392DF-3B9F-C949-A11C-5255F77999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533D91-D218-CB47-9E72-E8774707A17C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8B064-A091-D04D-A7CB-763AD0217A0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979536EA-D6A8-0441-8DC2-D2F8A0C3DD1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B601708-B97B-564C-BBFC-2D1FA015B9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CABB0E51-103B-D746-B627-DEB92976B44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B4BF6C3-33C4-7A49-88EA-B1E26C11A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8AC91D-B711-2845-B49E-A65A78A6A8B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169218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B0016-D167-3E42-A379-EE6452C910B7}"/>
              </a:ext>
            </a:extLst>
          </p:cNvPr>
          <p:cNvSpPr/>
          <p:nvPr userDrawn="1"/>
        </p:nvSpPr>
        <p:spPr>
          <a:xfrm>
            <a:off x="448053" y="1473602"/>
            <a:ext cx="6317672" cy="3649259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78492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35ED214-E9E8-EC45-86B6-C85B6CD4B0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167B4C-4A9F-E14B-A522-1B8229220B0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45C88C-2B39-BA40-91A3-A3F4276664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92169-0454-F84B-9CD2-3FB887FC3BF5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D6E5414-9CFE-924A-B5E8-0AD6074426E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5C1491C-372E-4E46-9DA2-767559F39FA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CA56D5F-8B58-F344-8642-1DADCAC6B14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72B5A5E-A5EE-7E4B-AF12-0ABC1FDD9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04A886-CAE2-814B-8375-0A33166DF6C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CBF990-CFB5-CE42-A674-D85F0AB3149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8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63D1E8-1E67-8344-8B19-AA0E0477427D}"/>
              </a:ext>
            </a:extLst>
          </p:cNvPr>
          <p:cNvSpPr/>
          <p:nvPr userDrawn="1"/>
        </p:nvSpPr>
        <p:spPr>
          <a:xfrm>
            <a:off x="5874327" y="1547483"/>
            <a:ext cx="6317672" cy="364844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4296" y="2109674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702974D-16A8-9D4D-BE7F-7F6D588F34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76A3DE-DDA8-E049-9E17-0CA73A5B22A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78BEFD-F39E-184A-8024-88399AFE644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5B837C9-DBAA-2044-B79C-7557A1147ADF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36E2A9B-9F79-434A-8A5A-B20F53479A8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0D5868E8-2BB0-E14B-A12E-B36A81BAD62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0474D31-690E-FA4F-9E78-06F5B54EF82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EB726A5-09C0-6D4B-8AAD-7DD5173D5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5C98A65-6A97-A241-98F7-254492C7948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30E158-FA4B-2348-82BC-2BC4A59121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0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965957A-7243-E94F-9ABC-BB74693FB4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979107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598EFB7-47B8-6A40-B5D8-6EB8D60ED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806379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A4701F-9E17-1149-AD16-ECE4A9CCC041}"/>
              </a:ext>
            </a:extLst>
          </p:cNvPr>
          <p:cNvSpPr/>
          <p:nvPr userDrawn="1"/>
        </p:nvSpPr>
        <p:spPr>
          <a:xfrm>
            <a:off x="5661125" y="-1"/>
            <a:ext cx="6530874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2354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69E3F73-E369-AF45-88FB-F2B02A685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4B4B4B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5196176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-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DD1B-F979-C84C-AB68-C73F563C98B4}"/>
              </a:ext>
            </a:extLst>
          </p:cNvPr>
          <p:cNvSpPr/>
          <p:nvPr userDrawn="1"/>
        </p:nvSpPr>
        <p:spPr>
          <a:xfrm>
            <a:off x="6449513" y="-1"/>
            <a:ext cx="5742485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9405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721352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3C7C-A876-D14B-8860-254295FF2B0A}"/>
              </a:ext>
            </a:extLst>
          </p:cNvPr>
          <p:cNvSpPr/>
          <p:nvPr userDrawn="1"/>
        </p:nvSpPr>
        <p:spPr>
          <a:xfrm>
            <a:off x="-2" y="1"/>
            <a:ext cx="4507993" cy="6857998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55425-DD54-4342-8846-EB02AB691D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71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B4BEF-07EE-9347-BD06-EE9AA2F2588F}"/>
              </a:ext>
            </a:extLst>
          </p:cNvPr>
          <p:cNvSpPr/>
          <p:nvPr userDrawn="1"/>
        </p:nvSpPr>
        <p:spPr>
          <a:xfrm rot="10800000">
            <a:off x="7684007" y="-2"/>
            <a:ext cx="4507992" cy="6432774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84005" y="-1"/>
            <a:ext cx="4507992" cy="6417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3DFEB-BAA8-1245-988F-32C5F642BBB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B9644B-E41B-CA4A-BB4C-2F022576A64F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8D3392-93CA-FD4F-8901-4AAAEBF0927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2A8FC4A-83F2-0E4F-A492-0D64F142C2EC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D69F4E2-6627-9342-A78E-5D15F2371D0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A4E69-5BE9-EC44-B7A1-1A786C86552C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F8B10E-FD1D-154B-8A6F-F2CBED191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A09094D-5E21-4B4B-B053-34A53ACD21D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416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0F20F6-BBF5-FC4D-A7A4-F4AF333764C0}"/>
              </a:ext>
            </a:extLst>
          </p:cNvPr>
          <p:cNvSpPr/>
          <p:nvPr userDrawn="1"/>
        </p:nvSpPr>
        <p:spPr>
          <a:xfrm>
            <a:off x="6090622" y="1567235"/>
            <a:ext cx="6097850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9" y="2193762"/>
            <a:ext cx="4340629" cy="574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5B6B5-7B04-E44D-9C3A-367DD2D40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68156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E0343-0EA5-C74B-B068-0844E15D9C5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A5905-83C4-484B-B724-281AEB3BF3F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CF0A9-78AB-D944-B92E-E366088AD25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3D5431-EB86-444A-A26E-09CCAD76980A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559B6E0-94FA-D841-81CD-4E143C6924C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5913AEB-7189-9340-8E47-877A66A56AF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1DFE3E1-5201-464F-8D5B-5D0F54B4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0CBFD62-F5A6-E24B-B576-C19D61B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F1CF-EB64-9D4C-9649-2498EC27578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33005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7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8B3294-B7F4-B24E-92E2-7A5AB30F4F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90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9DAD71-DBF8-2044-80D2-A0184222E1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816297-BE53-F348-B6AB-9BD6FD0AEB1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782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E830E2-1CA6-D84A-8464-F859E2D7D9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4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00EF77-7552-F844-AC3A-434077B79F4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918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6807692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64C22D-0058-3A41-93E8-224CEACAEE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65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032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2DA6D1-393F-B548-BB68-AAFB503657FA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5" y="0"/>
            <a:ext cx="577532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009CFB-29B4-2743-9017-367C88C16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0297767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9060719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50120FB1-E60C-1F4F-9E52-04E9437773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54756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DA09A3-D814-044E-9332-616FF8C8FD91}"/>
              </a:ext>
            </a:extLst>
          </p:cNvPr>
          <p:cNvSpPr/>
          <p:nvPr userDrawn="1"/>
        </p:nvSpPr>
        <p:spPr>
          <a:xfrm>
            <a:off x="1" y="21743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26F7C-6116-A24B-8F63-7402ADBDA92F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4170E-D767-FD4A-B616-C1265706EB5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D77B2706-6CBD-FA44-8C5D-12D3D660AAE4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741B2CE8-F202-8F49-AB38-54933F18F9EB}"/>
              </a:ext>
            </a:extLst>
          </p:cNvPr>
          <p:cNvSpPr/>
          <p:nvPr userDrawn="1"/>
        </p:nvSpPr>
        <p:spPr>
          <a:xfrm rot="5400000">
            <a:off x="10489327" y="2334048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48112024-45AB-0B45-9F6F-E654E4D2BBE4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4D9B7528-9C57-EF46-8D2F-F5C4EBB9CC3B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BF9E3C-88BD-FD42-9A2C-1F6347C85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E64529-46AB-4946-8F6F-8D1ED83682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8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82491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5F246-F32C-1846-AB58-39B2B870C65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C2D38B-FA1C-2848-B65E-6F110D599F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A24159-3565-DE48-8B0E-0C4D36193E91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DD96D10-A0A2-BF49-832B-2E6445B9551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D04B51B-52F7-1F49-8014-B683FF3A9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E334C45-A117-3C49-81F4-5D6A8FC429E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281E9F9-358E-9747-A334-7B10008981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7CAC1C-65FD-F242-9603-CB4763359C29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412191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gradFill>
          <a:gsLst>
            <a:gs pos="0">
              <a:srgbClr val="002747"/>
            </a:gs>
            <a:gs pos="99000">
              <a:srgbClr val="00142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56AA5-C705-9242-B378-DA4D086EB6DD}"/>
              </a:ext>
            </a:extLst>
          </p:cNvPr>
          <p:cNvSpPr/>
          <p:nvPr userDrawn="1"/>
        </p:nvSpPr>
        <p:spPr>
          <a:xfrm>
            <a:off x="448053" y="1474408"/>
            <a:ext cx="4851938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6334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6690B9A9-0554-2D47-B3FC-1EEF472419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D18AAA-FE85-F049-B062-6020F1283EF1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6B62CF-7ED2-414C-808A-F6B43F27746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81EF37-EECD-9F4A-894D-CF2DC07742A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E61D7B69-31BF-6C40-83FE-BBBE7A66A4E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DE57DE5-5E4A-1643-B863-FC9B5E76F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C4911491-674A-9F40-977B-D06E869DB721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993E72E-FBA3-4941-AF11-ADC6BEAF75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81ACEE-A91E-264C-9553-B03C48B03A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879FBF-8A10-554C-A081-77A61B7E6E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40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02406-AB2C-174C-B33F-AD34864F28B7}"/>
              </a:ext>
            </a:extLst>
          </p:cNvPr>
          <p:cNvSpPr/>
          <p:nvPr userDrawn="1"/>
        </p:nvSpPr>
        <p:spPr>
          <a:xfrm rot="10800000">
            <a:off x="6044712" y="1547482"/>
            <a:ext cx="6150816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8" y="212854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39DBEB6-8200-9541-9E64-95FD8A2E37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E7234-7AB0-344A-989F-5EC208A776C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D740DA-497C-5746-A3D3-A9E9DB2D88D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FD1B84-6B83-6441-8DBE-B74E5A02C78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DBFED8A7-2046-2344-BDC7-9E11D29443D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72F1AAE-4F54-F547-B378-7B9545AB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BD48ED2-855D-6F4D-A2B6-CF3F6E5AFE9F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AB47E92-F226-124D-9966-A0BBA07A9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C88413-601A-F049-901A-56B6CE133B60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BEA3B0-B57F-3149-A3E4-0C3C8C080B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93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731CC4-81F9-FE45-BA32-5BB8B67E5F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CCA50092-C646-B846-A72A-19005C17E0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91CC84-8C16-E140-BDAE-000704350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5888E38-E521-D74E-BED0-7C0C685B7C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3218880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46653B-7949-774C-877E-9BA3F6AE81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DAB564-AB7B-E94A-BA9E-6FE5B705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0A8B711-E66E-604B-A797-E56ED26E31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7068630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DAF0E-F7D1-B047-99B2-8C0E53E54497}"/>
              </a:ext>
            </a:extLst>
          </p:cNvPr>
          <p:cNvSpPr/>
          <p:nvPr userDrawn="1"/>
        </p:nvSpPr>
        <p:spPr>
          <a:xfrm>
            <a:off x="5500254" y="0"/>
            <a:ext cx="6691745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9F158F-041C-244B-8D5B-934DE9B3A1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391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5EC1EF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CA0FF1-6D97-8741-BC29-33083CE8EC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011737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6C0946-4E25-644D-9E3E-5F97BE448EB1}"/>
              </a:ext>
            </a:extLst>
          </p:cNvPr>
          <p:cNvSpPr/>
          <p:nvPr userDrawn="1"/>
        </p:nvSpPr>
        <p:spPr>
          <a:xfrm>
            <a:off x="0" y="1"/>
            <a:ext cx="4507992" cy="6857998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55D73-F4BF-C343-959F-5CCDE60EC9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166B4-F45E-2846-9E34-E880C6DFB805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i="0" dirty="0">
                <a:latin typeface="Gotham Book" panose="02000604040000020004" pitchFamily="2" charset="0"/>
              </a:rPr>
              <a:t>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302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598C1-4D90-B544-B03B-25E50C863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1047851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3DB64-F5CA-6644-99FF-A1B781E63520}"/>
              </a:ext>
            </a:extLst>
          </p:cNvPr>
          <p:cNvSpPr/>
          <p:nvPr userDrawn="1"/>
        </p:nvSpPr>
        <p:spPr>
          <a:xfrm rot="10800000">
            <a:off x="7578436" y="0"/>
            <a:ext cx="4613564" cy="6425337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711" y="2059196"/>
            <a:ext cx="2021369" cy="3644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356F7-A3DE-9A49-A5D6-7DBAF041E4C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E0DAB-742A-2341-9140-08EF5C9354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B664054-1C51-3241-AD39-807021886F7A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C0A9610-5134-CC4F-BA05-6CAC700849CD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97741-2D24-DA45-AD04-792A97D24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9320306-0835-4C41-802A-914121006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AF2F2F5F-0204-3546-AFAC-20DCF865A650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7435A9-F3A3-D743-956B-63A8D1E06D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85804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FA4E1-E6C4-6E43-AB0C-6B9B80684F9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6D8524-720C-254C-8B3C-5C96753DEE0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230673-A361-1941-9A38-4A4BA4AE2DC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D8EF6F-4C23-5343-90D6-4E00009C3D5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126F998-8A35-0E47-8042-F1EB14B5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561EF8C-A27B-E247-B208-5059010A585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45792D5-DA04-D648-8BB3-1063C0339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821664-FE32-E742-BF02-49BEE1CA6E8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4C068-0403-F74A-B497-D8652647A9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322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22CC8B-52CB-9F4F-A0AB-9B1DEE7DAC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27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0FCC23-35AC-AC48-8AFF-6DE0BAF692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92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2969D2-E3AB-044D-B9D3-004A574D62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39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F0344DF-6C78-1E44-AAE2-C4B4A47318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865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417F49-D8EF-2A4E-9E21-90FBEC2515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29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90D1A7-97CF-DA42-A4FF-3C9AC14EA7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073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108638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863FDE-A5F9-E646-9EBC-EFD0F33E6A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2C962D-560C-D944-AFDC-795080ADAF06}"/>
              </a:ext>
            </a:extLst>
          </p:cNvPr>
          <p:cNvSpPr/>
          <p:nvPr userDrawn="1"/>
        </p:nvSpPr>
        <p:spPr>
          <a:xfrm rot="10800000">
            <a:off x="5661123" y="0"/>
            <a:ext cx="6530876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881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138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872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1199702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1596799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0972776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1BC75775-B849-4F44-A5A6-6ED5A6B2BA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269278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AE0E82-BD13-F14C-8E05-6C38B4C8D06B}"/>
              </a:ext>
            </a:extLst>
          </p:cNvPr>
          <p:cNvSpPr/>
          <p:nvPr userDrawn="1"/>
        </p:nvSpPr>
        <p:spPr>
          <a:xfrm>
            <a:off x="4127157" y="0"/>
            <a:ext cx="806484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A5EDBC-D145-4247-ABE5-96A309E8B91F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21DC2-49F2-3543-982F-D5071042AF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8200" y="393700"/>
            <a:ext cx="11353800" cy="67564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85EAD1-F56D-294F-B2B4-58C52E7FF8E4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656" r:id="rId2"/>
    <p:sldLayoutId id="2147483662" r:id="rId3"/>
    <p:sldLayoutId id="2147483687" r:id="rId4"/>
    <p:sldLayoutId id="2147483665" r:id="rId5"/>
    <p:sldLayoutId id="2147483666" r:id="rId6"/>
    <p:sldLayoutId id="2147483667" r:id="rId7"/>
    <p:sldLayoutId id="2147483690" r:id="rId8"/>
    <p:sldLayoutId id="2147483693" r:id="rId9"/>
    <p:sldLayoutId id="2147483668" r:id="rId10"/>
    <p:sldLayoutId id="2147483669" r:id="rId11"/>
    <p:sldLayoutId id="2147483694" r:id="rId12"/>
    <p:sldLayoutId id="2147483695" r:id="rId13"/>
    <p:sldLayoutId id="2147483696" r:id="rId14"/>
    <p:sldLayoutId id="2147483785" r:id="rId15"/>
    <p:sldLayoutId id="2147483787" r:id="rId16"/>
    <p:sldLayoutId id="2147483786" r:id="rId17"/>
    <p:sldLayoutId id="2147483793" r:id="rId18"/>
    <p:sldLayoutId id="2147483815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88" r:id="rId25"/>
    <p:sldLayoutId id="2147483702" r:id="rId26"/>
    <p:sldLayoutId id="2147483703" r:id="rId27"/>
    <p:sldLayoutId id="2147483661" r:id="rId28"/>
    <p:sldLayoutId id="214748368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D0DF1-857F-B144-9FD1-48DC4E41908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EC5DE9C-45A2-2744-9599-3E44422BC6A5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1EEC319-6D4A-EF47-BE27-FFF679D84127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83FF2F-BA6F-F34E-8709-F6C379176F8F}"/>
              </a:ext>
            </a:extLst>
          </p:cNvPr>
          <p:cNvSpPr/>
          <p:nvPr userDrawn="1"/>
        </p:nvSpPr>
        <p:spPr>
          <a:xfrm rot="12538187">
            <a:off x="9368898" y="-182312"/>
            <a:ext cx="2704638" cy="2078819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B2B9A-BA7E-144F-BECE-59D329BB1F02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BD856-2530-FA46-8E02-185EF15FBA8D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DB087A-6505-F640-8467-EC009C45CB0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657" r:id="rId2"/>
    <p:sldLayoutId id="2147483671" r:id="rId3"/>
    <p:sldLayoutId id="2147483688" r:id="rId4"/>
    <p:sldLayoutId id="2147483672" r:id="rId5"/>
    <p:sldLayoutId id="2147483673" r:id="rId6"/>
    <p:sldLayoutId id="2147483674" r:id="rId7"/>
    <p:sldLayoutId id="2147483691" r:id="rId8"/>
    <p:sldLayoutId id="2147483675" r:id="rId9"/>
    <p:sldLayoutId id="2147483676" r:id="rId10"/>
    <p:sldLayoutId id="2147483670" r:id="rId11"/>
    <p:sldLayoutId id="2147483816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79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Gotham Book" panose="0200060404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Gotham Book" panose="0200060404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652179-9C44-B349-8547-38F1C321AA9B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5FA82F-ED19-414D-A143-2ABA7DFACC1B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EAC88BE0-4FF4-A84A-8784-986B0BCB3D40}"/>
              </a:ext>
            </a:extLst>
          </p:cNvPr>
          <p:cNvSpPr/>
          <p:nvPr userDrawn="1"/>
        </p:nvSpPr>
        <p:spPr>
          <a:xfrm rot="5400000">
            <a:off x="10545111" y="342739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9B32AE0-55D4-0946-95AB-BD6CC6358C2C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1AB1F37-3537-F246-9334-A4176140C5EC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B6EFA-CB9B-9F40-BE5F-B769FB595336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1AE4D6-5729-7A44-9E66-1562642B70E8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ED0C-5706-494F-9E48-7EEE299830A3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658" r:id="rId2"/>
    <p:sldLayoutId id="2147483678" r:id="rId3"/>
    <p:sldLayoutId id="2147483689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77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79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4158-8E5A-9F4C-8546-1C5804406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073" y="2336799"/>
            <a:ext cx="9144000" cy="1317957"/>
          </a:xfrm>
        </p:spPr>
        <p:txBody>
          <a:bodyPr/>
          <a:lstStyle/>
          <a:p>
            <a:r>
              <a:rPr lang="en-US" sz="8000" dirty="0"/>
              <a:t>Kubernetes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BDC4-2620-4B46-B3DF-2792ED1D9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 descr="A picture containing website&#10;&#10;Description automatically generated">
            <a:extLst>
              <a:ext uri="{FF2B5EF4-FFF2-40B4-BE49-F238E27FC236}">
                <a16:creationId xmlns:a16="http://schemas.microsoft.com/office/drawing/2014/main" id="{1EE86299-B54F-45B1-BD21-F744DA2E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DEC5-E009-42D6-8D7E-E6D340EC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803983" cy="626468"/>
          </a:xfrm>
        </p:spPr>
        <p:txBody>
          <a:bodyPr>
            <a:normAutofit/>
          </a:bodyPr>
          <a:lstStyle/>
          <a:p>
            <a:r>
              <a:rPr lang="en-US" sz="2500" dirty="0"/>
              <a:t>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1DAD6-9013-4803-AEA7-8BC402D2D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18A19-9B40-4E2E-BF13-1EFFBCF64030}"/>
              </a:ext>
            </a:extLst>
          </p:cNvPr>
          <p:cNvSpPr txBox="1"/>
          <p:nvPr/>
        </p:nvSpPr>
        <p:spPr>
          <a:xfrm>
            <a:off x="1451263" y="870817"/>
            <a:ext cx="955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Create a Deployment to rollout a ReplicaSet.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Declare the new state of the Pods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Rollback to an earlier Deployment revision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Scale up the Deployment to facilitate more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Clean up older ReplicaSets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</p:spTree>
    <p:extLst>
      <p:ext uri="{BB962C8B-B14F-4D97-AF65-F5344CB8AC3E}">
        <p14:creationId xmlns:p14="http://schemas.microsoft.com/office/powerpoint/2010/main" val="352758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21AC-815A-436C-8EFE-7551361859A6}"/>
              </a:ext>
            </a:extLst>
          </p:cNvPr>
          <p:cNvSpPr txBox="1"/>
          <p:nvPr/>
        </p:nvSpPr>
        <p:spPr>
          <a:xfrm>
            <a:off x="1553853" y="515870"/>
            <a:ext cx="6751208" cy="6032421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apps/v1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Deployment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-deployment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replicas: 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selector: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matchLabels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template: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nodejsapp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image: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sofyspace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/nodejs-starter:1.0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87614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12B9-4234-4621-8D92-1E3F6D2E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" y="36427"/>
            <a:ext cx="1888485" cy="626468"/>
          </a:xfrm>
        </p:spPr>
        <p:txBody>
          <a:bodyPr/>
          <a:lstStyle/>
          <a:p>
            <a:r>
              <a:rPr lang="en-US" sz="2500" dirty="0"/>
              <a:t> Namespace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ADDFE-E2D3-438A-AEC4-FD3AABB0C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EF2297C-FD80-4D7A-A67B-776D531E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662895"/>
            <a:ext cx="7733431" cy="558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4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730201" cy="626468"/>
          </a:xfrm>
        </p:spPr>
        <p:txBody>
          <a:bodyPr>
            <a:normAutofit/>
          </a:bodyPr>
          <a:lstStyle/>
          <a:p>
            <a:r>
              <a:rPr lang="en-US" sz="2500" dirty="0"/>
              <a:t>Namespace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DC1FB-75B5-4EEA-86BE-3D3DFB936C7C}"/>
              </a:ext>
            </a:extLst>
          </p:cNvPr>
          <p:cNvSpPr txBox="1"/>
          <p:nvPr/>
        </p:nvSpPr>
        <p:spPr>
          <a:xfrm>
            <a:off x="1438275" y="970972"/>
            <a:ext cx="10668000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 logical cluster or environment.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 widely used method which is used for scoping access or dividing a cluster.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Partitioning landscapes: dev vs. test vs. prod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divide cluster resources between multiple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24DD9-98C1-440C-8FE4-5F913FDA0BD5}"/>
              </a:ext>
            </a:extLst>
          </p:cNvPr>
          <p:cNvSpPr txBox="1"/>
          <p:nvPr/>
        </p:nvSpPr>
        <p:spPr>
          <a:xfrm>
            <a:off x="1545491" y="2562642"/>
            <a:ext cx="6945867" cy="1061829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scm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-dev-namespace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186EA-7DC6-4B19-8D74-F1F8E837DFF5}"/>
              </a:ext>
            </a:extLst>
          </p:cNvPr>
          <p:cNvSpPr txBox="1"/>
          <p:nvPr/>
        </p:nvSpPr>
        <p:spPr>
          <a:xfrm>
            <a:off x="1545492" y="3896458"/>
            <a:ext cx="6945867" cy="1554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</a:t>
            </a:r>
            <a:r>
              <a:rPr lang="en-US" sz="1600" dirty="0">
                <a:solidFill>
                  <a:srgbClr val="565656"/>
                </a:solidFill>
                <a:latin typeface="metropolislight"/>
              </a:rPr>
              <a:t>kubectl get namespaces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apply -f scm-dev-</a:t>
            </a:r>
            <a:r>
              <a:rPr lang="en-US" sz="1600" dirty="0" err="1">
                <a:solidFill>
                  <a:srgbClr val="565656"/>
                </a:solidFill>
                <a:latin typeface="metropolislight"/>
              </a:rPr>
              <a:t>namespace.yaml</a:t>
            </a:r>
            <a:endParaRPr lang="en-US" sz="1600" dirty="0">
              <a:solidFill>
                <a:srgbClr val="565656"/>
              </a:solidFill>
              <a:latin typeface="metropolislight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get 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describe namespace scm-dev-namespace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38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DB6749F-B362-4A03-8D08-D8DB2D7C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51" y="1125664"/>
            <a:ext cx="7968297" cy="46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0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7FBE720-5FE3-4934-8A56-74A3722A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20" y="1010089"/>
            <a:ext cx="6345555" cy="44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3BD56-1532-4B10-8F61-8F7259BD64E0}"/>
              </a:ext>
            </a:extLst>
          </p:cNvPr>
          <p:cNvSpPr txBox="1"/>
          <p:nvPr/>
        </p:nvSpPr>
        <p:spPr>
          <a:xfrm>
            <a:off x="1450109" y="1077191"/>
            <a:ext cx="9790546" cy="29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way to provide both long-term and temporary storage to Pods in your cluster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Volumes can support any type of storage infrastructure, including local storage devices, cloud storage services etc.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Volumes can be accessed directly from pods or Persistent Volumes.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</a:t>
            </a:r>
            <a:r>
              <a:rPr lang="en-US" b="1" dirty="0">
                <a:solidFill>
                  <a:srgbClr val="565656"/>
                </a:solidFill>
                <a:latin typeface="metropolislight"/>
              </a:rPr>
              <a:t>Persistent Volume 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(PV) is a type of object that defines how a cluster provides storage and lives longer than a lifespan of a pod or even a node. 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</a:t>
            </a:r>
            <a:r>
              <a:rPr lang="en-US" b="1" dirty="0">
                <a:solidFill>
                  <a:srgbClr val="565656"/>
                </a:solidFill>
                <a:latin typeface="metropolislight"/>
              </a:rPr>
              <a:t>Persistent Volume Claim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(PVC) is how you reserve a PV to mount it later as a volume in containers within a pod.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5656"/>
                </a:solidFill>
                <a:latin typeface="metropolislight"/>
              </a:rPr>
              <a:t>Storage Class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represents a type of storage—for example, fast SSD storage vs regular magnetic drives or remote cloud storage.</a:t>
            </a:r>
          </a:p>
        </p:txBody>
      </p:sp>
    </p:spTree>
    <p:extLst>
      <p:ext uri="{BB962C8B-B14F-4D97-AF65-F5344CB8AC3E}">
        <p14:creationId xmlns:p14="http://schemas.microsoft.com/office/powerpoint/2010/main" val="370009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C4626-785D-4510-855B-0CAEDECA07C3}"/>
              </a:ext>
            </a:extLst>
          </p:cNvPr>
          <p:cNvSpPr txBox="1"/>
          <p:nvPr/>
        </p:nvSpPr>
        <p:spPr>
          <a:xfrm>
            <a:off x="1545359" y="1066815"/>
            <a:ext cx="6945867" cy="472437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PersistentVolume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-volume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capacity: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storage: 500Gi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volumeMode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Filesystem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accessModes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ReadWriteOnce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persistentVolumeReclaimPolicy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Recycle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storageClassName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slow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mountOptions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- hard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nfsvers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=4.1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nfs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path: /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tmp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server: 172.17.0.2</a:t>
            </a:r>
          </a:p>
        </p:txBody>
      </p:sp>
    </p:spTree>
    <p:extLst>
      <p:ext uri="{BB962C8B-B14F-4D97-AF65-F5344CB8AC3E}">
        <p14:creationId xmlns:p14="http://schemas.microsoft.com/office/powerpoint/2010/main" val="50299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Secrets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3DB9B-84EC-4A8E-B4C2-73BAF5AB6258}"/>
              </a:ext>
            </a:extLst>
          </p:cNvPr>
          <p:cNvSpPr txBox="1"/>
          <p:nvPr/>
        </p:nvSpPr>
        <p:spPr>
          <a:xfrm>
            <a:off x="1526309" y="951640"/>
            <a:ext cx="6945867" cy="2108269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type: Opaque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nginx-root-username: dXNlcm5hbWU=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nginx-root-password: cGFzc3dvcmQ=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46CA1-3931-465C-B27D-030BC4B958AF}"/>
              </a:ext>
            </a:extLst>
          </p:cNvPr>
          <p:cNvSpPr txBox="1"/>
          <p:nvPr/>
        </p:nvSpPr>
        <p:spPr>
          <a:xfrm>
            <a:off x="1526308" y="3524117"/>
            <a:ext cx="6945867" cy="892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$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kubectl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apply -f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nodejs-secret.yaml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$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kubectl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get secret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$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kubectl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describe secret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</p:txBody>
      </p:sp>
    </p:spTree>
    <p:extLst>
      <p:ext uri="{BB962C8B-B14F-4D97-AF65-F5344CB8AC3E}">
        <p14:creationId xmlns:p14="http://schemas.microsoft.com/office/powerpoint/2010/main" val="268170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Secrets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A9B7C-941D-4BE9-B47B-7F0D5E484E02}"/>
              </a:ext>
            </a:extLst>
          </p:cNvPr>
          <p:cNvSpPr txBox="1"/>
          <p:nvPr/>
        </p:nvSpPr>
        <p:spPr>
          <a:xfrm>
            <a:off x="1564409" y="468931"/>
            <a:ext cx="6945867" cy="5832366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image: nodejs:14.16.2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80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env: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name: NODEJS_ROOT_USERNAME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valueFrom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secretKeyRef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 key: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-root-username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name: NODEJS_ROOT_PASSWORD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valueFrom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secretKeyRef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 key: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-root-password</a:t>
            </a:r>
          </a:p>
        </p:txBody>
      </p:sp>
    </p:spTree>
    <p:extLst>
      <p:ext uri="{BB962C8B-B14F-4D97-AF65-F5344CB8AC3E}">
        <p14:creationId xmlns:p14="http://schemas.microsoft.com/office/powerpoint/2010/main" val="132671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406658" cy="62646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643A11-B9D5-43D5-9E65-3242360488F8}"/>
              </a:ext>
            </a:extLst>
          </p:cNvPr>
          <p:cNvSpPr txBox="1"/>
          <p:nvPr/>
        </p:nvSpPr>
        <p:spPr>
          <a:xfrm>
            <a:off x="1533832" y="1019204"/>
            <a:ext cx="9532374" cy="3186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Overview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Architecture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Installation and Dashboard Setup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Pod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Node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Service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Deployment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Namespace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Volumes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Secrets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Deploy a NodeJS application in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2586461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ETCD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89255-1769-46EE-A606-C05EEFD88769}"/>
              </a:ext>
            </a:extLst>
          </p:cNvPr>
          <p:cNvSpPr txBox="1"/>
          <p:nvPr/>
        </p:nvSpPr>
        <p:spPr>
          <a:xfrm>
            <a:off x="1516784" y="1123950"/>
            <a:ext cx="10106025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565656"/>
                </a:solidFill>
                <a:latin typeface="metropolislight"/>
              </a:rPr>
              <a:t>etcd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is an open-source distributed key-value store.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uses </a:t>
            </a:r>
            <a:r>
              <a:rPr lang="en-US" dirty="0" err="1">
                <a:solidFill>
                  <a:srgbClr val="565656"/>
                </a:solidFill>
                <a:latin typeface="metropolislight"/>
              </a:rPr>
              <a:t>etcd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to store state data, metadata and configuration data</a:t>
            </a:r>
            <a:r>
              <a:rPr lang="en-US" dirty="0"/>
              <a:t>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allows nodes in Kubernetes clusters to read and write data.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accessible only by Kubernetes API server as it may have some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</p:spTree>
    <p:extLst>
      <p:ext uri="{BB962C8B-B14F-4D97-AF65-F5344CB8AC3E}">
        <p14:creationId xmlns:p14="http://schemas.microsoft.com/office/powerpoint/2010/main" val="197977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277458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318C-6BE4-4CA7-ABE8-BA2E5CC3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613135" cy="62646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BE858-8B50-4657-AB52-3E558A5F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F1080-340E-4E7C-A9A2-F483AFC52277}"/>
              </a:ext>
            </a:extLst>
          </p:cNvPr>
          <p:cNvSpPr txBox="1"/>
          <p:nvPr/>
        </p:nvSpPr>
        <p:spPr>
          <a:xfrm>
            <a:off x="1384010" y="1159717"/>
            <a:ext cx="89791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A3789"/>
                </a:solidFill>
              </a:rPr>
              <a:t>Q. What is Kubernetes and Its benefits ?</a:t>
            </a:r>
          </a:p>
          <a:p>
            <a:endParaRPr lang="en-US" sz="2000" dirty="0">
              <a:solidFill>
                <a:srgbClr val="0A3789"/>
              </a:solidFill>
            </a:endParaRPr>
          </a:p>
          <a:p>
            <a:endParaRPr lang="en-US" sz="2000" dirty="0">
              <a:solidFill>
                <a:srgbClr val="0A3789"/>
              </a:solidFill>
            </a:endParaRP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Container management (orchestration) tool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Used to manage Docker containers as default implementation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Redundancy and availability of containers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Scalability or high performance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Self-Healing Capabilities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 discovery and load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Architecture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2B74-670E-4644-97BB-591BD4C8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54" y="1186451"/>
            <a:ext cx="8180492" cy="44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899652" cy="62646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POD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9216D8-D034-4F65-931F-84FCEC31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6" y="1207577"/>
            <a:ext cx="5387807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888826" cy="626468"/>
          </a:xfrm>
        </p:spPr>
        <p:txBody>
          <a:bodyPr>
            <a:norm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372A-B443-4084-B0E9-182831E97A08}"/>
              </a:ext>
            </a:extLst>
          </p:cNvPr>
          <p:cNvSpPr txBox="1"/>
          <p:nvPr/>
        </p:nvSpPr>
        <p:spPr>
          <a:xfrm>
            <a:off x="1428750" y="872740"/>
            <a:ext cx="9900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Pod contains one or multiple application containers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Storage resources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Each Pod gets its own IP address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New IP address on re-creation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F94DD-93AE-4D3C-9786-19DFB82E8E0A}"/>
              </a:ext>
            </a:extLst>
          </p:cNvPr>
          <p:cNvSpPr txBox="1"/>
          <p:nvPr/>
        </p:nvSpPr>
        <p:spPr>
          <a:xfrm>
            <a:off x="1533525" y="2217724"/>
            <a:ext cx="6945867" cy="420115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image: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14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.16.0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25479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67329" cy="62646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7721ECC-7985-4813-8348-606CAC27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76" y="978407"/>
            <a:ext cx="7768493" cy="49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406062" cy="62646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B3A2-0114-4BC2-AE82-957A1FA235A2}"/>
              </a:ext>
            </a:extLst>
          </p:cNvPr>
          <p:cNvSpPr txBox="1"/>
          <p:nvPr/>
        </p:nvSpPr>
        <p:spPr>
          <a:xfrm>
            <a:off x="1369401" y="803765"/>
            <a:ext cx="103397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Pods can be configured to talk to the Service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Services provide discovery and routing between pods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Permanent IP address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 do the load-balancing on available pod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It use labels and selectors to match pods with other applications.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Types: ClusterIP, NodePort, LoadBalancer, ExternalName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AC801-AEAD-4F6F-8E27-DAABCA23D3A7}"/>
              </a:ext>
            </a:extLst>
          </p:cNvPr>
          <p:cNvSpPr txBox="1"/>
          <p:nvPr/>
        </p:nvSpPr>
        <p:spPr>
          <a:xfrm>
            <a:off x="1459768" y="2975960"/>
            <a:ext cx="6945867" cy="263149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Service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-service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selector: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port: 80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targetPort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87875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06FF088-27DC-48BC-96E2-DB15F1D2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46" y="1002992"/>
            <a:ext cx="4321707" cy="48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15870"/>
      </p:ext>
    </p:extLst>
  </p:cSld>
  <p:clrMapOvr>
    <a:masterClrMapping/>
  </p:clrMapOvr>
</p:sld>
</file>

<file path=ppt/theme/theme1.xml><?xml version="1.0" encoding="utf-8"?>
<a:theme xmlns:a="http://schemas.openxmlformats.org/drawingml/2006/main" name="HCL Software (Light Blue Theme)">
  <a:themeElements>
    <a:clrScheme name="Custom 1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2847"/>
      </a:accent2>
      <a:accent3>
        <a:srgbClr val="0066B3"/>
      </a:accent3>
      <a:accent4>
        <a:srgbClr val="69B3E1"/>
      </a:accent4>
      <a:accent5>
        <a:srgbClr val="5EC1EF"/>
      </a:accent5>
      <a:accent6>
        <a:srgbClr val="B9E6FA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CL Software (Logo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CL Software (Dark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7701199861FB40B5292BE37E11E036" ma:contentTypeVersion="12" ma:contentTypeDescription="Create a new document." ma:contentTypeScope="" ma:versionID="10771f2a46b9123a3c83a4a64679d922">
  <xsd:schema xmlns:xsd="http://www.w3.org/2001/XMLSchema" xmlns:xs="http://www.w3.org/2001/XMLSchema" xmlns:p="http://schemas.microsoft.com/office/2006/metadata/properties" xmlns:ns2="2b867a27-875a-4afb-a956-51551c5dfd4c" xmlns:ns3="5abe9fd7-eb00-4fb8-b06b-e6b5fbb79b2a" targetNamespace="http://schemas.microsoft.com/office/2006/metadata/properties" ma:root="true" ma:fieldsID="be4f538010d5e1c05c2c597d94dedaf7" ns2:_="" ns3:_="">
    <xsd:import namespace="2b867a27-875a-4afb-a956-51551c5dfd4c"/>
    <xsd:import namespace="5abe9fd7-eb00-4fb8-b06b-e6b5fbb79b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Comment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67a27-875a-4afb-a956-51551c5df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Comments" ma:index="14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9fd7-eb00-4fb8-b06b-e6b5fbb79b2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2b867a27-875a-4afb-a956-51551c5dfd4c" xsi:nil="true"/>
  </documentManagement>
</p:properties>
</file>

<file path=customXml/itemProps1.xml><?xml version="1.0" encoding="utf-8"?>
<ds:datastoreItem xmlns:ds="http://schemas.openxmlformats.org/officeDocument/2006/customXml" ds:itemID="{00ABA5D8-EF73-4911-B5A6-4BE7C0D07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E9D547-5B9C-471F-973D-3C834F362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67a27-875a-4afb-a956-51551c5dfd4c"/>
    <ds:schemaRef ds:uri="5abe9fd7-eb00-4fb8-b06b-e6b5fbb79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60D8DD-A461-4A3E-AACE-78C55F30A1FA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5abe9fd7-eb00-4fb8-b06b-e6b5fbb79b2a"/>
    <ds:schemaRef ds:uri="2b867a27-875a-4afb-a956-51551c5dfd4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19155</TotalTime>
  <Words>847</Words>
  <Application>Microsoft Office PowerPoint</Application>
  <PresentationFormat>Widescreen</PresentationFormat>
  <Paragraphs>190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Gotham Bold</vt:lpstr>
      <vt:lpstr>Gotham Book</vt:lpstr>
      <vt:lpstr>Gotham Light</vt:lpstr>
      <vt:lpstr>metropolislight</vt:lpstr>
      <vt:lpstr>HCL Software (Light Blue Theme)</vt:lpstr>
      <vt:lpstr>HCL Software (Logo Blue Theme)</vt:lpstr>
      <vt:lpstr>HCL Software (Dark Blue Theme)</vt:lpstr>
      <vt:lpstr>Kubernetes </vt:lpstr>
      <vt:lpstr>Agenda</vt:lpstr>
      <vt:lpstr>Overview</vt:lpstr>
      <vt:lpstr>Architecture</vt:lpstr>
      <vt:lpstr>POD</vt:lpstr>
      <vt:lpstr>POD</vt:lpstr>
      <vt:lpstr>Service</vt:lpstr>
      <vt:lpstr>Service</vt:lpstr>
      <vt:lpstr>Deployment</vt:lpstr>
      <vt:lpstr>Deployment</vt:lpstr>
      <vt:lpstr>Deployment</vt:lpstr>
      <vt:lpstr> Namespace</vt:lpstr>
      <vt:lpstr>Namespace</vt:lpstr>
      <vt:lpstr>Volumes</vt:lpstr>
      <vt:lpstr>Volumes</vt:lpstr>
      <vt:lpstr>Volumes</vt:lpstr>
      <vt:lpstr>Volumes</vt:lpstr>
      <vt:lpstr>Secrets</vt:lpstr>
      <vt:lpstr>Secrets</vt:lpstr>
      <vt:lpstr>ETCD</vt:lpstr>
      <vt:lpstr>Secrets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 Ghiya</dc:creator>
  <cp:lastModifiedBy>Pradeep Kumar</cp:lastModifiedBy>
  <cp:revision>1423</cp:revision>
  <dcterms:created xsi:type="dcterms:W3CDTF">2019-04-21T14:38:15Z</dcterms:created>
  <dcterms:modified xsi:type="dcterms:W3CDTF">2021-12-31T05:55:29Z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0x010100997701199861FB40B5292BE37E11E036</vt:lpwstr>
  </property>
</Properties>
</file>