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50" r:id="rId4"/>
    <p:sldMasterId id="2147483652" r:id="rId5"/>
    <p:sldMasterId id="2147483654" r:id="rId6"/>
  </p:sldMasterIdLst>
  <p:notesMasterIdLst>
    <p:notesMasterId r:id="rId20"/>
  </p:notesMasterIdLst>
  <p:sldIdLst>
    <p:sldId id="425" r:id="rId7"/>
    <p:sldId id="440" r:id="rId8"/>
    <p:sldId id="449" r:id="rId9"/>
    <p:sldId id="448" r:id="rId10"/>
    <p:sldId id="446" r:id="rId11"/>
    <p:sldId id="445" r:id="rId12"/>
    <p:sldId id="444" r:id="rId13"/>
    <p:sldId id="443" r:id="rId14"/>
    <p:sldId id="442" r:id="rId15"/>
    <p:sldId id="452" r:id="rId16"/>
    <p:sldId id="441" r:id="rId17"/>
    <p:sldId id="450" r:id="rId18"/>
    <p:sldId id="45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789"/>
    <a:srgbClr val="4BBCFF"/>
    <a:srgbClr val="26B5F7"/>
    <a:srgbClr val="0477C3"/>
    <a:srgbClr val="5EC1EF"/>
    <a:srgbClr val="0B3C95"/>
    <a:srgbClr val="0066B3"/>
    <a:srgbClr val="005698"/>
    <a:srgbClr val="42A5F5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F9372-2F98-1F42-A006-0CC5ECD55D5B}" v="264" dt="2020-06-08T06:24:5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81"/>
    <p:restoredTop sz="86398"/>
  </p:normalViewPr>
  <p:slideViewPr>
    <p:cSldViewPr snapToGrid="0" snapToObjects="1">
      <p:cViewPr>
        <p:scale>
          <a:sx n="99" d="100"/>
          <a:sy n="99" d="100"/>
        </p:scale>
        <p:origin x="230" y="67"/>
      </p:cViewPr>
      <p:guideLst/>
    </p:cSldViewPr>
  </p:slideViewPr>
  <p:outlineViewPr>
    <p:cViewPr>
      <p:scale>
        <a:sx n="33" d="100"/>
        <a:sy n="33" d="100"/>
      </p:scale>
      <p:origin x="0" y="-4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F70E6571-E41F-2241-99C7-452E955C1064}" type="datetimeFigureOut">
              <a:rPr lang="en-US" smtClean="0"/>
              <a:pPr/>
              <a:t>12/24/2021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otham Book" panose="02000604040000020004" pitchFamily="2" charset="0"/>
              </a:defRPr>
            </a:lvl1pPr>
          </a:lstStyle>
          <a:p>
            <a:fld id="{0140036B-2B78-CA46-B60F-6057652DB5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3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Gotham Book" panose="0200060404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emf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433A83-BC4D-4340-A30E-E4C6AFD4DF2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04B23B8-49D4-324A-8807-D58C50BB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24A98-BF59-ED44-8FA8-ACF44519BA8B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05F5FE-27A1-1D4A-B258-7311732C70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FB05FF-E113-994E-9BA3-4A7315D905BC}"/>
              </a:ext>
            </a:extLst>
          </p:cNvPr>
          <p:cNvGrpSpPr/>
          <p:nvPr userDrawn="1"/>
        </p:nvGrpSpPr>
        <p:grpSpPr>
          <a:xfrm rot="2702539">
            <a:off x="85663" y="-1193650"/>
            <a:ext cx="4574411" cy="5135931"/>
            <a:chOff x="-2961069" y="-2002969"/>
            <a:chExt cx="7060959" cy="6636962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13B8BFDB-8B43-C449-BC50-1B71E6090875}"/>
                </a:ext>
              </a:extLst>
            </p:cNvPr>
            <p:cNvSpPr/>
            <p:nvPr userDrawn="1"/>
          </p:nvSpPr>
          <p:spPr>
            <a:xfrm rot="2701197">
              <a:off x="-3002035" y="-1962003"/>
              <a:ext cx="6636962" cy="6555030"/>
            </a:xfrm>
            <a:prstGeom prst="triangle">
              <a:avLst>
                <a:gd name="adj" fmla="val 50938"/>
              </a:avLst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2806709-0A15-2B44-8AA9-672F1B78C959}"/>
                </a:ext>
              </a:extLst>
            </p:cNvPr>
            <p:cNvSpPr/>
            <p:nvPr userDrawn="1"/>
          </p:nvSpPr>
          <p:spPr>
            <a:xfrm rot="2113422">
              <a:off x="-2639211" y="-1087798"/>
              <a:ext cx="6739101" cy="5179757"/>
            </a:xfrm>
            <a:prstGeom prst="triangle">
              <a:avLst/>
            </a:prstGeom>
            <a:solidFill>
              <a:schemeClr val="bg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DC8647-5283-634E-9C6D-9C3F13999E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6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142E7F-34B3-2F4F-A8AE-C63BA8861D2A}"/>
              </a:ext>
            </a:extLst>
          </p:cNvPr>
          <p:cNvSpPr/>
          <p:nvPr userDrawn="1"/>
        </p:nvSpPr>
        <p:spPr>
          <a:xfrm rot="10800000">
            <a:off x="0" y="0"/>
            <a:ext cx="4507992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</p:spTree>
    <p:extLst>
      <p:ext uri="{BB962C8B-B14F-4D97-AF65-F5344CB8AC3E}">
        <p14:creationId xmlns:p14="http://schemas.microsoft.com/office/powerpoint/2010/main" val="11453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392892-F5D9-5F44-BDC2-F2DF78DD650C}"/>
              </a:ext>
            </a:extLst>
          </p:cNvPr>
          <p:cNvSpPr/>
          <p:nvPr userDrawn="1"/>
        </p:nvSpPr>
        <p:spPr>
          <a:xfrm rot="10800000">
            <a:off x="6941126" y="0"/>
            <a:ext cx="5250874" cy="6425328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-22860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253F1B-9CC9-C942-B6ED-6F152238676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A3EA080-0E09-C348-B650-FDB0D89EDA77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9A7212-7EBC-7849-9AB6-F58291314B7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6CD877-6BD5-5146-811B-E116C981611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8403294-C6E0-2D44-8F53-6CAA5FED1A6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2284BF9A-B9EA-EF40-BABF-1BB7AA2AB8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2237FA58-C3D2-5340-B0AE-CF9A28384C71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B081F2-290B-8040-A9D8-5DDAEAA403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40550" y="0"/>
            <a:ext cx="5251450" cy="6424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100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E6AE8-F3B6-BE45-9AF8-4034FBF3C1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B25F46-9957-E047-85CF-3D2BB4F32566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73425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6815201-70D3-7446-96BD-46D1F53DE61F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67EAE8C1-D547-0844-89AA-1696BFCCB7B8}"/>
              </a:ext>
            </a:extLst>
          </p:cNvPr>
          <p:cNvSpPr>
            <a:spLocks/>
          </p:cNvSpPr>
          <p:nvPr/>
        </p:nvSpPr>
        <p:spPr bwMode="auto">
          <a:xfrm flipH="1">
            <a:off x="4902083" y="-1627"/>
            <a:ext cx="1430447" cy="3322717"/>
          </a:xfrm>
          <a:custGeom>
            <a:avLst/>
            <a:gdLst>
              <a:gd name="T0" fmla="*/ 879 w 607"/>
              <a:gd name="T1" fmla="*/ 0 h 1413"/>
              <a:gd name="T2" fmla="*/ 879 w 607"/>
              <a:gd name="T3" fmla="*/ 0 h 1413"/>
              <a:gd name="T4" fmla="*/ 0 w 607"/>
              <a:gd name="T5" fmla="*/ 2042 h 1413"/>
              <a:gd name="T6" fmla="*/ 0 w 607"/>
              <a:gd name="T7" fmla="*/ 2042 h 1413"/>
              <a:gd name="T8" fmla="*/ 879 w 607"/>
              <a:gd name="T9" fmla="*/ 0 h 141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7" h="1413">
                <a:moveTo>
                  <a:pt x="607" y="0"/>
                </a:moveTo>
                <a:cubicBezTo>
                  <a:pt x="607" y="0"/>
                  <a:pt x="607" y="0"/>
                  <a:pt x="607" y="0"/>
                </a:cubicBezTo>
                <a:cubicBezTo>
                  <a:pt x="233" y="355"/>
                  <a:pt x="0" y="857"/>
                  <a:pt x="0" y="1413"/>
                </a:cubicBezTo>
                <a:cubicBezTo>
                  <a:pt x="0" y="1413"/>
                  <a:pt x="0" y="1413"/>
                  <a:pt x="0" y="1413"/>
                </a:cubicBezTo>
                <a:cubicBezTo>
                  <a:pt x="0" y="857"/>
                  <a:pt x="233" y="355"/>
                  <a:pt x="607" y="0"/>
                </a:cubicBezTo>
              </a:path>
            </a:pathLst>
          </a:custGeom>
          <a:solidFill>
            <a:srgbClr val="F7B3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5" name="Picture Placeholder 2">
            <a:extLst>
              <a:ext uri="{FF2B5EF4-FFF2-40B4-BE49-F238E27FC236}">
                <a16:creationId xmlns:a16="http://schemas.microsoft.com/office/drawing/2014/main" id="{D411BEF5-7FFC-064C-BAA4-E0A9C356489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2971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1FFB-3763-8449-891A-ABFEB37D86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491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 of Innovation</a:t>
            </a:r>
          </a:p>
          <a:p>
            <a:pPr lvl="0"/>
            <a:r>
              <a:rPr lang="en-US" dirty="0"/>
              <a:t>1 year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D838A75C-BCD8-BA4B-8B52-F5A18ECC00B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002581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5DA0D758-9070-B948-AEE8-A9D09B831A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17781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AMI </a:t>
            </a:r>
            <a:r>
              <a:rPr lang="en-US" dirty="0" err="1"/>
              <a:t>Ghiya</a:t>
            </a:r>
            <a:br>
              <a:rPr lang="en-US" dirty="0"/>
            </a:br>
            <a:r>
              <a:rPr lang="en-US" dirty="0"/>
              <a:t>UX / UI Design</a:t>
            </a:r>
          </a:p>
          <a:p>
            <a:pPr lvl="0"/>
            <a:r>
              <a:rPr lang="en-US" dirty="0"/>
              <a:t>3 months with </a:t>
            </a:r>
            <a:r>
              <a:rPr lang="en-US" dirty="0" err="1"/>
              <a:t>Uncia</a:t>
            </a:r>
            <a:endParaRPr lang="en-US" dirty="0"/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3CAE1BE6-2371-DC45-9C68-6A0DDF0D498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54855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1886DB8F-5135-EB43-A091-F7AC8BD9AB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6375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17DE51E7-51C2-0C40-90D3-B729826B2FD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21428" y="1748952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5F40BFF3-6947-0B4D-8934-AD79C976A1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36628" y="3114151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D02AF43F-38C5-CB44-84A8-C528D997F3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42971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EF02A3C4-62A0-764E-8F79-E0C34F0C7FC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491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93D298E0-65D2-4B4C-ADAF-991F675F54E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002581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01419C3-C657-F641-8BCA-D20FDD02C93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417781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94381580-12A2-414B-A7C7-D7B94A6B172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54855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6FFA0F2D-7514-7F44-9F82-D442314446D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6375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175201E1-CB93-C044-BF12-2DA92767B4C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121428" y="4187461"/>
            <a:ext cx="1296988" cy="12985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523B4127-B933-5440-B5AD-56608502895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36628" y="5552660"/>
            <a:ext cx="2439639" cy="79187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  <a:p>
            <a:pPr lvl="0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9702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38195EB-787D-3D4C-9C82-46CE705553D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29235D63-69DF-4D4A-B870-8214AAA0DCC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 flipH="1">
            <a:off x="3740150" y="0"/>
            <a:ext cx="3046413" cy="702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CE7118E6-3085-3147-B569-3117CC0D582C}"/>
              </a:ext>
            </a:extLst>
          </p:cNvPr>
          <p:cNvSpPr/>
          <p:nvPr userDrawn="1"/>
        </p:nvSpPr>
        <p:spPr>
          <a:xfrm>
            <a:off x="3299659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25" name="Rectangle: Rounded Corners 15">
            <a:extLst>
              <a:ext uri="{FF2B5EF4-FFF2-40B4-BE49-F238E27FC236}">
                <a16:creationId xmlns:a16="http://schemas.microsoft.com/office/drawing/2014/main" id="{1D8AB43E-14FF-F540-A357-097AFFC31F79}"/>
              </a:ext>
            </a:extLst>
          </p:cNvPr>
          <p:cNvSpPr/>
          <p:nvPr userDrawn="1"/>
        </p:nvSpPr>
        <p:spPr>
          <a:xfrm>
            <a:off x="138169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381000" dist="76200" dir="5400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0" name="Rectangle: Rounded Corners 11">
            <a:extLst>
              <a:ext uri="{FF2B5EF4-FFF2-40B4-BE49-F238E27FC236}">
                <a16:creationId xmlns:a16="http://schemas.microsoft.com/office/drawing/2014/main" id="{23B51CA1-0092-6D41-8DB2-91D36B12FE08}"/>
              </a:ext>
            </a:extLst>
          </p:cNvPr>
          <p:cNvSpPr/>
          <p:nvPr userDrawn="1"/>
        </p:nvSpPr>
        <p:spPr>
          <a:xfrm>
            <a:off x="521762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32" name="Rectangle: Rounded Corners 12">
            <a:extLst>
              <a:ext uri="{FF2B5EF4-FFF2-40B4-BE49-F238E27FC236}">
                <a16:creationId xmlns:a16="http://schemas.microsoft.com/office/drawing/2014/main" id="{AF79C448-46F8-7041-A59C-716701059BB9}"/>
              </a:ext>
            </a:extLst>
          </p:cNvPr>
          <p:cNvSpPr/>
          <p:nvPr userDrawn="1"/>
        </p:nvSpPr>
        <p:spPr>
          <a:xfrm>
            <a:off x="7135590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49" name="Picture Placeholder 26">
            <a:extLst>
              <a:ext uri="{FF2B5EF4-FFF2-40B4-BE49-F238E27FC236}">
                <a16:creationId xmlns:a16="http://schemas.microsoft.com/office/drawing/2014/main" id="{A5BF3CF8-F11C-6E43-8DBA-AC35EF35C645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299659" y="2722362"/>
            <a:ext cx="1677240" cy="1825001"/>
          </a:xfrm>
          <a:prstGeom prst="rect">
            <a:avLst/>
          </a:prstGeom>
        </p:spPr>
      </p:sp>
      <p:sp>
        <p:nvSpPr>
          <p:cNvPr id="51" name="Picture Placeholder 28">
            <a:extLst>
              <a:ext uri="{FF2B5EF4-FFF2-40B4-BE49-F238E27FC236}">
                <a16:creationId xmlns:a16="http://schemas.microsoft.com/office/drawing/2014/main" id="{C2397FFD-42FB-2240-94D8-B7C217479C11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7135590" y="2722362"/>
            <a:ext cx="1677240" cy="1825001"/>
          </a:xfrm>
          <a:prstGeom prst="rect">
            <a:avLst/>
          </a:prstGeom>
        </p:spPr>
      </p:sp>
      <p:sp>
        <p:nvSpPr>
          <p:cNvPr id="52" name="Picture Placeholder 25">
            <a:extLst>
              <a:ext uri="{FF2B5EF4-FFF2-40B4-BE49-F238E27FC236}">
                <a16:creationId xmlns:a16="http://schemas.microsoft.com/office/drawing/2014/main" id="{08ED2943-46FB-A048-9932-A4DBAD16541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381695" y="2722362"/>
            <a:ext cx="1677240" cy="1825000"/>
          </a:xfrm>
          <a:prstGeom prst="rect">
            <a:avLst/>
          </a:prstGeom>
        </p:spPr>
      </p:sp>
      <p:sp>
        <p:nvSpPr>
          <p:cNvPr id="53" name="Rectangle: Rounded Corners 12">
            <a:extLst>
              <a:ext uri="{FF2B5EF4-FFF2-40B4-BE49-F238E27FC236}">
                <a16:creationId xmlns:a16="http://schemas.microsoft.com/office/drawing/2014/main" id="{22415EC9-14AE-F042-84D4-9D109643D665}"/>
              </a:ext>
            </a:extLst>
          </p:cNvPr>
          <p:cNvSpPr/>
          <p:nvPr userDrawn="1"/>
        </p:nvSpPr>
        <p:spPr>
          <a:xfrm>
            <a:off x="9050115" y="2722362"/>
            <a:ext cx="1677240" cy="3014948"/>
          </a:xfrm>
          <a:prstGeom prst="roundRect">
            <a:avLst>
              <a:gd name="adj" fmla="val 712"/>
            </a:avLst>
          </a:prstGeom>
          <a:solidFill>
            <a:srgbClr val="0066B3">
              <a:alpha val="30000"/>
            </a:srgbClr>
          </a:solidFill>
          <a:ln>
            <a:noFill/>
          </a:ln>
          <a:effectLst>
            <a:outerShdw blurRad="177800" algn="ctr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b="0" i="0" dirty="0">
              <a:latin typeface="Gotham Book" panose="02000604040000020004" pitchFamily="2" charset="0"/>
            </a:endParaRPr>
          </a:p>
        </p:txBody>
      </p:sp>
      <p:sp>
        <p:nvSpPr>
          <p:cNvPr id="57" name="Picture Placeholder 28">
            <a:extLst>
              <a:ext uri="{FF2B5EF4-FFF2-40B4-BE49-F238E27FC236}">
                <a16:creationId xmlns:a16="http://schemas.microsoft.com/office/drawing/2014/main" id="{D21D0429-7F11-6C44-B054-619D912E1B26}"/>
              </a:ext>
            </a:extLst>
          </p:cNvPr>
          <p:cNvSpPr>
            <a:spLocks noGrp="1"/>
          </p:cNvSpPr>
          <p:nvPr userDrawn="1">
            <p:ph type="pic" sz="quarter" idx="14"/>
          </p:nvPr>
        </p:nvSpPr>
        <p:spPr>
          <a:xfrm>
            <a:off x="9050115" y="2722362"/>
            <a:ext cx="1677240" cy="1825001"/>
          </a:xfrm>
          <a:prstGeom prst="rect">
            <a:avLst/>
          </a:prstGeom>
        </p:spPr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05093" y="1120690"/>
            <a:ext cx="7313165" cy="107721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2094C4C-A278-C247-B8A8-618636FA6BC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44869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IDIR </a:t>
            </a:r>
            <a:r>
              <a:rPr lang="en-US" dirty="0" err="1"/>
              <a:t>Hillali</a:t>
            </a:r>
            <a:br>
              <a:rPr lang="en-US" dirty="0"/>
            </a:br>
            <a:r>
              <a:rPr lang="en-US" dirty="0"/>
              <a:t>Director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D73C7E3D-621B-044E-9A37-5D00799712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5679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B9D70FA-370D-5B4C-A0FE-320221A621E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80598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3FC58EB-22F5-4C44-8E4D-3E6687FE298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2526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A55F181-EAC5-A54E-BBDC-0AC567213A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28204" y="4675882"/>
            <a:ext cx="1533899" cy="5611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Designation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E90CA5-97F0-424D-BA20-78BB76BA535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44869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Marketing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1186D7-92E7-B24A-B7D4-EF4818593D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56796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08D34FB3-054D-6A4F-B595-A8BAC94F4AA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0598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07F8090A-88C1-F54B-ABE9-A30D571870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204401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9A98A0-973A-CF4C-B92E-157F9803DF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4453" y="5355404"/>
            <a:ext cx="1533899" cy="311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36" name="Picture Placeholder 27">
            <a:extLst>
              <a:ext uri="{FF2B5EF4-FFF2-40B4-BE49-F238E27FC236}">
                <a16:creationId xmlns:a16="http://schemas.microsoft.com/office/drawing/2014/main" id="{E1DF1D9A-3B67-4843-9A92-638AC713C3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17624" y="2722362"/>
            <a:ext cx="1677240" cy="182500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30" grpId="0" animBg="1"/>
      <p:bldP spid="32" grpId="0" animBg="1"/>
      <p:bldP spid="53" grpId="0" animBg="1"/>
      <p:bldP spid="1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3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5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1D08FC-77CD-EE4F-906A-5C9DB8C50B2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A13F38C7-31A8-9346-ACCC-CDA3E64B6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9014" y="2637554"/>
            <a:ext cx="4166883" cy="229433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20000"/>
              </a:lnSpc>
            </a:pP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“Ut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b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b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,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quis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nostrud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exerci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tation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ullamcorper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suscipit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lobortis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nisl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aliquip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ex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ea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commodo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consequat</a:t>
            </a:r>
            <a:r>
              <a:rPr lang="id-ID" sz="1600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Ut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wisi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enim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ad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 minim </a:t>
            </a:r>
            <a:r>
              <a:rPr lang="id-ID" sz="1600" i="1" dirty="0" err="1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veniam</a:t>
            </a:r>
            <a: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  <a:t>”</a:t>
            </a:r>
            <a:br>
              <a:rPr lang="id-ID" sz="1600" i="1" dirty="0">
                <a:solidFill>
                  <a:schemeClr val="bg1"/>
                </a:solidFill>
                <a:latin typeface="Gotham Book" panose="02000604040000020004" pitchFamily="2" charset="0"/>
                <a:cs typeface="Segoe UI Light" panose="020B0502040204020203" pitchFamily="34" charset="0"/>
              </a:rPr>
            </a:br>
            <a:endParaRPr lang="en-US" sz="1600" i="1" dirty="0">
              <a:solidFill>
                <a:schemeClr val="bg1"/>
              </a:solidFill>
              <a:latin typeface="Gotham Book" panose="02000604040000020004" pitchFamily="2" charset="0"/>
              <a:cs typeface="Segoe UI Light" panose="020B0502040204020203" pitchFamily="34" charset="0"/>
            </a:endParaRP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8C22421C-BA16-C240-9248-083E453E16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10121" y="0"/>
            <a:ext cx="3773079" cy="6858000"/>
          </a:xfrm>
          <a:prstGeom prst="rect">
            <a:avLst/>
          </a:prstGeom>
        </p:spPr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CF62C8C-B0D2-7B45-9E58-62B7364832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191" y="1915733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What our client says?</a:t>
            </a:r>
          </a:p>
        </p:txBody>
      </p:sp>
    </p:spTree>
    <p:extLst>
      <p:ext uri="{BB962C8B-B14F-4D97-AF65-F5344CB8AC3E}">
        <p14:creationId xmlns:p14="http://schemas.microsoft.com/office/powerpoint/2010/main" val="3407028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106E4B-0F69-4549-A39B-EB63B5C705CC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93848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DC6D0E-A0D9-F646-A982-6C3E96AE75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295525"/>
            <a:ext cx="4872038" cy="1492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#1 Infographic and text.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6DE505-9745-2F4C-BB7B-875A53CA125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5800" y="4054475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4242E8-052F-344A-A3F0-39F0CC59E47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1799" y="4070350"/>
            <a:ext cx="4872038" cy="17240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</p:spTree>
    <p:extLst>
      <p:ext uri="{BB962C8B-B14F-4D97-AF65-F5344CB8AC3E}">
        <p14:creationId xmlns:p14="http://schemas.microsoft.com/office/powerpoint/2010/main" val="157898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14A1B2A-A0A1-B24A-BC37-ECC460AC640D}"/>
              </a:ext>
            </a:extLst>
          </p:cNvPr>
          <p:cNvSpPr/>
          <p:nvPr userDrawn="1"/>
        </p:nvSpPr>
        <p:spPr>
          <a:xfrm>
            <a:off x="1" y="0"/>
            <a:ext cx="12192000" cy="378777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DDA0A37-243B-CC49-A737-941C105B7D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4299" y="4148138"/>
            <a:ext cx="5900875" cy="69699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#2 Infographic and text.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651A839-0620-8147-93D7-28E65BCE42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378777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F52AA58-72E1-2044-8364-B31660AE02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6396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A8C6935-9528-134E-9048-F1A3D5BC34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70209" y="4148139"/>
            <a:ext cx="2243138" cy="2100262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0373B4-816B-0940-BB81-11CBAB8EADB3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085E8B-C1CB-A046-8A7C-A47A5CCB0ACC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92FBA4-179D-A147-946B-8D22EB1CE6EE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10354F57-3404-C948-9928-C2D2EB3E18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4996C804-24A8-714D-B485-7FB2F4B15D2C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0CA37314-1280-2E43-8319-AF2A654FF1DA}"/>
              </a:ext>
            </a:extLst>
          </p:cNvPr>
          <p:cNvSpPr txBox="1">
            <a:spLocks/>
          </p:cNvSpPr>
          <p:nvPr userDrawn="1"/>
        </p:nvSpPr>
        <p:spPr>
          <a:xfrm>
            <a:off x="7153100" y="646076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accent6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A7FBD2F-A8A0-4A65-8B46-0BC9A0FFCE15}" type="slidenum">
              <a:rPr lang="en-US" sz="1000" b="0" i="0" smtClean="0">
                <a:solidFill>
                  <a:schemeClr val="tx2"/>
                </a:solidFill>
                <a:latin typeface="Gotham Book" panose="02000604040000020004" pitchFamily="2" charset="0"/>
              </a:rPr>
              <a:pPr algn="r"/>
              <a:t>‹#›</a:t>
            </a:fld>
            <a:endParaRPr lang="en-US" sz="1000" b="0" i="0" dirty="0">
              <a:solidFill>
                <a:schemeClr val="tx2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73861E-84D9-4E49-98C8-10575D0C77F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ED9B011-0718-B14C-A764-E3BB95E8341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299" y="4902803"/>
            <a:ext cx="5914194" cy="13682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D5EEC0-7D6D-FA44-AA15-4BBAAD084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AAC809-5E65-AE44-8199-031C4275AD3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87793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764">
            <a:extLst>
              <a:ext uri="{FF2B5EF4-FFF2-40B4-BE49-F238E27FC236}">
                <a16:creationId xmlns:a16="http://schemas.microsoft.com/office/drawing/2014/main" id="{23973778-5BBE-F54C-93C0-6AF8FDE57546}"/>
              </a:ext>
            </a:extLst>
          </p:cNvPr>
          <p:cNvSpPr/>
          <p:nvPr userDrawn="1"/>
        </p:nvSpPr>
        <p:spPr>
          <a:xfrm>
            <a:off x="3174828" y="5243555"/>
            <a:ext cx="9017172" cy="1614444"/>
          </a:xfrm>
          <a:prstGeom prst="rect">
            <a:avLst/>
          </a:prstGeom>
          <a:gradFill>
            <a:gsLst>
              <a:gs pos="100000">
                <a:schemeClr val="accent3">
                  <a:lumMod val="50000"/>
                </a:schemeClr>
              </a:gs>
              <a:gs pos="0">
                <a:schemeClr val="accent2">
                  <a:lumMod val="90000"/>
                  <a:lumOff val="1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7" name="Shape 762">
            <a:extLst>
              <a:ext uri="{FF2B5EF4-FFF2-40B4-BE49-F238E27FC236}">
                <a16:creationId xmlns:a16="http://schemas.microsoft.com/office/drawing/2014/main" id="{C2BCA2FE-0DAC-2043-8650-295520DF4A30}"/>
              </a:ext>
            </a:extLst>
          </p:cNvPr>
          <p:cNvSpPr/>
          <p:nvPr userDrawn="1"/>
        </p:nvSpPr>
        <p:spPr>
          <a:xfrm>
            <a:off x="3174828" y="3575814"/>
            <a:ext cx="9017172" cy="166774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rgbClr val="1976D2"/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  <p:sp>
        <p:nvSpPr>
          <p:cNvPr id="16" name="Shape 760">
            <a:extLst>
              <a:ext uri="{FF2B5EF4-FFF2-40B4-BE49-F238E27FC236}">
                <a16:creationId xmlns:a16="http://schemas.microsoft.com/office/drawing/2014/main" id="{78530462-F63B-004A-AC9E-555172096B13}"/>
              </a:ext>
            </a:extLst>
          </p:cNvPr>
          <p:cNvSpPr/>
          <p:nvPr userDrawn="1"/>
        </p:nvSpPr>
        <p:spPr>
          <a:xfrm>
            <a:off x="3174828" y="0"/>
            <a:ext cx="9017172" cy="3575813"/>
          </a:xfrm>
          <a:prstGeom prst="rect">
            <a:avLst/>
          </a:prstGeom>
          <a:gradFill>
            <a:gsLst>
              <a:gs pos="100000">
                <a:schemeClr val="accent2">
                  <a:lumMod val="25000"/>
                  <a:lumOff val="75000"/>
                </a:schemeClr>
              </a:gs>
              <a:gs pos="1000">
                <a:schemeClr val="accent3">
                  <a:lumMod val="40000"/>
                  <a:lumOff val="60000"/>
                </a:schemeClr>
              </a:gs>
            </a:gsLst>
            <a:lin ang="5400000" scaled="0"/>
          </a:gradFill>
          <a:ln/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sz="2400" dirty="0">
              <a:solidFill>
                <a:schemeClr val="bg1"/>
              </a:solidFill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59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34365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7227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386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729560-F12E-4441-A020-047F6909F113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410200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Content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8A691-DA6D-3C46-9895-DEEC4A2D045F}"/>
              </a:ext>
            </a:extLst>
          </p:cNvPr>
          <p:cNvCxnSpPr/>
          <p:nvPr userDrawn="1"/>
        </p:nvCxnSpPr>
        <p:spPr>
          <a:xfrm>
            <a:off x="0" y="6425337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391835" y="1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5779C560-23E4-5248-875D-6CBB6F5221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4" y="0"/>
            <a:ext cx="5775325" cy="64253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C7D311-4AB5-AB48-ABCB-1CF5955940D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7EB1-BDC7-8644-A73E-49F7F1CD3E0D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6430D04-0970-314C-9CAA-A94668BA1C8F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56D843EC-5994-334C-8707-D53EA7B76C4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0FA2F1-E126-2D4F-ABCB-563CA4FC4B4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E20D2-91F3-724C-8A0F-FE4FA7EC50C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124DCF8-49D0-8440-8354-AF5C5ED4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F734110-39F7-D241-92BC-FC8C31D9C6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18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6D512C-9CCF-D54D-A0F3-7B231D7BE342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FF75B1-D033-C844-965E-25ECFD2097D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8E0861B7-1A55-B34F-825D-D14C079FE14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FBA9806-F267-F84B-B03F-AA4C316F76A6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191991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EE53CF-DA63-E64E-88C0-6FBCCD6E2D63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0BB86A3-4F25-354C-A803-D1FC766BE08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AFBAB440-C07F-8541-B674-578176F91D8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F8E08A8F-62C1-8847-AF62-972D83F3D23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37744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02FB1-8F48-2546-8B40-D1ECDAFD2A66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42927-31E1-EE4A-9A20-30F134CB4D2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5FC23D78-CAC5-8042-94C8-4CFF1893C779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EA33F20-CB6C-2643-94D8-F8E6F3D4A9D7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314145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6F9D3-7314-064F-9A9A-CB00382C3A78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1DF26C-527E-924A-85B8-9D3049F7A65B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13B423BA-8ABE-7240-8A87-846F2602124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EE06D263-BC51-784A-984B-87E049568C4E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21410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5FBD44-9419-484B-A6CA-A1FCFA8307A7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07EF41-D2ED-3E4F-B476-6DC6C931C7C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997EC0E-5283-314C-BC99-65E5C4B1996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4BCF3051-DC9E-9142-A08F-B6D1590B1E6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5882797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D76BF-4F36-1A45-919B-124B3C178DE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EA99C-9C31-1A48-B25D-DCD3C17C0513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54FD8EA0-3606-E84D-B909-C9696D0838CA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F285A15A-A73B-3E4A-A976-7BCF86633553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6968849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35B963-F9AD-2F44-A4CA-6227CDF7E9A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804E0DC-B313-0F43-9771-18F170580300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D87064F0-468D-AF48-956B-A8BBB2D9AAE2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36D6D831-EA5C-0743-93D2-5BE889721549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3432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451AF-EA5C-6B4B-B342-AA91D05D47F5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10C4E8-53DE-D442-A965-E42FF4EC9322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E3B13BD1-AB0E-4745-BCD2-4E779F640C91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1784723A-C291-0A40-86A3-DEACDC9A0A0A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9713027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676653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103" name="TextBox 48">
            <a:extLst>
              <a:ext uri="{FF2B5EF4-FFF2-40B4-BE49-F238E27FC236}">
                <a16:creationId xmlns:a16="http://schemas.microsoft.com/office/drawing/2014/main" id="{822F8383-E7E9-C549-8BAF-95F3FE0EFE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</p:spTree>
    <p:extLst>
      <p:ext uri="{BB962C8B-B14F-4D97-AF65-F5344CB8AC3E}">
        <p14:creationId xmlns:p14="http://schemas.microsoft.com/office/powerpoint/2010/main" val="70841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5C2A0F-A369-C445-81BF-1356CDBB6E16}"/>
              </a:ext>
            </a:extLst>
          </p:cNvPr>
          <p:cNvSpPr/>
          <p:nvPr userDrawn="1"/>
        </p:nvSpPr>
        <p:spPr>
          <a:xfrm rot="10800000">
            <a:off x="442340" y="1474408"/>
            <a:ext cx="4855466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03557"/>
            <a:ext cx="4340629" cy="626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50A4137-0B35-DF40-98F1-66B1DBFCC1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B4F8E8-4D47-F74C-9DD2-22AAAE24A704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A47C44-76A1-8046-8D5A-DC743323F78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9D4588-CE92-2045-A975-2CA135C9EC69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03E14F-1E35-BF45-9682-92AA417D7A26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9E0254E6-0EAD-7143-8ED3-D202C437253B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09B1A48C-D591-8B44-8854-676867C81B8D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A04962F-429F-0246-8B50-C0DC7C6DF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8D387EFD-2C02-094F-8ED8-50FD3BEE4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ECA021-7456-9145-92A4-0A08F3C94421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2121429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42D51D-BCF6-954B-B8E3-093614D24A0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D99C37-EA8D-0C47-A608-5FBEE01BBF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A444674-732D-4E41-AD40-60A336FF84E2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C83034-CC50-FB45-8FB2-05F8485C3BB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2">
            <a:extLst>
              <a:ext uri="{FF2B5EF4-FFF2-40B4-BE49-F238E27FC236}">
                <a16:creationId xmlns:a16="http://schemas.microsoft.com/office/drawing/2014/main" id="{B39AA1D2-8B7E-6A4F-BDCD-8D2215F528AE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CA44DF9-17A7-5A48-A67F-93C2D3862F7A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29F8CB-C7E5-5445-B6D0-915CD2A213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0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54782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7392DF-3B9F-C949-A11C-5255F77999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533D91-D218-CB47-9E72-E8774707A17C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8B064-A091-D04D-A7CB-763AD0217A0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979536EA-D6A8-0441-8DC2-D2F8A0C3DD1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B601708-B97B-564C-BBFC-2D1FA015B9A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CABB0E51-103B-D746-B627-DEB92976B44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B4BF6C3-33C4-7A49-88EA-B1E26C11A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28AC91D-B711-2845-B49E-A65A78A6A8B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4169218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0016-D167-3E42-A379-EE6452C910B7}"/>
              </a:ext>
            </a:extLst>
          </p:cNvPr>
          <p:cNvSpPr/>
          <p:nvPr userDrawn="1"/>
        </p:nvSpPr>
        <p:spPr>
          <a:xfrm>
            <a:off x="448053" y="1473602"/>
            <a:ext cx="6317672" cy="3649259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78492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35ED214-E9E8-EC45-86B6-C85B6CD4B0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167B4C-4A9F-E14B-A522-1B8229220B0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45C88C-2B39-BA40-91A3-A3F4276664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2D92169-0454-F84B-9CD2-3FB887FC3BF5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6E5414-9CFE-924A-B5E8-0AD6074426E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95C1491C-372E-4E46-9DA2-767559F39FA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CA56D5F-8B58-F344-8642-1DADCAC6B142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72B5A5E-A5EE-7E4B-AF12-0ABC1FDD9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004A886-CAE2-814B-8375-0A33166DF6C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CBF990-CFB5-CE42-A674-D85F0AB3149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86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63D1E8-1E67-8344-8B19-AA0E0477427D}"/>
              </a:ext>
            </a:extLst>
          </p:cNvPr>
          <p:cNvSpPr/>
          <p:nvPr userDrawn="1"/>
        </p:nvSpPr>
        <p:spPr>
          <a:xfrm>
            <a:off x="5874327" y="1547483"/>
            <a:ext cx="6317672" cy="364844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4296" y="2109674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02974D-16A8-9D4D-BE7F-7F6D588F34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76A3DE-DDA8-E049-9E17-0CA73A5B22A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78BEFD-F39E-184A-8024-88399AFE644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837C9-DBAA-2044-B79C-7557A1147ADF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636E2A9B-9F79-434A-8A5A-B20F53479A8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0D5868E8-2BB0-E14B-A12E-B36A81BAD6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70474D31-690E-FA4F-9E78-06F5B54EF82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EEB726A5-09C0-6D4B-8AAD-7DD5173D53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5C98A65-6A97-A241-98F7-254492C7948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C30E158-FA4B-2348-82BC-2BC4A59121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0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965957A-7243-E94F-9ABC-BB74693FB4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979107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9941FF2-08B1-1F43-A3FB-B190D33DC88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598EFB7-47B8-6A40-B5D8-6EB8D60EDA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8063795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A4701F-9E17-1149-AD16-ECE4A9CCC041}"/>
              </a:ext>
            </a:extLst>
          </p:cNvPr>
          <p:cNvSpPr/>
          <p:nvPr userDrawn="1"/>
        </p:nvSpPr>
        <p:spPr>
          <a:xfrm>
            <a:off x="5661125" y="-1"/>
            <a:ext cx="6530874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62354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69E3F73-E369-AF45-88FB-F2B02A6856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4B4B4B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519617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084" y="-1"/>
            <a:ext cx="6405347" cy="68579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DD1B-F979-C84C-AB68-C73F563C98B4}"/>
              </a:ext>
            </a:extLst>
          </p:cNvPr>
          <p:cNvSpPr/>
          <p:nvPr userDrawn="1"/>
        </p:nvSpPr>
        <p:spPr>
          <a:xfrm>
            <a:off x="6449513" y="-1"/>
            <a:ext cx="5742485" cy="6858001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9405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72135251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3C7C-A876-D14B-8860-254295FF2B0A}"/>
              </a:ext>
            </a:extLst>
          </p:cNvPr>
          <p:cNvSpPr/>
          <p:nvPr userDrawn="1"/>
        </p:nvSpPr>
        <p:spPr>
          <a:xfrm>
            <a:off x="-2" y="1"/>
            <a:ext cx="4507993" cy="6857998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255425-DD54-4342-8846-EB02AB691D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711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DB4BEF-07EE-9347-BD06-EE9AA2F2588F}"/>
              </a:ext>
            </a:extLst>
          </p:cNvPr>
          <p:cNvSpPr/>
          <p:nvPr userDrawn="1"/>
        </p:nvSpPr>
        <p:spPr>
          <a:xfrm rot="10800000">
            <a:off x="7684007" y="-2"/>
            <a:ext cx="4507992" cy="6432774"/>
          </a:xfrm>
          <a:prstGeom prst="rect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84005" y="-1"/>
            <a:ext cx="4507992" cy="6417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53DFEB-BAA8-1245-988F-32C5F642BBB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B9644B-E41B-CA4A-BB4C-2F022576A64F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8D3392-93CA-FD4F-8901-4AAAEBF0927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72A8FC4A-83F2-0E4F-A492-0D64F142C2EC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D69F4E2-6627-9342-A78E-5D15F2371D0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9CEA4E69-5BE9-EC44-B7A1-1A786C86552C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CF8B10E-FD1D-154B-8A6F-F2CBED1917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9094D-5E21-4B4B-B053-34A53ACD21D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416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90F20F6-BBF5-FC4D-A7A4-F4AF333764C0}"/>
              </a:ext>
            </a:extLst>
          </p:cNvPr>
          <p:cNvSpPr/>
          <p:nvPr userDrawn="1"/>
        </p:nvSpPr>
        <p:spPr>
          <a:xfrm>
            <a:off x="6090622" y="1567235"/>
            <a:ext cx="6097850" cy="3648441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9" y="2193762"/>
            <a:ext cx="4340629" cy="57439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5B6B5-7B04-E44D-9C3A-367DD2D401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68156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6E0343-0EA5-C74B-B068-0844E15D9C5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CA5905-83C4-484B-B724-281AEB3BF3F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ACF0A9-78AB-D944-B92E-E366088AD25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23D5431-EB86-444A-A26E-09CCAD76980A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559B6E0-94FA-D841-81CD-4E143C6924C0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5913AEB-7189-9340-8E47-877A66A56AF4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D1DFE3E1-5201-464F-8D5B-5D0F54B4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0CBFD62-F5A6-E24B-B576-C19D61B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69F1CF-EB64-9D4C-9649-2498EC27578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33005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976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72908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CED21F-28B6-434C-8A18-37AA34169D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515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8B3294-B7F4-B24E-92E2-7A5AB30F4F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902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9DAD71-DBF8-2044-80D2-A0184222E1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6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816297-BE53-F348-B6AB-9BD6FD0AEB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82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AE830E2-1CA6-D84A-8464-F859E2D7D9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4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00EF77-7552-F844-AC3A-434077B79F4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18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6807692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64C22D-0058-3A41-93E8-224CEACAEE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76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80325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2DA6D1-393F-B548-BB68-AAFB503657FA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16675" y="0"/>
            <a:ext cx="5775325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6009CFB-29B4-2743-9017-367C88C165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30297767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9060719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-887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50120FB1-E60C-1F4F-9E52-04E9437773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54756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DA09A3-D814-044E-9332-616FF8C8FD91}"/>
              </a:ext>
            </a:extLst>
          </p:cNvPr>
          <p:cNvSpPr/>
          <p:nvPr userDrawn="1"/>
        </p:nvSpPr>
        <p:spPr>
          <a:xfrm>
            <a:off x="1" y="21743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26F7C-6116-A24B-8F63-7402ADBDA92F}"/>
              </a:ext>
            </a:extLst>
          </p:cNvPr>
          <p:cNvSpPr>
            <a:spLocks/>
          </p:cNvSpPr>
          <p:nvPr userDrawn="1"/>
        </p:nvSpPr>
        <p:spPr>
          <a:xfrm>
            <a:off x="8535850" y="6603955"/>
            <a:ext cx="3131627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4170E-D767-FD4A-B616-C1265706EB52}"/>
              </a:ext>
            </a:extLst>
          </p:cNvPr>
          <p:cNvCxnSpPr/>
          <p:nvPr userDrawn="1"/>
        </p:nvCxnSpPr>
        <p:spPr>
          <a:xfrm>
            <a:off x="873891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AE6EF4F-3648-2C42-92E5-80D324FE9F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35375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0" i="0">
                <a:solidFill>
                  <a:schemeClr val="bg1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1B976D9-82B1-6047-BFC3-F198B3D966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61505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D77B2706-6CBD-FA44-8C5D-12D3D660AAE4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741B2CE8-F202-8F49-AB38-54933F18F9EB}"/>
              </a:ext>
            </a:extLst>
          </p:cNvPr>
          <p:cNvSpPr/>
          <p:nvPr userDrawn="1"/>
        </p:nvSpPr>
        <p:spPr>
          <a:xfrm rot="5400000">
            <a:off x="10489327" y="2334048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48112024-45AB-0B45-9F6F-E654E4D2BBE4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D9B7528-9C57-EF46-8D2F-F5C4EBB9CC3B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3000"/>
                </a:schemeClr>
              </a:gs>
              <a:gs pos="100000">
                <a:srgbClr val="B9E6FA">
                  <a:alpha val="2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BF9E3C-88BD-FD42-9A2C-1F6347C85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7565" y="441960"/>
            <a:ext cx="1419860" cy="198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E64529-46AB-4946-8F6F-8D1ED83682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85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B97C6F-A8D4-0649-A491-19E1580592F9}"/>
              </a:ext>
            </a:extLst>
          </p:cNvPr>
          <p:cNvSpPr/>
          <p:nvPr userDrawn="1"/>
        </p:nvSpPr>
        <p:spPr>
          <a:xfrm>
            <a:off x="0" y="1"/>
            <a:ext cx="1225475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2574B4-5400-F747-9248-7D0AE57B2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34302"/>
            <a:ext cx="5382491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C3530-8801-AF4E-903C-D20670C63E01}"/>
              </a:ext>
            </a:extLst>
          </p:cNvPr>
          <p:cNvSpPr/>
          <p:nvPr userDrawn="1"/>
        </p:nvSpPr>
        <p:spPr>
          <a:xfrm>
            <a:off x="6454589" y="2315"/>
            <a:ext cx="5800164" cy="6425336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4B4B4B"/>
              </a:solidFill>
              <a:latin typeface="Gotham Book" panose="02000604040000020004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5F246-F32C-1846-AB58-39B2B870C65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C2D38B-FA1C-2848-B65E-6F110D599F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A24159-3565-DE48-8B0E-0C4D36193E91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DD96D10-A0A2-BF49-832B-2E6445B9551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D04B51B-52F7-1F49-8014-B683FF3A9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E334C45-A117-3C49-81F4-5D6A8FC429E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281E9F9-358E-9747-A334-7B10008981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7CAC1C-65FD-F242-9603-CB4763359C29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412191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">
    <p:bg>
      <p:bgPr>
        <a:gradFill>
          <a:gsLst>
            <a:gs pos="0">
              <a:srgbClr val="002747"/>
            </a:gs>
            <a:gs pos="99000">
              <a:srgbClr val="00142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40A24-3E66-B44B-BA54-4EA92CC61CAD}"/>
              </a:ext>
            </a:extLst>
          </p:cNvPr>
          <p:cNvSpPr/>
          <p:nvPr userDrawn="1"/>
        </p:nvSpPr>
        <p:spPr>
          <a:xfrm>
            <a:off x="5303520" y="1475213"/>
            <a:ext cx="6331580" cy="364845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4465882" y="3690312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57A5BBE-0B63-FD41-BD90-CEB1B5698E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00663" y="1474408"/>
            <a:ext cx="6331580" cy="36484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56AA5-C705-9242-B378-DA4D086EB6DD}"/>
              </a:ext>
            </a:extLst>
          </p:cNvPr>
          <p:cNvSpPr/>
          <p:nvPr userDrawn="1"/>
        </p:nvSpPr>
        <p:spPr>
          <a:xfrm>
            <a:off x="448053" y="1474408"/>
            <a:ext cx="4851938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503864" y="188599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4394234" y="459409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6334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926111" y="3071066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690B9A9-0554-2D47-B3FC-1EEF472419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2105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D18AAA-FE85-F049-B062-6020F1283EF1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6B62CF-7ED2-414C-808A-F6B43F27746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81EF37-EECD-9F4A-894D-CF2DC07742A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E61D7B69-31BF-6C40-83FE-BBBE7A66A4EB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DE57DE5-5E4A-1643-B863-FC9B5E76F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C4911491-674A-9F40-977B-D06E869DB721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993E72E-FBA3-4941-AF11-ADC6BEAF75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81ACEE-A91E-264C-9553-B03C48B03A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879FBF-8A10-554C-A081-77A61B7E6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40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E364C0-2D18-2E47-B7DE-6969321D161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02406-AB2C-174C-B33F-AD34864F28B7}"/>
              </a:ext>
            </a:extLst>
          </p:cNvPr>
          <p:cNvSpPr/>
          <p:nvPr userDrawn="1"/>
        </p:nvSpPr>
        <p:spPr>
          <a:xfrm rot="10800000">
            <a:off x="6044712" y="1547482"/>
            <a:ext cx="6150816" cy="3648455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24C26140-C33E-A345-842C-54B81BD3B2DC}"/>
              </a:ext>
            </a:extLst>
          </p:cNvPr>
          <p:cNvSpPr/>
          <p:nvPr userDrawn="1"/>
        </p:nvSpPr>
        <p:spPr>
          <a:xfrm rot="5400000">
            <a:off x="11354363" y="3762595"/>
            <a:ext cx="895894" cy="772323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85F4C238-017F-6243-B856-AB32E184C651}"/>
              </a:ext>
            </a:extLst>
          </p:cNvPr>
          <p:cNvSpPr/>
          <p:nvPr userDrawn="1"/>
        </p:nvSpPr>
        <p:spPr>
          <a:xfrm rot="5400000">
            <a:off x="6170752" y="1732250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2E340F-1A7F-F744-9097-9490FB6101ED}"/>
              </a:ext>
            </a:extLst>
          </p:cNvPr>
          <p:cNvSpPr/>
          <p:nvPr userDrawn="1"/>
        </p:nvSpPr>
        <p:spPr>
          <a:xfrm rot="5400000">
            <a:off x="11282715" y="4666373"/>
            <a:ext cx="523219" cy="451051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9DFC50-B04B-8346-9525-CFDE3F9B8CDC}"/>
              </a:ext>
            </a:extLst>
          </p:cNvPr>
          <p:cNvSpPr/>
          <p:nvPr userDrawn="1"/>
        </p:nvSpPr>
        <p:spPr>
          <a:xfrm>
            <a:off x="448056" y="448057"/>
            <a:ext cx="5639039" cy="55504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8748A17-D152-234F-98BA-3C254D9F1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7628" y="212854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F2796-E130-B445-A056-A6EDC6FF06AF}"/>
              </a:ext>
            </a:extLst>
          </p:cNvPr>
          <p:cNvCxnSpPr>
            <a:cxnSpLocks/>
          </p:cNvCxnSpPr>
          <p:nvPr userDrawn="1"/>
        </p:nvCxnSpPr>
        <p:spPr>
          <a:xfrm>
            <a:off x="6865540" y="2650387"/>
            <a:ext cx="3920209" cy="0"/>
          </a:xfrm>
          <a:prstGeom prst="line">
            <a:avLst/>
          </a:prstGeom>
          <a:ln w="3175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25">
            <a:extLst>
              <a:ext uri="{FF2B5EF4-FFF2-40B4-BE49-F238E27FC236}">
                <a16:creationId xmlns:a16="http://schemas.microsoft.com/office/drawing/2014/main" id="{93EC54E2-5741-7240-A46B-00415BA5F4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4529" y="448057"/>
            <a:ext cx="5637765" cy="55446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39DBEB6-8200-9541-9E64-95FD8A2E37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7629" y="2755009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DE7234-7AB0-344A-989F-5EC208A776CD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D740DA-497C-5746-A3D3-A9E9DB2D88DE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BFD1B84-6B83-6441-8DBE-B74E5A02C78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DBFED8A7-2046-2344-BDC7-9E11D29443D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72F1AAE-4F54-F547-B378-7B9545ABE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BD48ED2-855D-6F4D-A2B6-CF3F6E5AFE9F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8AB47E92-F226-124D-9966-A0BBA07A93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C88413-601A-F049-901A-56B6CE133B60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BEA3B0-B57F-3149-A3E4-0C3C8C080B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93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1CC4-81F9-FE45-BA32-5BB8B67E5F9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13" name="Picture Placeholder 25">
            <a:extLst>
              <a:ext uri="{FF2B5EF4-FFF2-40B4-BE49-F238E27FC236}">
                <a16:creationId xmlns:a16="http://schemas.microsoft.com/office/drawing/2014/main" id="{CCA50092-C646-B846-A72A-19005C17E0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7000" y="0"/>
            <a:ext cx="5715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Picture / Illustration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91CC84-8C16-E140-BDAE-000704350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607" y="3115766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5888E38-E521-D74E-BED0-7C0C685B7C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6607" y="3869241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23218880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46653B-7949-774C-877E-9BA3F6AE81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3DAB564-AB7B-E94A-BA9E-6FE5B70574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620981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0A8B711-E66E-604B-A797-E56ED26E31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7068630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DAF0E-F7D1-B047-99B2-8C0E53E54497}"/>
              </a:ext>
            </a:extLst>
          </p:cNvPr>
          <p:cNvSpPr/>
          <p:nvPr userDrawn="1"/>
        </p:nvSpPr>
        <p:spPr>
          <a:xfrm>
            <a:off x="5500254" y="0"/>
            <a:ext cx="6691745" cy="6858000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68753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679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9F158F-041C-244B-8D5B-934DE9B3A1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53391" y="177301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5EC1EF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8CA0FF1-6D97-8741-BC29-33083CE8EC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01173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scree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6C0946-4E25-644D-9E3E-5F97BE448EB1}"/>
              </a:ext>
            </a:extLst>
          </p:cNvPr>
          <p:cNvSpPr/>
          <p:nvPr userDrawn="1"/>
        </p:nvSpPr>
        <p:spPr>
          <a:xfrm>
            <a:off x="0" y="1"/>
            <a:ext cx="4507992" cy="6857998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9DE48-9044-D64A-861E-5735E1D543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68" y="2120308"/>
            <a:ext cx="3937314" cy="338997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9351" y="428093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52074" y="2358940"/>
            <a:ext cx="3507607" cy="20767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5D73-F4BF-C343-959F-5CCDE60EC9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F3166B4-F45E-2846-9E34-E880C6DFB805}"/>
              </a:ext>
            </a:extLst>
          </p:cNvPr>
          <p:cNvSpPr/>
          <p:nvPr userDrawn="1"/>
        </p:nvSpPr>
        <p:spPr>
          <a:xfrm>
            <a:off x="1026607" y="0"/>
            <a:ext cx="1116539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0" i="0" dirty="0">
                <a:latin typeface="Gotham Book" panose="02000604040000020004" pitchFamily="2" charset="0"/>
              </a:rPr>
              <a:t>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AD0B39-791F-5D40-968B-1A07FD0EA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963" t="5730" b="35128"/>
          <a:stretch/>
        </p:blipFill>
        <p:spPr>
          <a:xfrm>
            <a:off x="0" y="0"/>
            <a:ext cx="9043416" cy="68580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3020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8902" y="2619600"/>
            <a:ext cx="4596039" cy="3742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F0598C1-4D90-B544-B03B-25E50C863F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41047851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9F1E3E9-5F9B-3549-BED3-AB7AD66175B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3DB64-F5CA-6644-99FF-A1B781E63520}"/>
              </a:ext>
            </a:extLst>
          </p:cNvPr>
          <p:cNvSpPr/>
          <p:nvPr userDrawn="1"/>
        </p:nvSpPr>
        <p:spPr>
          <a:xfrm rot="10800000">
            <a:off x="7578436" y="0"/>
            <a:ext cx="4613564" cy="6425337"/>
          </a:xfrm>
          <a:prstGeom prst="rect">
            <a:avLst/>
          </a:prstGeom>
          <a:gradFill>
            <a:gsLst>
              <a:gs pos="0">
                <a:srgbClr val="001423"/>
              </a:gs>
              <a:gs pos="99000">
                <a:srgbClr val="00284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3527" y="275225"/>
            <a:ext cx="3096767" cy="1359143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05711" y="2059196"/>
            <a:ext cx="2021369" cy="36447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356F7-A3DE-9A49-A5D6-7DBAF041E4C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E0DAB-742A-2341-9140-08EF5C93546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B664054-1C51-3241-AD39-807021886F7A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3C0A9610-5134-CC4F-BA05-6CAC700849CD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897741-2D24-DA45-AD04-792A97D24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7118" y="6580923"/>
            <a:ext cx="1574800" cy="15240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9320306-0835-4C41-802A-91412100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AF2F2F5F-0204-3546-AFAC-20DCF865A650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7435A9-F3A3-D743-956B-63A8D1E06D52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4858040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FA4E1-E6C4-6E43-AB0C-6B9B80684F9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D8524-720C-254C-8B3C-5C96753DEE0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230673-A361-1941-9A38-4A4BA4AE2DC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D8EF6F-4C23-5343-90D6-4E00009C3D5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126F998-8A35-0E47-8042-F1EB14B5E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561EF8C-A27B-E247-B208-5059010A585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45792D5-DA04-D648-8BB3-1063C0339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821664-FE32-E742-BF02-49BEE1CA6E8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4C068-0403-F74A-B497-D8652647A9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22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30C34CD-B81B-E842-9C97-DB6AE203F8BC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468589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41EC6A-4859-6F4B-A35E-59B11DA06F9F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0099A-40D0-DD4E-A265-8BDBB7DDEA9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5BF1FC-15AA-464E-8D77-85503D9EC47E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C8DF0F7-2E90-2041-B4E2-2446FF5BE5A3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00E5D1F-0DA0-8D4B-9152-7FD5DB73F085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81BCCA75-E5FE-3141-8D0E-C0316737247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2696302-993F-3148-B9A3-086B5AC171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888546-CE9D-E247-A035-6722BAD772E5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22CC8B-52CB-9F4F-A0AB-9B1DEE7DAC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27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86F4074-E28A-5346-8B17-6FBB7A5ED093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0" name="Picture Placeholder 2">
            <a:extLst>
              <a:ext uri="{FF2B5EF4-FFF2-40B4-BE49-F238E27FC236}">
                <a16:creationId xmlns:a16="http://schemas.microsoft.com/office/drawing/2014/main" id="{DE5B5DF4-7088-5F40-9AC1-B83090DEC12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893117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DD43E-7E9D-CB4A-9DA7-DD82069D021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01630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5832F7C3-3426-FB41-A92A-30E8680737B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10143" y="1462270"/>
            <a:ext cx="3287713" cy="2354343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374908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Image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3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4" name="Morbi vestibulum at eros">
            <a:extLst>
              <a:ext uri="{FF2B5EF4-FFF2-40B4-BE49-F238E27FC236}">
                <a16:creationId xmlns:a16="http://schemas.microsoft.com/office/drawing/2014/main" id="{39632727-9FE6-B840-8203-B6399084012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451612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37" name="Morbi vestibulum at eros">
            <a:extLst>
              <a:ext uri="{FF2B5EF4-FFF2-40B4-BE49-F238E27FC236}">
                <a16:creationId xmlns:a16="http://schemas.microsoft.com/office/drawing/2014/main" id="{776148CB-7DD9-424D-B962-F1A43131240A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960125" y="4171041"/>
            <a:ext cx="2853879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Gotham Bold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8ECB3-A6B3-F542-98A4-51DC067653B6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7A93A0-490A-1C4A-A38C-6743B892C3E7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FF75B1-D033-C844-965E-25ECFD2097D6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E0861B7-1A55-B34F-825D-D14C079FE14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FBA9806-F267-F84B-B03F-AA4C316F76A6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16A50-345C-6F46-BACC-623353EFA31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901699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0A36087-EF00-EB48-86FA-7A795AF906FD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4451612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4C41AA7-B62D-2046-A0AE-23FE7400966B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7960125" y="4584700"/>
            <a:ext cx="3158065" cy="15494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400" b="0" i="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das bio dummy text in use.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044BCC5-0CE2-9B43-A2B4-DA6BFC66C12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2D0C879-E6B4-F945-86EE-0147EED2A4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3A934E7-3172-4E44-816D-6E8E8EA1F14D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70FCC23-35AC-AC48-8AFF-6DE0BAF692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692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60D129-9A5B-C241-AF95-F32A14C21C5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3937929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Single column layout</a:t>
            </a:r>
          </a:p>
        </p:txBody>
      </p:sp>
      <p:sp>
        <p:nvSpPr>
          <p:cNvPr id="21" name="Morbi vestibulum at eros">
            <a:extLst>
              <a:ext uri="{FF2B5EF4-FFF2-40B4-BE49-F238E27FC236}">
                <a16:creationId xmlns:a16="http://schemas.microsoft.com/office/drawing/2014/main" id="{DF1A9A2E-22F6-D24D-B0AB-4E33522CB96C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5012" y="1106579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rgbClr val="0066B3"/>
                </a:solidFill>
                <a:latin typeface="Gotham Book" panose="02000604040000020004" pitchFamily="2" charset="0"/>
              </a:defRPr>
            </a:lvl1pPr>
          </a:lstStyle>
          <a:p>
            <a:r>
              <a:rPr dirty="0"/>
              <a:t>Morbi vestibulum at </a:t>
            </a:r>
            <a:r>
              <a:rPr dirty="0" err="1"/>
              <a:t>eros</a:t>
            </a:r>
            <a:endParaRPr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B508B86-1095-1548-92EA-86B34BAC5B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5011" y="1653188"/>
            <a:ext cx="10375901" cy="455292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PnP design templates that raise your business above the expected. </a:t>
            </a:r>
          </a:p>
          <a:p>
            <a:pPr algn="ctr">
              <a:defRPr/>
            </a:pPr>
            <a:endParaRPr lang="en-US" sz="1600" dirty="0">
              <a:solidFill>
                <a:schemeClr val="bg1"/>
              </a:solidFill>
              <a:latin typeface="Gotham Book" panose="02000604040000020004" pitchFamily="2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E2E3C1-5DD4-0E4A-B435-05473FDA900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4C2CA3-A0C8-2446-9FEE-456DA2A00A3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0BB86A3-4F25-354C-A803-D1FC766BE08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AFBAB440-C07F-8541-B674-578176F91D8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F8E08A8F-62C1-8847-AF62-972D83F3D234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8FD5C56-3826-BF48-8B0A-443EBB91216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7425127-4C6E-E34F-A74A-762E20C0C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48FFC6A-D7AC-3047-95DA-1EE950A0B34C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D2969D2-E3AB-044D-B9D3-004A574D626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5395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AC57EED-73A2-5842-B745-CB92FCFA0962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3" y="36427"/>
            <a:ext cx="4166531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Double column layout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34B29-5E9A-804F-97AF-440310730C62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A41FD8-9C77-134E-893F-28041688934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D742927-31E1-EE4A-9A20-30F134CB4D2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FC23D78-CAC5-8042-94C8-4CFF1893C779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6EA33F20-CB6C-2643-94D8-F8E6F3D4A9D7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3AC13-32F3-094E-8B94-55945C789FC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9313" y="1209675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274E9002-DF5E-9F40-AE00-8570D96DA65D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9313" y="1597039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5AC439C-1EBF-9A4A-8EF0-891D6E6930F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49313" y="2017169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BA28EE8-1833-F343-B669-ED9527F1B0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15689" y="1217626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657A983-00F0-7A47-8E24-0DA7291C9F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315689" y="1604990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AFB54C4A-2179-BA4C-96C9-19A5D7F1518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315689" y="2025120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781C1ACF-1AEE-034A-9A1C-216BF153FB23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49313" y="3588977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35DCD056-E9A6-0A40-A14E-18ABD4B1B84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13" y="3976341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55BCC08F-B95C-9D47-9D3D-99C2E744CDCB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49313" y="4396471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20618E4-002A-FF44-89FC-A558382E0ACC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15689" y="3596928"/>
            <a:ext cx="3444875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accent5"/>
                </a:solidFill>
                <a:latin typeface="Gotham Bold" panose="02000604040000020004" pitchFamily="2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7A47BB9-71FF-2B4B-AFA1-FAC07803653D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6315689" y="3984292"/>
            <a:ext cx="4825924" cy="379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dasbio</a:t>
            </a:r>
            <a:r>
              <a:rPr lang="en-US" dirty="0"/>
              <a:t> technology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38DF2B81-2501-2E42-95C0-F798F255C489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6315689" y="4404422"/>
            <a:ext cx="4825924" cy="130280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IN" sz="1600" b="0" i="0" u="none" strike="noStrike" smtClean="0">
                <a:solidFill>
                  <a:schemeClr val="tx2"/>
                </a:solidFill>
                <a:effectLst/>
                <a:latin typeface="Gotham Book" panose="0200060404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is a dummy text used to replace text in some areas just for the purpose of an example. Lorem ipsum is a dummy text used to replace text in some areas just for the purpose of an example. 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0B315FC-355F-9144-BA89-A290AD55975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90832DA-0694-094B-80DF-FD94D232F0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421FAC9-37E0-B04E-A601-FB6405C81C3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0344DF-6C78-1E44-AAE2-C4B4A47318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8651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77CC2D-52A8-DE45-8F13-A7DBED1DA18A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45392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138F4B-7397-9F45-AFE7-A9D993F42ED0}"/>
              </a:ext>
            </a:extLst>
          </p:cNvPr>
          <p:cNvSpPr/>
          <p:nvPr userDrawn="1"/>
        </p:nvSpPr>
        <p:spPr>
          <a:xfrm>
            <a:off x="7901607" y="451875"/>
            <a:ext cx="4290392" cy="59734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6E4031-91B4-6249-826A-79DE5A754C6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901608" y="451875"/>
            <a:ext cx="4290392" cy="5980895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otham Book" panose="02000604040000020004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89AA4-8E91-A84A-B140-6C154FC3AF65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51FE-06EF-0446-9900-F282BF628EBD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DF26C-527E-924A-85B8-9D3049F7A65B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3B423BA-8ABE-7240-8A87-846F26021240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EE06D263-BC51-784A-984B-87E049568C4E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EF2D68A-28B4-7247-8FA6-C24B1DB4B8D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69F72D1-C3DF-C946-9CAE-FDE97E0E3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2D2DD9-39AF-894A-8589-B778E6B2B21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417F49-D8EF-2A4E-9E21-90FBEC2515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429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5DEB3B3-3960-A047-AD1F-8F737C8753B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D5F16B-7898-244B-95A0-5F01B3D89989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30D0C7-991C-4F46-9780-B62F0E2242B9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107EF41-D2ED-3E4F-B476-6DC6C931C7C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9997EC0E-5283-314C-BC99-65E5C4B1996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4BCF3051-DC9E-9142-A08F-B6D1590B1E6D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B6ADCFB-AEAB-E642-8A65-6079BC95CAFF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48B532F-1A74-F94E-BE97-86D04DA655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B9EB936-AF78-8444-BF5E-A5B9F3B1EB43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90D1A7-97CF-DA42-A4FF-3C9AC14EA7A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7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39FE3F-B795-CD4D-866E-2F7E478C9FA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1CD20-1589-574B-9FA3-31DA327A7E00}"/>
              </a:ext>
            </a:extLst>
          </p:cNvPr>
          <p:cNvSpPr/>
          <p:nvPr userDrawn="1"/>
        </p:nvSpPr>
        <p:spPr>
          <a:xfrm>
            <a:off x="5072742" y="0"/>
            <a:ext cx="7119257" cy="6425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B10AC6-E232-1549-860A-FF81838269DA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A7C2C3-AED8-4046-B08E-2C6159D78AC0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FCEA99C-9C31-1A48-B25D-DCD3C17C0513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4FD8EA0-3606-E84D-B909-C9696D0838CA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F285A15A-A73B-3E4A-A976-7BCF86633553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A632FA7-3859-5C41-92FD-340283C320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3A2EEC2-39B5-964C-B52F-58F95CD7B3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0ED086-27B6-2B46-8936-075EC1C099E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13108638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C8C1CB1-4A9A-5247-A107-B61D1D4136C0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81EC0C-699E-484E-AD01-E60E7EA50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20931" y="2019300"/>
            <a:ext cx="8040358" cy="44983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Chart layout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A51724D6-9015-8C41-98E6-E7E696F25E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17655" y="2238508"/>
            <a:ext cx="5021404" cy="3157929"/>
          </a:xfrm>
          <a:prstGeom prst="rect">
            <a:avLst/>
          </a:prstGeo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446-ED35-EE47-9A1E-780C45CBA7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19988" y="1880759"/>
            <a:ext cx="3775075" cy="532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2196F3"/>
                </a:solidFill>
                <a:latin typeface="Gotham Light" panose="02000504020000020004" pitchFamily="2" charset="0"/>
              </a:defRPr>
            </a:lvl1pPr>
          </a:lstStyle>
          <a:p>
            <a:pPr lvl="0"/>
            <a:r>
              <a:rPr lang="en-US" dirty="0"/>
              <a:t>Business 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C6D414B-F628-6146-B32F-6BC6346EF8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19427" y="3787079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Mr. Sean Hamilton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6186381-C88F-5B43-AAE9-D86EEDF5EA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19427" y="4098578"/>
            <a:ext cx="2320925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2019-04-25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1D3BAA-A978-1144-B49C-1B3C7F2BDD1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4DA9BE-D3D1-7A49-9211-D7E9A0D4DEA6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804E0DC-B313-0F43-9771-18F170580300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D87064F0-468D-AF48-956B-A8BBB2D9AAE2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36D6D831-EA5C-0743-93D2-5BE889721549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28279-5BA0-EB48-B295-D17ACD02EBB4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7519988" y="2667001"/>
            <a:ext cx="4365625" cy="9815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F19A2E0-2FBC-7342-9C52-1C89F69A03AC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7519427" y="4665890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39D969EB-CC84-4E4C-A230-D70C5F215A8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D045E67-F7B0-0247-AD44-E8A3933B4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3A191F4-8260-7A4A-953E-7CD3D8E789BB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863FDE-A5F9-E646-9EBC-EFD0F33E6A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2C962D-560C-D944-AFDC-795080ADAF06}"/>
              </a:ext>
            </a:extLst>
          </p:cNvPr>
          <p:cNvSpPr/>
          <p:nvPr userDrawn="1"/>
        </p:nvSpPr>
        <p:spPr>
          <a:xfrm rot="10800000">
            <a:off x="5661123" y="0"/>
            <a:ext cx="6530876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EED9AE-C541-784E-B48D-B3A9BA3EBE9C}"/>
              </a:ext>
            </a:extLst>
          </p:cNvPr>
          <p:cNvSpPr/>
          <p:nvPr userDrawn="1"/>
        </p:nvSpPr>
        <p:spPr>
          <a:xfrm>
            <a:off x="448056" y="448056"/>
            <a:ext cx="5639039" cy="5881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C463E11-02B9-094E-9B0B-64D4E823C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4513" y="1771389"/>
            <a:ext cx="4340629" cy="6264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341DBB2-4992-6445-B8B7-2CBFACD20F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456219"/>
            <a:ext cx="5639039" cy="58728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b="0" i="0">
                <a:solidFill>
                  <a:srgbClr val="5EC1EF"/>
                </a:solidFill>
                <a:latin typeface="Gotham Light" panose="02000504020000020004" pitchFamily="2" charset="0"/>
              </a:defRPr>
            </a:lvl1pPr>
          </a:lstStyle>
          <a:p>
            <a:r>
              <a:rPr lang="en-US" dirty="0"/>
              <a:t>Insert Illustration / Image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DE2DFAB-270E-DC47-91E4-CB8BA5296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53391" y="2399488"/>
            <a:ext cx="4340629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Gotham Book" panose="02000604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HCL Software design templates that raise your business above the expected</a:t>
            </a:r>
          </a:p>
        </p:txBody>
      </p:sp>
    </p:spTree>
    <p:extLst>
      <p:ext uri="{BB962C8B-B14F-4D97-AF65-F5344CB8AC3E}">
        <p14:creationId xmlns:p14="http://schemas.microsoft.com/office/powerpoint/2010/main" val="11199702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40A4BC0-84A5-0445-9F35-C690E4487A85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15" name="Morbi vestibulum at eros">
            <a:extLst>
              <a:ext uri="{FF2B5EF4-FFF2-40B4-BE49-F238E27FC236}">
                <a16:creationId xmlns:a16="http://schemas.microsoft.com/office/drawing/2014/main" id="{AAF3F65E-5521-6E42-A815-6AE6FA90EAC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0B523D-1E1A-904F-8146-672D3A34913E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57029F-8A51-7A40-BF3D-59F785DD9F24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10C4E8-53DE-D442-A965-E42FF4EC9322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E3B13BD1-AB0E-4745-BCD2-4E779F640C91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1784723A-C291-0A40-86A3-DEACDC9A0A0A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AEDE2A-1A94-1244-A1CB-B0B5E421F73A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DD4F4C6-52E3-4E45-A47B-FBB73E77ED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75CE812-827C-6A48-AF7B-9D16D926D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D1D5D46-30B8-9547-83A9-C98BD81A552F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1596799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6F293-EA2F-2845-8861-A4EA75CC8F6F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F06CD-83B4-D549-943F-946C1CA8E7E4}"/>
              </a:ext>
            </a:extLst>
          </p:cNvPr>
          <p:cNvSpPr/>
          <p:nvPr userDrawn="1"/>
        </p:nvSpPr>
        <p:spPr>
          <a:xfrm>
            <a:off x="0" y="6361235"/>
            <a:ext cx="901960" cy="496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B23528-AA85-F748-ABD6-4FA095793E24}"/>
              </a:ext>
            </a:extLst>
          </p:cNvPr>
          <p:cNvSpPr/>
          <p:nvPr userDrawn="1"/>
        </p:nvSpPr>
        <p:spPr>
          <a:xfrm rot="5403736">
            <a:off x="42256" y="6050921"/>
            <a:ext cx="883138" cy="730223"/>
          </a:xfrm>
          <a:prstGeom prst="triangle">
            <a:avLst>
              <a:gd name="adj" fmla="val 50938"/>
            </a:avLst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AF698A7-C7F2-034F-9596-3CBD50D01DC2}"/>
              </a:ext>
            </a:extLst>
          </p:cNvPr>
          <p:cNvSpPr/>
          <p:nvPr userDrawn="1"/>
        </p:nvSpPr>
        <p:spPr>
          <a:xfrm rot="4815961">
            <a:off x="123472" y="6121582"/>
            <a:ext cx="750729" cy="689237"/>
          </a:xfrm>
          <a:prstGeom prst="triangle">
            <a:avLst/>
          </a:prstGeom>
          <a:gradFill>
            <a:gsLst>
              <a:gs pos="0">
                <a:srgbClr val="002747"/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F1598-031B-AC40-A844-24982A4ECA21}"/>
              </a:ext>
            </a:extLst>
          </p:cNvPr>
          <p:cNvSpPr/>
          <p:nvPr userDrawn="1"/>
        </p:nvSpPr>
        <p:spPr>
          <a:xfrm>
            <a:off x="4726112" y="32116"/>
            <a:ext cx="7465888" cy="55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C96CBA-4E91-E846-8E0C-E9E50602C42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27174" y="36427"/>
            <a:ext cx="2417244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World map</a:t>
            </a:r>
          </a:p>
        </p:txBody>
      </p:sp>
      <p:sp>
        <p:nvSpPr>
          <p:cNvPr id="29" name="Morbi vestibulum at eros">
            <a:extLst>
              <a:ext uri="{FF2B5EF4-FFF2-40B4-BE49-F238E27FC236}">
                <a16:creationId xmlns:a16="http://schemas.microsoft.com/office/drawing/2014/main" id="{2C072891-1F99-2847-A058-955C143409F2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127174" y="693576"/>
            <a:ext cx="3468205" cy="2968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r>
              <a:rPr lang="en-US" dirty="0"/>
              <a:t>Insert subtitle here</a:t>
            </a:r>
            <a:endParaRPr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46A3DE-264D-1845-88C9-6064F4923C35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66066" y="1313681"/>
            <a:ext cx="4365625" cy="1724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Gotham Book" panose="02000604040000020004" pitchFamily="2" charset="0"/>
              </a:defRPr>
            </a:lvl1pPr>
          </a:lstStyle>
          <a:p>
            <a:pPr lvl="0"/>
            <a:r>
              <a:rPr lang="en-US" dirty="0"/>
              <a:t>Lorem ipsum is a dummy text used to replace text in some areas just for the purpose of an example.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1A40D12-65D9-8749-8D1B-6AD53FA7A2D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72BE2B8-5690-1F41-8AE7-97E2192994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3D2D5F0-289C-6C49-9FF8-9AE5613BAF6A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30972776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AF2B4B-8DBC-2D48-BE4F-B9D950DC11C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70" name="Oval 86">
            <a:extLst>
              <a:ext uri="{FF2B5EF4-FFF2-40B4-BE49-F238E27FC236}">
                <a16:creationId xmlns:a16="http://schemas.microsoft.com/office/drawing/2014/main" id="{6FA02B42-3FCD-9649-9606-018DCCC3AC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22444" y="5859674"/>
            <a:ext cx="440231" cy="438641"/>
          </a:xfrm>
          <a:prstGeom prst="ellipse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sp>
        <p:nvSpPr>
          <p:cNvPr id="71" name="Freeform 87">
            <a:extLst>
              <a:ext uri="{FF2B5EF4-FFF2-40B4-BE49-F238E27FC236}">
                <a16:creationId xmlns:a16="http://schemas.microsoft.com/office/drawing/2014/main" id="{DBC6A8AC-F37C-124A-845F-F0113E9930C1}"/>
              </a:ext>
            </a:extLst>
          </p:cNvPr>
          <p:cNvSpPr>
            <a:spLocks/>
          </p:cNvSpPr>
          <p:nvPr userDrawn="1"/>
        </p:nvSpPr>
        <p:spPr bwMode="auto">
          <a:xfrm>
            <a:off x="5203622" y="5932781"/>
            <a:ext cx="141446" cy="290838"/>
          </a:xfrm>
          <a:custGeom>
            <a:avLst/>
            <a:gdLst>
              <a:gd name="T0" fmla="*/ 0 w 106"/>
              <a:gd name="T1" fmla="*/ 387982774 h 218"/>
              <a:gd name="T2" fmla="*/ 0 w 106"/>
              <a:gd name="T3" fmla="*/ 0 h 218"/>
              <a:gd name="T4" fmla="*/ 188691457 w 106"/>
              <a:gd name="T5" fmla="*/ 193991387 h 218"/>
              <a:gd name="T6" fmla="*/ 0 w 106"/>
              <a:gd name="T7" fmla="*/ 387982774 h 2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6" h="218">
                <a:moveTo>
                  <a:pt x="0" y="218"/>
                </a:moveTo>
                <a:lnTo>
                  <a:pt x="0" y="0"/>
                </a:lnTo>
                <a:lnTo>
                  <a:pt x="106" y="109"/>
                </a:lnTo>
                <a:lnTo>
                  <a:pt x="0" y="2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799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ok" panose="02000604040000020004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E7C3E-1ECB-8E43-AC29-6F60D49FEEF1}"/>
              </a:ext>
            </a:extLst>
          </p:cNvPr>
          <p:cNvGrpSpPr/>
          <p:nvPr userDrawn="1"/>
        </p:nvGrpSpPr>
        <p:grpSpPr>
          <a:xfrm>
            <a:off x="4899275" y="823248"/>
            <a:ext cx="2393454" cy="365535"/>
            <a:chOff x="3712598" y="617435"/>
            <a:chExt cx="1795091" cy="274151"/>
          </a:xfrm>
        </p:grpSpPr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5BAE4E9-CD28-994D-878E-EE8BB2C8C3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12598" y="636506"/>
              <a:ext cx="688952" cy="240776"/>
            </a:xfrm>
            <a:custGeom>
              <a:avLst/>
              <a:gdLst>
                <a:gd name="T0" fmla="*/ 0 w 578"/>
                <a:gd name="T1" fmla="*/ 202 h 202"/>
                <a:gd name="T2" fmla="*/ 164 w 578"/>
                <a:gd name="T3" fmla="*/ 202 h 202"/>
                <a:gd name="T4" fmla="*/ 198 w 578"/>
                <a:gd name="T5" fmla="*/ 122 h 202"/>
                <a:gd name="T6" fmla="*/ 358 w 578"/>
                <a:gd name="T7" fmla="*/ 122 h 202"/>
                <a:gd name="T8" fmla="*/ 322 w 578"/>
                <a:gd name="T9" fmla="*/ 202 h 202"/>
                <a:gd name="T10" fmla="*/ 488 w 578"/>
                <a:gd name="T11" fmla="*/ 202 h 202"/>
                <a:gd name="T12" fmla="*/ 578 w 578"/>
                <a:gd name="T13" fmla="*/ 0 h 202"/>
                <a:gd name="T14" fmla="*/ 412 w 578"/>
                <a:gd name="T15" fmla="*/ 0 h 202"/>
                <a:gd name="T16" fmla="*/ 382 w 578"/>
                <a:gd name="T17" fmla="*/ 68 h 202"/>
                <a:gd name="T18" fmla="*/ 222 w 578"/>
                <a:gd name="T19" fmla="*/ 68 h 202"/>
                <a:gd name="T20" fmla="*/ 252 w 578"/>
                <a:gd name="T21" fmla="*/ 0 h 202"/>
                <a:gd name="T22" fmla="*/ 90 w 578"/>
                <a:gd name="T23" fmla="*/ 0 h 202"/>
                <a:gd name="T24" fmla="*/ 0 w 578"/>
                <a:gd name="T2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8" h="202">
                  <a:moveTo>
                    <a:pt x="0" y="202"/>
                  </a:moveTo>
                  <a:lnTo>
                    <a:pt x="164" y="202"/>
                  </a:lnTo>
                  <a:lnTo>
                    <a:pt x="198" y="122"/>
                  </a:lnTo>
                  <a:lnTo>
                    <a:pt x="358" y="122"/>
                  </a:lnTo>
                  <a:lnTo>
                    <a:pt x="322" y="202"/>
                  </a:lnTo>
                  <a:lnTo>
                    <a:pt x="488" y="202"/>
                  </a:lnTo>
                  <a:lnTo>
                    <a:pt x="578" y="0"/>
                  </a:lnTo>
                  <a:lnTo>
                    <a:pt x="412" y="0"/>
                  </a:lnTo>
                  <a:lnTo>
                    <a:pt x="382" y="68"/>
                  </a:lnTo>
                  <a:lnTo>
                    <a:pt x="222" y="68"/>
                  </a:lnTo>
                  <a:lnTo>
                    <a:pt x="252" y="0"/>
                  </a:lnTo>
                  <a:lnTo>
                    <a:pt x="90" y="0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D9BA101-63C1-AB40-869B-E865AF8591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8175" y="617435"/>
              <a:ext cx="650810" cy="274151"/>
            </a:xfrm>
            <a:custGeom>
              <a:avLst/>
              <a:gdLst>
                <a:gd name="T0" fmla="*/ 195 w 273"/>
                <a:gd name="T1" fmla="*/ 43 h 115"/>
                <a:gd name="T2" fmla="*/ 273 w 273"/>
                <a:gd name="T3" fmla="*/ 43 h 115"/>
                <a:gd name="T4" fmla="*/ 223 w 273"/>
                <a:gd name="T5" fmla="*/ 9 h 115"/>
                <a:gd name="T6" fmla="*/ 42 w 273"/>
                <a:gd name="T7" fmla="*/ 31 h 115"/>
                <a:gd name="T8" fmla="*/ 38 w 273"/>
                <a:gd name="T9" fmla="*/ 101 h 115"/>
                <a:gd name="T10" fmla="*/ 188 w 273"/>
                <a:gd name="T11" fmla="*/ 107 h 115"/>
                <a:gd name="T12" fmla="*/ 257 w 273"/>
                <a:gd name="T13" fmla="*/ 76 h 115"/>
                <a:gd name="T14" fmla="*/ 178 w 273"/>
                <a:gd name="T15" fmla="*/ 76 h 115"/>
                <a:gd name="T16" fmla="*/ 139 w 273"/>
                <a:gd name="T17" fmla="*/ 88 h 115"/>
                <a:gd name="T18" fmla="*/ 97 w 273"/>
                <a:gd name="T19" fmla="*/ 59 h 115"/>
                <a:gd name="T20" fmla="*/ 154 w 273"/>
                <a:gd name="T21" fmla="*/ 30 h 115"/>
                <a:gd name="T22" fmla="*/ 195 w 273"/>
                <a:gd name="T23" fmla="*/ 4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3" h="115">
                  <a:moveTo>
                    <a:pt x="195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2" y="26"/>
                    <a:pt x="256" y="14"/>
                    <a:pt x="223" y="9"/>
                  </a:cubicBezTo>
                  <a:cubicBezTo>
                    <a:pt x="160" y="0"/>
                    <a:pt x="91" y="4"/>
                    <a:pt x="42" y="31"/>
                  </a:cubicBezTo>
                  <a:cubicBezTo>
                    <a:pt x="3" y="53"/>
                    <a:pt x="0" y="85"/>
                    <a:pt x="38" y="101"/>
                  </a:cubicBezTo>
                  <a:cubicBezTo>
                    <a:pt x="71" y="114"/>
                    <a:pt x="139" y="115"/>
                    <a:pt x="188" y="107"/>
                  </a:cubicBezTo>
                  <a:cubicBezTo>
                    <a:pt x="219" y="102"/>
                    <a:pt x="244" y="91"/>
                    <a:pt x="257" y="76"/>
                  </a:cubicBezTo>
                  <a:cubicBezTo>
                    <a:pt x="178" y="76"/>
                    <a:pt x="178" y="76"/>
                    <a:pt x="178" y="76"/>
                  </a:cubicBezTo>
                  <a:cubicBezTo>
                    <a:pt x="168" y="84"/>
                    <a:pt x="155" y="88"/>
                    <a:pt x="139" y="88"/>
                  </a:cubicBezTo>
                  <a:cubicBezTo>
                    <a:pt x="95" y="88"/>
                    <a:pt x="89" y="75"/>
                    <a:pt x="97" y="59"/>
                  </a:cubicBezTo>
                  <a:cubicBezTo>
                    <a:pt x="106" y="41"/>
                    <a:pt x="125" y="31"/>
                    <a:pt x="154" y="30"/>
                  </a:cubicBezTo>
                  <a:cubicBezTo>
                    <a:pt x="178" y="30"/>
                    <a:pt x="189" y="35"/>
                    <a:pt x="195" y="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A05DF19B-F04D-664B-A453-1FCE2E41C4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04682" y="636506"/>
              <a:ext cx="503007" cy="240776"/>
            </a:xfrm>
            <a:custGeom>
              <a:avLst/>
              <a:gdLst>
                <a:gd name="T0" fmla="*/ 258 w 422"/>
                <a:gd name="T1" fmla="*/ 0 h 202"/>
                <a:gd name="T2" fmla="*/ 190 w 422"/>
                <a:gd name="T3" fmla="*/ 154 h 202"/>
                <a:gd name="T4" fmla="*/ 422 w 422"/>
                <a:gd name="T5" fmla="*/ 154 h 202"/>
                <a:gd name="T6" fmla="*/ 400 w 422"/>
                <a:gd name="T7" fmla="*/ 202 h 202"/>
                <a:gd name="T8" fmla="*/ 0 w 422"/>
                <a:gd name="T9" fmla="*/ 202 h 202"/>
                <a:gd name="T10" fmla="*/ 90 w 422"/>
                <a:gd name="T11" fmla="*/ 0 h 202"/>
                <a:gd name="T12" fmla="*/ 258 w 422"/>
                <a:gd name="T1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2" h="202">
                  <a:moveTo>
                    <a:pt x="258" y="0"/>
                  </a:moveTo>
                  <a:lnTo>
                    <a:pt x="190" y="154"/>
                  </a:lnTo>
                  <a:lnTo>
                    <a:pt x="422" y="154"/>
                  </a:lnTo>
                  <a:lnTo>
                    <a:pt x="400" y="202"/>
                  </a:lnTo>
                  <a:lnTo>
                    <a:pt x="0" y="202"/>
                  </a:lnTo>
                  <a:lnTo>
                    <a:pt x="90" y="0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42FCFF2-11EF-474A-A618-A10FF6ADBDB2}"/>
              </a:ext>
            </a:extLst>
          </p:cNvPr>
          <p:cNvGrpSpPr/>
          <p:nvPr userDrawn="1"/>
        </p:nvGrpSpPr>
        <p:grpSpPr>
          <a:xfrm>
            <a:off x="3616727" y="2644563"/>
            <a:ext cx="4958550" cy="1061639"/>
            <a:chOff x="2697049" y="1983421"/>
            <a:chExt cx="3718913" cy="796229"/>
          </a:xfrm>
        </p:grpSpPr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AD204A58-ECF8-3C41-BD48-F6E075899C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12224" y="2588936"/>
              <a:ext cx="83437" cy="112044"/>
            </a:xfrm>
            <a:custGeom>
              <a:avLst/>
              <a:gdLst>
                <a:gd name="T0" fmla="*/ 19 w 35"/>
                <a:gd name="T1" fmla="*/ 0 h 47"/>
                <a:gd name="T2" fmla="*/ 32 w 35"/>
                <a:gd name="T3" fmla="*/ 12 h 47"/>
                <a:gd name="T4" fmla="*/ 25 w 35"/>
                <a:gd name="T5" fmla="*/ 21 h 47"/>
                <a:gd name="T6" fmla="*/ 25 w 35"/>
                <a:gd name="T7" fmla="*/ 21 h 47"/>
                <a:gd name="T8" fmla="*/ 35 w 35"/>
                <a:gd name="T9" fmla="*/ 33 h 47"/>
                <a:gd name="T10" fmla="*/ 19 w 35"/>
                <a:gd name="T11" fmla="*/ 47 h 47"/>
                <a:gd name="T12" fmla="*/ 0 w 35"/>
                <a:gd name="T13" fmla="*/ 47 h 47"/>
                <a:gd name="T14" fmla="*/ 0 w 35"/>
                <a:gd name="T15" fmla="*/ 0 h 47"/>
                <a:gd name="T16" fmla="*/ 19 w 35"/>
                <a:gd name="T17" fmla="*/ 0 h 47"/>
                <a:gd name="T18" fmla="*/ 17 w 35"/>
                <a:gd name="T19" fmla="*/ 19 h 47"/>
                <a:gd name="T20" fmla="*/ 25 w 35"/>
                <a:gd name="T21" fmla="*/ 13 h 47"/>
                <a:gd name="T22" fmla="*/ 17 w 35"/>
                <a:gd name="T23" fmla="*/ 6 h 47"/>
                <a:gd name="T24" fmla="*/ 8 w 35"/>
                <a:gd name="T25" fmla="*/ 6 h 47"/>
                <a:gd name="T26" fmla="*/ 8 w 35"/>
                <a:gd name="T27" fmla="*/ 19 h 47"/>
                <a:gd name="T28" fmla="*/ 17 w 35"/>
                <a:gd name="T29" fmla="*/ 19 h 47"/>
                <a:gd name="T30" fmla="*/ 19 w 35"/>
                <a:gd name="T31" fmla="*/ 41 h 47"/>
                <a:gd name="T32" fmla="*/ 28 w 35"/>
                <a:gd name="T33" fmla="*/ 33 h 47"/>
                <a:gd name="T34" fmla="*/ 19 w 35"/>
                <a:gd name="T35" fmla="*/ 25 h 47"/>
                <a:gd name="T36" fmla="*/ 8 w 35"/>
                <a:gd name="T37" fmla="*/ 25 h 47"/>
                <a:gd name="T38" fmla="*/ 8 w 35"/>
                <a:gd name="T39" fmla="*/ 41 h 47"/>
                <a:gd name="T40" fmla="*/ 19 w 35"/>
                <a:gd name="T41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" h="47">
                  <a:moveTo>
                    <a:pt x="19" y="0"/>
                  </a:moveTo>
                  <a:cubicBezTo>
                    <a:pt x="27" y="0"/>
                    <a:pt x="32" y="5"/>
                    <a:pt x="32" y="12"/>
                  </a:cubicBezTo>
                  <a:cubicBezTo>
                    <a:pt x="32" y="16"/>
                    <a:pt x="29" y="20"/>
                    <a:pt x="25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30" y="22"/>
                    <a:pt x="35" y="27"/>
                    <a:pt x="35" y="33"/>
                  </a:cubicBezTo>
                  <a:cubicBezTo>
                    <a:pt x="35" y="41"/>
                    <a:pt x="30" y="47"/>
                    <a:pt x="19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9" y="0"/>
                  </a:lnTo>
                  <a:close/>
                  <a:moveTo>
                    <a:pt x="17" y="19"/>
                  </a:moveTo>
                  <a:cubicBezTo>
                    <a:pt x="22" y="19"/>
                    <a:pt x="25" y="16"/>
                    <a:pt x="25" y="13"/>
                  </a:cubicBezTo>
                  <a:cubicBezTo>
                    <a:pt x="25" y="9"/>
                    <a:pt x="22" y="6"/>
                    <a:pt x="1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19"/>
                    <a:pt x="8" y="19"/>
                    <a:pt x="8" y="19"/>
                  </a:cubicBezTo>
                  <a:lnTo>
                    <a:pt x="17" y="19"/>
                  </a:lnTo>
                  <a:close/>
                  <a:moveTo>
                    <a:pt x="19" y="41"/>
                  </a:moveTo>
                  <a:cubicBezTo>
                    <a:pt x="24" y="41"/>
                    <a:pt x="28" y="37"/>
                    <a:pt x="28" y="33"/>
                  </a:cubicBezTo>
                  <a:cubicBezTo>
                    <a:pt x="28" y="28"/>
                    <a:pt x="24" y="25"/>
                    <a:pt x="1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41"/>
                    <a:pt x="8" y="41"/>
                    <a:pt x="8" y="41"/>
                  </a:cubicBezTo>
                  <a:lnTo>
                    <a:pt x="19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79" name="Freeform 52">
              <a:extLst>
                <a:ext uri="{FF2B5EF4-FFF2-40B4-BE49-F238E27FC236}">
                  <a16:creationId xmlns:a16="http://schemas.microsoft.com/office/drawing/2014/main" id="{9EDED391-2E01-C340-9AFB-3B0E0D695A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1884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0" name="Freeform 53">
              <a:extLst>
                <a:ext uri="{FF2B5EF4-FFF2-40B4-BE49-F238E27FC236}">
                  <a16:creationId xmlns:a16="http://schemas.microsoft.com/office/drawing/2014/main" id="{7701C97F-E7B5-2240-9515-C919BF9999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19625" y="2588936"/>
              <a:ext cx="102508" cy="112044"/>
            </a:xfrm>
            <a:custGeom>
              <a:avLst/>
              <a:gdLst>
                <a:gd name="T0" fmla="*/ 43 w 43"/>
                <a:gd name="T1" fmla="*/ 0 h 47"/>
                <a:gd name="T2" fmla="*/ 25 w 43"/>
                <a:gd name="T3" fmla="*/ 25 h 47"/>
                <a:gd name="T4" fmla="*/ 25 w 43"/>
                <a:gd name="T5" fmla="*/ 47 h 47"/>
                <a:gd name="T6" fmla="*/ 18 w 43"/>
                <a:gd name="T7" fmla="*/ 47 h 47"/>
                <a:gd name="T8" fmla="*/ 18 w 43"/>
                <a:gd name="T9" fmla="*/ 25 h 47"/>
                <a:gd name="T10" fmla="*/ 0 w 43"/>
                <a:gd name="T11" fmla="*/ 0 h 47"/>
                <a:gd name="T12" fmla="*/ 8 w 43"/>
                <a:gd name="T13" fmla="*/ 0 h 47"/>
                <a:gd name="T14" fmla="*/ 19 w 43"/>
                <a:gd name="T15" fmla="*/ 14 h 47"/>
                <a:gd name="T16" fmla="*/ 21 w 43"/>
                <a:gd name="T17" fmla="*/ 18 h 47"/>
                <a:gd name="T18" fmla="*/ 22 w 43"/>
                <a:gd name="T19" fmla="*/ 18 h 47"/>
                <a:gd name="T20" fmla="*/ 24 w 43"/>
                <a:gd name="T21" fmla="*/ 14 h 47"/>
                <a:gd name="T22" fmla="*/ 35 w 43"/>
                <a:gd name="T23" fmla="*/ 0 h 47"/>
                <a:gd name="T24" fmla="*/ 43 w 43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7">
                  <a:moveTo>
                    <a:pt x="43" y="0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6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3" y="16"/>
                    <a:pt x="24" y="14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1" name="Freeform 54">
              <a:extLst>
                <a:ext uri="{FF2B5EF4-FFF2-40B4-BE49-F238E27FC236}">
                  <a16:creationId xmlns:a16="http://schemas.microsoft.com/office/drawing/2014/main" id="{AA36B56B-166E-864C-814B-FD34EA296C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26901" y="2586552"/>
              <a:ext cx="114428" cy="116812"/>
            </a:xfrm>
            <a:custGeom>
              <a:avLst/>
              <a:gdLst>
                <a:gd name="T0" fmla="*/ 24 w 48"/>
                <a:gd name="T1" fmla="*/ 0 h 49"/>
                <a:gd name="T2" fmla="*/ 48 w 48"/>
                <a:gd name="T3" fmla="*/ 24 h 49"/>
                <a:gd name="T4" fmla="*/ 24 w 48"/>
                <a:gd name="T5" fmla="*/ 49 h 49"/>
                <a:gd name="T6" fmla="*/ 0 w 48"/>
                <a:gd name="T7" fmla="*/ 24 h 49"/>
                <a:gd name="T8" fmla="*/ 24 w 48"/>
                <a:gd name="T9" fmla="*/ 0 h 49"/>
                <a:gd name="T10" fmla="*/ 24 w 48"/>
                <a:gd name="T11" fmla="*/ 41 h 49"/>
                <a:gd name="T12" fmla="*/ 41 w 48"/>
                <a:gd name="T13" fmla="*/ 24 h 49"/>
                <a:gd name="T14" fmla="*/ 24 w 48"/>
                <a:gd name="T15" fmla="*/ 7 h 49"/>
                <a:gd name="T16" fmla="*/ 7 w 48"/>
                <a:gd name="T17" fmla="*/ 24 h 49"/>
                <a:gd name="T18" fmla="*/ 24 w 48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0"/>
                  </a:moveTo>
                  <a:cubicBezTo>
                    <a:pt x="37" y="0"/>
                    <a:pt x="48" y="10"/>
                    <a:pt x="48" y="24"/>
                  </a:cubicBezTo>
                  <a:cubicBezTo>
                    <a:pt x="48" y="39"/>
                    <a:pt x="37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FC3023BE-060F-3741-ACA3-F096D10D6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7553" y="2588936"/>
              <a:ext cx="92973" cy="112044"/>
            </a:xfrm>
            <a:custGeom>
              <a:avLst/>
              <a:gdLst>
                <a:gd name="T0" fmla="*/ 39 w 39"/>
                <a:gd name="T1" fmla="*/ 0 h 47"/>
                <a:gd name="T2" fmla="*/ 39 w 39"/>
                <a:gd name="T3" fmla="*/ 47 h 47"/>
                <a:gd name="T4" fmla="*/ 32 w 39"/>
                <a:gd name="T5" fmla="*/ 47 h 47"/>
                <a:gd name="T6" fmla="*/ 15 w 39"/>
                <a:gd name="T7" fmla="*/ 24 h 47"/>
                <a:gd name="T8" fmla="*/ 7 w 39"/>
                <a:gd name="T9" fmla="*/ 12 h 47"/>
                <a:gd name="T10" fmla="*/ 7 w 39"/>
                <a:gd name="T11" fmla="*/ 12 h 47"/>
                <a:gd name="T12" fmla="*/ 7 w 39"/>
                <a:gd name="T13" fmla="*/ 27 h 47"/>
                <a:gd name="T14" fmla="*/ 7 w 39"/>
                <a:gd name="T15" fmla="*/ 47 h 47"/>
                <a:gd name="T16" fmla="*/ 0 w 39"/>
                <a:gd name="T17" fmla="*/ 47 h 47"/>
                <a:gd name="T18" fmla="*/ 0 w 39"/>
                <a:gd name="T19" fmla="*/ 0 h 47"/>
                <a:gd name="T20" fmla="*/ 7 w 39"/>
                <a:gd name="T21" fmla="*/ 0 h 47"/>
                <a:gd name="T22" fmla="*/ 24 w 39"/>
                <a:gd name="T23" fmla="*/ 23 h 47"/>
                <a:gd name="T24" fmla="*/ 32 w 39"/>
                <a:gd name="T25" fmla="*/ 34 h 47"/>
                <a:gd name="T26" fmla="*/ 32 w 39"/>
                <a:gd name="T27" fmla="*/ 34 h 47"/>
                <a:gd name="T28" fmla="*/ 32 w 39"/>
                <a:gd name="T29" fmla="*/ 20 h 47"/>
                <a:gd name="T30" fmla="*/ 32 w 39"/>
                <a:gd name="T31" fmla="*/ 0 h 47"/>
                <a:gd name="T32" fmla="*/ 39 w 39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47">
                  <a:moveTo>
                    <a:pt x="39" y="0"/>
                  </a:moveTo>
                  <a:cubicBezTo>
                    <a:pt x="39" y="47"/>
                    <a:pt x="39" y="47"/>
                    <a:pt x="39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1" y="18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9"/>
                    <a:pt x="7" y="27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7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3" name="Freeform 56">
              <a:extLst>
                <a:ext uri="{FF2B5EF4-FFF2-40B4-BE49-F238E27FC236}">
                  <a16:creationId xmlns:a16="http://schemas.microsoft.com/office/drawing/2014/main" id="{ADD117AC-9387-CA44-98F9-07B28D7B8A7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96284" y="2588936"/>
              <a:ext cx="104892" cy="112044"/>
            </a:xfrm>
            <a:custGeom>
              <a:avLst/>
              <a:gdLst>
                <a:gd name="T0" fmla="*/ 20 w 44"/>
                <a:gd name="T1" fmla="*/ 0 h 47"/>
                <a:gd name="T2" fmla="*/ 44 w 44"/>
                <a:gd name="T3" fmla="*/ 24 h 47"/>
                <a:gd name="T4" fmla="*/ 20 w 44"/>
                <a:gd name="T5" fmla="*/ 47 h 47"/>
                <a:gd name="T6" fmla="*/ 0 w 44"/>
                <a:gd name="T7" fmla="*/ 47 h 47"/>
                <a:gd name="T8" fmla="*/ 0 w 44"/>
                <a:gd name="T9" fmla="*/ 0 h 47"/>
                <a:gd name="T10" fmla="*/ 20 w 44"/>
                <a:gd name="T11" fmla="*/ 0 h 47"/>
                <a:gd name="T12" fmla="*/ 20 w 44"/>
                <a:gd name="T13" fmla="*/ 40 h 47"/>
                <a:gd name="T14" fmla="*/ 36 w 44"/>
                <a:gd name="T15" fmla="*/ 24 h 47"/>
                <a:gd name="T16" fmla="*/ 20 w 44"/>
                <a:gd name="T17" fmla="*/ 7 h 47"/>
                <a:gd name="T18" fmla="*/ 7 w 44"/>
                <a:gd name="T19" fmla="*/ 7 h 47"/>
                <a:gd name="T20" fmla="*/ 7 w 44"/>
                <a:gd name="T21" fmla="*/ 40 h 47"/>
                <a:gd name="T22" fmla="*/ 20 w 44"/>
                <a:gd name="T23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4" h="47">
                  <a:moveTo>
                    <a:pt x="20" y="0"/>
                  </a:moveTo>
                  <a:cubicBezTo>
                    <a:pt x="33" y="0"/>
                    <a:pt x="44" y="10"/>
                    <a:pt x="44" y="24"/>
                  </a:cubicBezTo>
                  <a:cubicBezTo>
                    <a:pt x="44" y="38"/>
                    <a:pt x="33" y="47"/>
                    <a:pt x="2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0" y="0"/>
                  </a:lnTo>
                  <a:close/>
                  <a:moveTo>
                    <a:pt x="20" y="40"/>
                  </a:moveTo>
                  <a:cubicBezTo>
                    <a:pt x="29" y="40"/>
                    <a:pt x="36" y="34"/>
                    <a:pt x="36" y="24"/>
                  </a:cubicBezTo>
                  <a:cubicBezTo>
                    <a:pt x="36" y="13"/>
                    <a:pt x="29" y="7"/>
                    <a:pt x="20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0"/>
                    <a:pt x="7" y="40"/>
                    <a:pt x="7" y="40"/>
                  </a:cubicBezTo>
                  <a:lnTo>
                    <a:pt x="20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4" name="Freeform 57">
              <a:extLst>
                <a:ext uri="{FF2B5EF4-FFF2-40B4-BE49-F238E27FC236}">
                  <a16:creationId xmlns:a16="http://schemas.microsoft.com/office/drawing/2014/main" id="{4D989764-0A29-DC49-9C9F-3C01A4DA9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63158" y="2588936"/>
              <a:ext cx="88205" cy="112044"/>
            </a:xfrm>
            <a:custGeom>
              <a:avLst/>
              <a:gdLst>
                <a:gd name="T0" fmla="*/ 74 w 74"/>
                <a:gd name="T1" fmla="*/ 0 h 94"/>
                <a:gd name="T2" fmla="*/ 74 w 74"/>
                <a:gd name="T3" fmla="*/ 14 h 94"/>
                <a:gd name="T4" fmla="*/ 44 w 74"/>
                <a:gd name="T5" fmla="*/ 14 h 94"/>
                <a:gd name="T6" fmla="*/ 44 w 74"/>
                <a:gd name="T7" fmla="*/ 94 h 94"/>
                <a:gd name="T8" fmla="*/ 30 w 74"/>
                <a:gd name="T9" fmla="*/ 94 h 94"/>
                <a:gd name="T10" fmla="*/ 30 w 74"/>
                <a:gd name="T11" fmla="*/ 14 h 94"/>
                <a:gd name="T12" fmla="*/ 0 w 74"/>
                <a:gd name="T13" fmla="*/ 14 h 94"/>
                <a:gd name="T14" fmla="*/ 0 w 74"/>
                <a:gd name="T15" fmla="*/ 0 h 94"/>
                <a:gd name="T16" fmla="*/ 74 w 74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94">
                  <a:moveTo>
                    <a:pt x="74" y="0"/>
                  </a:moveTo>
                  <a:lnTo>
                    <a:pt x="74" y="14"/>
                  </a:lnTo>
                  <a:lnTo>
                    <a:pt x="44" y="14"/>
                  </a:lnTo>
                  <a:lnTo>
                    <a:pt x="44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id="{05BB9E7E-D347-6A48-A790-1DE6CEFD32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75203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94 h 94"/>
                <a:gd name="T4" fmla="*/ 60 w 76"/>
                <a:gd name="T5" fmla="*/ 94 h 94"/>
                <a:gd name="T6" fmla="*/ 60 w 76"/>
                <a:gd name="T7" fmla="*/ 52 h 94"/>
                <a:gd name="T8" fmla="*/ 16 w 76"/>
                <a:gd name="T9" fmla="*/ 52 h 94"/>
                <a:gd name="T10" fmla="*/ 16 w 76"/>
                <a:gd name="T11" fmla="*/ 94 h 94"/>
                <a:gd name="T12" fmla="*/ 0 w 76"/>
                <a:gd name="T13" fmla="*/ 94 h 94"/>
                <a:gd name="T14" fmla="*/ 0 w 76"/>
                <a:gd name="T15" fmla="*/ 0 h 94"/>
                <a:gd name="T16" fmla="*/ 16 w 76"/>
                <a:gd name="T17" fmla="*/ 0 h 94"/>
                <a:gd name="T18" fmla="*/ 16 w 76"/>
                <a:gd name="T19" fmla="*/ 38 h 94"/>
                <a:gd name="T20" fmla="*/ 60 w 76"/>
                <a:gd name="T21" fmla="*/ 38 h 94"/>
                <a:gd name="T22" fmla="*/ 60 w 76"/>
                <a:gd name="T23" fmla="*/ 0 h 94"/>
                <a:gd name="T24" fmla="*/ 76 w 7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94"/>
                  </a:lnTo>
                  <a:lnTo>
                    <a:pt x="60" y="94"/>
                  </a:lnTo>
                  <a:lnTo>
                    <a:pt x="60" y="52"/>
                  </a:lnTo>
                  <a:lnTo>
                    <a:pt x="16" y="52"/>
                  </a:lnTo>
                  <a:lnTo>
                    <a:pt x="1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16" y="0"/>
                  </a:lnTo>
                  <a:lnTo>
                    <a:pt x="16" y="38"/>
                  </a:lnTo>
                  <a:lnTo>
                    <a:pt x="60" y="38"/>
                  </a:lnTo>
                  <a:lnTo>
                    <a:pt x="6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6" name="Freeform 59">
              <a:extLst>
                <a:ext uri="{FF2B5EF4-FFF2-40B4-BE49-F238E27FC236}">
                  <a16:creationId xmlns:a16="http://schemas.microsoft.com/office/drawing/2014/main" id="{082670A2-3A14-F747-8FF3-716A3C08C2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99166" y="2588936"/>
              <a:ext cx="78669" cy="112044"/>
            </a:xfrm>
            <a:custGeom>
              <a:avLst/>
              <a:gdLst>
                <a:gd name="T0" fmla="*/ 66 w 66"/>
                <a:gd name="T1" fmla="*/ 80 h 94"/>
                <a:gd name="T2" fmla="*/ 66 w 66"/>
                <a:gd name="T3" fmla="*/ 94 h 94"/>
                <a:gd name="T4" fmla="*/ 0 w 66"/>
                <a:gd name="T5" fmla="*/ 94 h 94"/>
                <a:gd name="T6" fmla="*/ 0 w 66"/>
                <a:gd name="T7" fmla="*/ 0 h 94"/>
                <a:gd name="T8" fmla="*/ 64 w 66"/>
                <a:gd name="T9" fmla="*/ 0 h 94"/>
                <a:gd name="T10" fmla="*/ 64 w 66"/>
                <a:gd name="T11" fmla="*/ 14 h 94"/>
                <a:gd name="T12" fmla="*/ 16 w 66"/>
                <a:gd name="T13" fmla="*/ 14 h 94"/>
                <a:gd name="T14" fmla="*/ 16 w 66"/>
                <a:gd name="T15" fmla="*/ 38 h 94"/>
                <a:gd name="T16" fmla="*/ 54 w 66"/>
                <a:gd name="T17" fmla="*/ 38 h 94"/>
                <a:gd name="T18" fmla="*/ 54 w 66"/>
                <a:gd name="T19" fmla="*/ 52 h 94"/>
                <a:gd name="T20" fmla="*/ 16 w 66"/>
                <a:gd name="T21" fmla="*/ 52 h 94"/>
                <a:gd name="T22" fmla="*/ 16 w 66"/>
                <a:gd name="T23" fmla="*/ 80 h 94"/>
                <a:gd name="T24" fmla="*/ 66 w 66"/>
                <a:gd name="T25" fmla="*/ 8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94">
                  <a:moveTo>
                    <a:pt x="66" y="80"/>
                  </a:moveTo>
                  <a:lnTo>
                    <a:pt x="66" y="94"/>
                  </a:lnTo>
                  <a:lnTo>
                    <a:pt x="0" y="9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16" y="14"/>
                  </a:lnTo>
                  <a:lnTo>
                    <a:pt x="16" y="38"/>
                  </a:lnTo>
                  <a:lnTo>
                    <a:pt x="54" y="38"/>
                  </a:lnTo>
                  <a:lnTo>
                    <a:pt x="54" y="52"/>
                  </a:lnTo>
                  <a:lnTo>
                    <a:pt x="16" y="52"/>
                  </a:lnTo>
                  <a:lnTo>
                    <a:pt x="16" y="80"/>
                  </a:lnTo>
                  <a:lnTo>
                    <a:pt x="6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7" name="Freeform 60">
              <a:extLst>
                <a:ext uri="{FF2B5EF4-FFF2-40B4-BE49-F238E27FC236}">
                  <a16:creationId xmlns:a16="http://schemas.microsoft.com/office/drawing/2014/main" id="{42084A4E-9242-2846-80B1-E93AACACE7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46969" y="2586552"/>
              <a:ext cx="109660" cy="116812"/>
            </a:xfrm>
            <a:custGeom>
              <a:avLst/>
              <a:gdLst>
                <a:gd name="T0" fmla="*/ 38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9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8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8" y="14"/>
                  </a:moveTo>
                  <a:cubicBezTo>
                    <a:pt x="35" y="10"/>
                    <a:pt x="30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5" y="41"/>
                    <a:pt x="24" y="41"/>
                  </a:cubicBezTo>
                  <a:cubicBezTo>
                    <a:pt x="30" y="41"/>
                    <a:pt x="36" y="38"/>
                    <a:pt x="39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4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8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8" name="Freeform 61">
              <a:extLst>
                <a:ext uri="{FF2B5EF4-FFF2-40B4-BE49-F238E27FC236}">
                  <a16:creationId xmlns:a16="http://schemas.microsoft.com/office/drawing/2014/main" id="{D60A58F0-4B5C-8849-BFD0-95AC9DB54E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73317" y="2586552"/>
              <a:ext cx="116812" cy="116812"/>
            </a:xfrm>
            <a:custGeom>
              <a:avLst/>
              <a:gdLst>
                <a:gd name="T0" fmla="*/ 24 w 49"/>
                <a:gd name="T1" fmla="*/ 0 h 49"/>
                <a:gd name="T2" fmla="*/ 49 w 49"/>
                <a:gd name="T3" fmla="*/ 24 h 49"/>
                <a:gd name="T4" fmla="*/ 24 w 49"/>
                <a:gd name="T5" fmla="*/ 49 h 49"/>
                <a:gd name="T6" fmla="*/ 0 w 49"/>
                <a:gd name="T7" fmla="*/ 24 h 49"/>
                <a:gd name="T8" fmla="*/ 24 w 49"/>
                <a:gd name="T9" fmla="*/ 0 h 49"/>
                <a:gd name="T10" fmla="*/ 24 w 49"/>
                <a:gd name="T11" fmla="*/ 41 h 49"/>
                <a:gd name="T12" fmla="*/ 41 w 49"/>
                <a:gd name="T13" fmla="*/ 24 h 49"/>
                <a:gd name="T14" fmla="*/ 24 w 49"/>
                <a:gd name="T15" fmla="*/ 7 h 49"/>
                <a:gd name="T16" fmla="*/ 8 w 49"/>
                <a:gd name="T17" fmla="*/ 24 h 49"/>
                <a:gd name="T18" fmla="*/ 24 w 49"/>
                <a:gd name="T19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cubicBezTo>
                    <a:pt x="38" y="0"/>
                    <a:pt x="49" y="10"/>
                    <a:pt x="49" y="24"/>
                  </a:cubicBezTo>
                  <a:cubicBezTo>
                    <a:pt x="49" y="39"/>
                    <a:pt x="38" y="49"/>
                    <a:pt x="24" y="49"/>
                  </a:cubicBezTo>
                  <a:cubicBezTo>
                    <a:pt x="11" y="49"/>
                    <a:pt x="0" y="39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moveTo>
                    <a:pt x="24" y="41"/>
                  </a:moveTo>
                  <a:cubicBezTo>
                    <a:pt x="34" y="41"/>
                    <a:pt x="41" y="35"/>
                    <a:pt x="41" y="24"/>
                  </a:cubicBezTo>
                  <a:cubicBezTo>
                    <a:pt x="41" y="14"/>
                    <a:pt x="34" y="7"/>
                    <a:pt x="24" y="7"/>
                  </a:cubicBezTo>
                  <a:cubicBezTo>
                    <a:pt x="15" y="7"/>
                    <a:pt x="8" y="14"/>
                    <a:pt x="8" y="24"/>
                  </a:cubicBezTo>
                  <a:cubicBezTo>
                    <a:pt x="8" y="35"/>
                    <a:pt x="15" y="41"/>
                    <a:pt x="24" y="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89" name="Freeform 62">
              <a:extLst>
                <a:ext uri="{FF2B5EF4-FFF2-40B4-BE49-F238E27FC236}">
                  <a16:creationId xmlns:a16="http://schemas.microsoft.com/office/drawing/2014/main" id="{26F2E560-6940-3148-8156-E2564C01F4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13968" y="2588936"/>
              <a:ext cx="95357" cy="112044"/>
            </a:xfrm>
            <a:custGeom>
              <a:avLst/>
              <a:gdLst>
                <a:gd name="T0" fmla="*/ 40 w 40"/>
                <a:gd name="T1" fmla="*/ 0 h 47"/>
                <a:gd name="T2" fmla="*/ 40 w 40"/>
                <a:gd name="T3" fmla="*/ 47 h 47"/>
                <a:gd name="T4" fmla="*/ 33 w 40"/>
                <a:gd name="T5" fmla="*/ 47 h 47"/>
                <a:gd name="T6" fmla="*/ 16 w 40"/>
                <a:gd name="T7" fmla="*/ 24 h 47"/>
                <a:gd name="T8" fmla="*/ 8 w 40"/>
                <a:gd name="T9" fmla="*/ 12 h 47"/>
                <a:gd name="T10" fmla="*/ 7 w 40"/>
                <a:gd name="T11" fmla="*/ 12 h 47"/>
                <a:gd name="T12" fmla="*/ 8 w 40"/>
                <a:gd name="T13" fmla="*/ 27 h 47"/>
                <a:gd name="T14" fmla="*/ 8 w 40"/>
                <a:gd name="T15" fmla="*/ 47 h 47"/>
                <a:gd name="T16" fmla="*/ 0 w 40"/>
                <a:gd name="T17" fmla="*/ 47 h 47"/>
                <a:gd name="T18" fmla="*/ 0 w 40"/>
                <a:gd name="T19" fmla="*/ 0 h 47"/>
                <a:gd name="T20" fmla="*/ 7 w 40"/>
                <a:gd name="T21" fmla="*/ 0 h 47"/>
                <a:gd name="T22" fmla="*/ 24 w 40"/>
                <a:gd name="T23" fmla="*/ 23 h 47"/>
                <a:gd name="T24" fmla="*/ 32 w 40"/>
                <a:gd name="T25" fmla="*/ 34 h 47"/>
                <a:gd name="T26" fmla="*/ 32 w 40"/>
                <a:gd name="T27" fmla="*/ 34 h 47"/>
                <a:gd name="T28" fmla="*/ 32 w 40"/>
                <a:gd name="T29" fmla="*/ 20 h 47"/>
                <a:gd name="T30" fmla="*/ 32 w 40"/>
                <a:gd name="T31" fmla="*/ 0 h 47"/>
                <a:gd name="T32" fmla="*/ 40 w 40"/>
                <a:gd name="T3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47">
                  <a:moveTo>
                    <a:pt x="40" y="0"/>
                  </a:moveTo>
                  <a:cubicBezTo>
                    <a:pt x="40" y="47"/>
                    <a:pt x="40" y="47"/>
                    <a:pt x="40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18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9"/>
                    <a:pt x="8" y="27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8" y="28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27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0" name="Freeform 63">
              <a:extLst>
                <a:ext uri="{FF2B5EF4-FFF2-40B4-BE49-F238E27FC236}">
                  <a16:creationId xmlns:a16="http://schemas.microsoft.com/office/drawing/2014/main" id="{B465372F-4A5F-D748-BB61-12A6BE414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30780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2 w 76"/>
                <a:gd name="T9" fmla="*/ 94 h 94"/>
                <a:gd name="T10" fmla="*/ 32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2" y="94"/>
                  </a:lnTo>
                  <a:lnTo>
                    <a:pt x="32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1" name="Freeform 64">
              <a:extLst>
                <a:ext uri="{FF2B5EF4-FFF2-40B4-BE49-F238E27FC236}">
                  <a16:creationId xmlns:a16="http://schemas.microsoft.com/office/drawing/2014/main" id="{B2AAE470-B04B-014F-8CAE-A2F5BC7783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45208" y="2588936"/>
              <a:ext cx="83437" cy="112044"/>
            </a:xfrm>
            <a:custGeom>
              <a:avLst/>
              <a:gdLst>
                <a:gd name="T0" fmla="*/ 26 w 35"/>
                <a:gd name="T1" fmla="*/ 47 h 47"/>
                <a:gd name="T2" fmla="*/ 17 w 35"/>
                <a:gd name="T3" fmla="*/ 30 h 47"/>
                <a:gd name="T4" fmla="*/ 15 w 35"/>
                <a:gd name="T5" fmla="*/ 30 h 47"/>
                <a:gd name="T6" fmla="*/ 7 w 35"/>
                <a:gd name="T7" fmla="*/ 30 h 47"/>
                <a:gd name="T8" fmla="*/ 7 w 35"/>
                <a:gd name="T9" fmla="*/ 47 h 47"/>
                <a:gd name="T10" fmla="*/ 0 w 35"/>
                <a:gd name="T11" fmla="*/ 47 h 47"/>
                <a:gd name="T12" fmla="*/ 0 w 35"/>
                <a:gd name="T13" fmla="*/ 0 h 47"/>
                <a:gd name="T14" fmla="*/ 15 w 35"/>
                <a:gd name="T15" fmla="*/ 0 h 47"/>
                <a:gd name="T16" fmla="*/ 33 w 35"/>
                <a:gd name="T17" fmla="*/ 15 h 47"/>
                <a:gd name="T18" fmla="*/ 24 w 35"/>
                <a:gd name="T19" fmla="*/ 29 h 47"/>
                <a:gd name="T20" fmla="*/ 35 w 35"/>
                <a:gd name="T21" fmla="*/ 47 h 47"/>
                <a:gd name="T22" fmla="*/ 26 w 35"/>
                <a:gd name="T23" fmla="*/ 47 h 47"/>
                <a:gd name="T24" fmla="*/ 16 w 35"/>
                <a:gd name="T25" fmla="*/ 24 h 47"/>
                <a:gd name="T26" fmla="*/ 25 w 35"/>
                <a:gd name="T27" fmla="*/ 15 h 47"/>
                <a:gd name="T28" fmla="*/ 16 w 35"/>
                <a:gd name="T29" fmla="*/ 7 h 47"/>
                <a:gd name="T30" fmla="*/ 7 w 35"/>
                <a:gd name="T31" fmla="*/ 7 h 47"/>
                <a:gd name="T32" fmla="*/ 7 w 35"/>
                <a:gd name="T33" fmla="*/ 24 h 47"/>
                <a:gd name="T34" fmla="*/ 16 w 35"/>
                <a:gd name="T35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47">
                  <a:moveTo>
                    <a:pt x="26" y="47"/>
                  </a:move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6" y="0"/>
                    <a:pt x="33" y="6"/>
                    <a:pt x="33" y="15"/>
                  </a:cubicBezTo>
                  <a:cubicBezTo>
                    <a:pt x="33" y="22"/>
                    <a:pt x="30" y="26"/>
                    <a:pt x="24" y="29"/>
                  </a:cubicBezTo>
                  <a:cubicBezTo>
                    <a:pt x="35" y="47"/>
                    <a:pt x="35" y="47"/>
                    <a:pt x="35" y="47"/>
                  </a:cubicBezTo>
                  <a:lnTo>
                    <a:pt x="26" y="47"/>
                  </a:lnTo>
                  <a:close/>
                  <a:moveTo>
                    <a:pt x="16" y="24"/>
                  </a:moveTo>
                  <a:cubicBezTo>
                    <a:pt x="22" y="24"/>
                    <a:pt x="25" y="20"/>
                    <a:pt x="25" y="15"/>
                  </a:cubicBezTo>
                  <a:cubicBezTo>
                    <a:pt x="25" y="10"/>
                    <a:pt x="22" y="7"/>
                    <a:pt x="1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4"/>
                    <a:pt x="7" y="24"/>
                    <a:pt x="7" y="24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2" name="Freeform 65">
              <a:extLst>
                <a:ext uri="{FF2B5EF4-FFF2-40B4-BE49-F238E27FC236}">
                  <a16:creationId xmlns:a16="http://schemas.microsoft.com/office/drawing/2014/main" id="{1920E2DA-7A0F-2047-80BB-811D27539C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42949" y="2588936"/>
              <a:ext cx="109660" cy="112044"/>
            </a:xfrm>
            <a:custGeom>
              <a:avLst/>
              <a:gdLst>
                <a:gd name="T0" fmla="*/ 34 w 46"/>
                <a:gd name="T1" fmla="*/ 36 h 47"/>
                <a:gd name="T2" fmla="*/ 12 w 46"/>
                <a:gd name="T3" fmla="*/ 36 h 47"/>
                <a:gd name="T4" fmla="*/ 8 w 46"/>
                <a:gd name="T5" fmla="*/ 47 h 47"/>
                <a:gd name="T6" fmla="*/ 0 w 46"/>
                <a:gd name="T7" fmla="*/ 47 h 47"/>
                <a:gd name="T8" fmla="*/ 20 w 46"/>
                <a:gd name="T9" fmla="*/ 0 h 47"/>
                <a:gd name="T10" fmla="*/ 26 w 46"/>
                <a:gd name="T11" fmla="*/ 0 h 47"/>
                <a:gd name="T12" fmla="*/ 46 w 46"/>
                <a:gd name="T13" fmla="*/ 47 h 47"/>
                <a:gd name="T14" fmla="*/ 38 w 46"/>
                <a:gd name="T15" fmla="*/ 47 h 47"/>
                <a:gd name="T16" fmla="*/ 34 w 46"/>
                <a:gd name="T17" fmla="*/ 36 h 47"/>
                <a:gd name="T18" fmla="*/ 31 w 46"/>
                <a:gd name="T19" fmla="*/ 30 h 47"/>
                <a:gd name="T20" fmla="*/ 25 w 46"/>
                <a:gd name="T21" fmla="*/ 15 h 47"/>
                <a:gd name="T22" fmla="*/ 23 w 46"/>
                <a:gd name="T23" fmla="*/ 9 h 47"/>
                <a:gd name="T24" fmla="*/ 23 w 46"/>
                <a:gd name="T25" fmla="*/ 9 h 47"/>
                <a:gd name="T26" fmla="*/ 21 w 46"/>
                <a:gd name="T27" fmla="*/ 15 h 47"/>
                <a:gd name="T28" fmla="*/ 15 w 46"/>
                <a:gd name="T29" fmla="*/ 30 h 47"/>
                <a:gd name="T30" fmla="*/ 31 w 46"/>
                <a:gd name="T31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47">
                  <a:moveTo>
                    <a:pt x="34" y="36"/>
                  </a:moveTo>
                  <a:cubicBezTo>
                    <a:pt x="12" y="36"/>
                    <a:pt x="12" y="36"/>
                    <a:pt x="12" y="3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8" y="47"/>
                    <a:pt x="38" y="47"/>
                    <a:pt x="38" y="47"/>
                  </a:cubicBezTo>
                  <a:lnTo>
                    <a:pt x="34" y="36"/>
                  </a:lnTo>
                  <a:close/>
                  <a:moveTo>
                    <a:pt x="31" y="30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4" y="13"/>
                    <a:pt x="23" y="9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2" y="13"/>
                    <a:pt x="21" y="15"/>
                  </a:cubicBezTo>
                  <a:cubicBezTo>
                    <a:pt x="15" y="30"/>
                    <a:pt x="15" y="30"/>
                    <a:pt x="15" y="30"/>
                  </a:cubicBezTo>
                  <a:lnTo>
                    <a:pt x="31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3" name="Freeform 66">
              <a:extLst>
                <a:ext uri="{FF2B5EF4-FFF2-40B4-BE49-F238E27FC236}">
                  <a16:creationId xmlns:a16="http://schemas.microsoft.com/office/drawing/2014/main" id="{3082F8DE-176C-E441-B54B-865F83A06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2145" y="2586552"/>
              <a:ext cx="109660" cy="116812"/>
            </a:xfrm>
            <a:custGeom>
              <a:avLst/>
              <a:gdLst>
                <a:gd name="T0" fmla="*/ 37 w 46"/>
                <a:gd name="T1" fmla="*/ 14 h 49"/>
                <a:gd name="T2" fmla="*/ 24 w 46"/>
                <a:gd name="T3" fmla="*/ 7 h 49"/>
                <a:gd name="T4" fmla="*/ 7 w 46"/>
                <a:gd name="T5" fmla="*/ 24 h 49"/>
                <a:gd name="T6" fmla="*/ 24 w 46"/>
                <a:gd name="T7" fmla="*/ 41 h 49"/>
                <a:gd name="T8" fmla="*/ 38 w 46"/>
                <a:gd name="T9" fmla="*/ 33 h 49"/>
                <a:gd name="T10" fmla="*/ 46 w 46"/>
                <a:gd name="T11" fmla="*/ 35 h 49"/>
                <a:gd name="T12" fmla="*/ 24 w 46"/>
                <a:gd name="T13" fmla="*/ 49 h 49"/>
                <a:gd name="T14" fmla="*/ 0 w 46"/>
                <a:gd name="T15" fmla="*/ 24 h 49"/>
                <a:gd name="T16" fmla="*/ 24 w 46"/>
                <a:gd name="T17" fmla="*/ 0 h 49"/>
                <a:gd name="T18" fmla="*/ 45 w 46"/>
                <a:gd name="T19" fmla="*/ 12 h 49"/>
                <a:gd name="T20" fmla="*/ 37 w 46"/>
                <a:gd name="T21" fmla="*/ 1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49">
                  <a:moveTo>
                    <a:pt x="37" y="14"/>
                  </a:moveTo>
                  <a:cubicBezTo>
                    <a:pt x="35" y="10"/>
                    <a:pt x="29" y="7"/>
                    <a:pt x="24" y="7"/>
                  </a:cubicBezTo>
                  <a:cubicBezTo>
                    <a:pt x="14" y="7"/>
                    <a:pt x="7" y="14"/>
                    <a:pt x="7" y="24"/>
                  </a:cubicBezTo>
                  <a:cubicBezTo>
                    <a:pt x="7" y="35"/>
                    <a:pt x="14" y="41"/>
                    <a:pt x="24" y="41"/>
                  </a:cubicBezTo>
                  <a:cubicBezTo>
                    <a:pt x="30" y="41"/>
                    <a:pt x="36" y="38"/>
                    <a:pt x="38" y="33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2" y="43"/>
                    <a:pt x="33" y="49"/>
                    <a:pt x="24" y="49"/>
                  </a:cubicBezTo>
                  <a:cubicBezTo>
                    <a:pt x="10" y="49"/>
                    <a:pt x="0" y="39"/>
                    <a:pt x="0" y="24"/>
                  </a:cubicBezTo>
                  <a:cubicBezTo>
                    <a:pt x="0" y="10"/>
                    <a:pt x="10" y="0"/>
                    <a:pt x="24" y="0"/>
                  </a:cubicBezTo>
                  <a:cubicBezTo>
                    <a:pt x="33" y="0"/>
                    <a:pt x="41" y="5"/>
                    <a:pt x="45" y="12"/>
                  </a:cubicBezTo>
                  <a:lnTo>
                    <a:pt x="3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4" name="Freeform 67">
              <a:extLst>
                <a:ext uri="{FF2B5EF4-FFF2-40B4-BE49-F238E27FC236}">
                  <a16:creationId xmlns:a16="http://schemas.microsoft.com/office/drawing/2014/main" id="{19C19B71-28F1-2F41-BA22-8BB8B112C9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83725" y="2588936"/>
              <a:ext cx="90589" cy="112044"/>
            </a:xfrm>
            <a:custGeom>
              <a:avLst/>
              <a:gdLst>
                <a:gd name="T0" fmla="*/ 76 w 76"/>
                <a:gd name="T1" fmla="*/ 0 h 94"/>
                <a:gd name="T2" fmla="*/ 76 w 76"/>
                <a:gd name="T3" fmla="*/ 14 h 94"/>
                <a:gd name="T4" fmla="*/ 46 w 76"/>
                <a:gd name="T5" fmla="*/ 14 h 94"/>
                <a:gd name="T6" fmla="*/ 46 w 76"/>
                <a:gd name="T7" fmla="*/ 94 h 94"/>
                <a:gd name="T8" fmla="*/ 30 w 76"/>
                <a:gd name="T9" fmla="*/ 94 h 94"/>
                <a:gd name="T10" fmla="*/ 30 w 76"/>
                <a:gd name="T11" fmla="*/ 14 h 94"/>
                <a:gd name="T12" fmla="*/ 0 w 76"/>
                <a:gd name="T13" fmla="*/ 14 h 94"/>
                <a:gd name="T14" fmla="*/ 0 w 76"/>
                <a:gd name="T15" fmla="*/ 0 h 94"/>
                <a:gd name="T16" fmla="*/ 76 w 76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94">
                  <a:moveTo>
                    <a:pt x="76" y="0"/>
                  </a:moveTo>
                  <a:lnTo>
                    <a:pt x="76" y="14"/>
                  </a:lnTo>
                  <a:lnTo>
                    <a:pt x="46" y="14"/>
                  </a:lnTo>
                  <a:lnTo>
                    <a:pt x="46" y="94"/>
                  </a:lnTo>
                  <a:lnTo>
                    <a:pt x="30" y="94"/>
                  </a:lnTo>
                  <a:lnTo>
                    <a:pt x="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5" name="Freeform 68">
              <a:extLst>
                <a:ext uri="{FF2B5EF4-FFF2-40B4-BE49-F238E27FC236}">
                  <a16:creationId xmlns:a16="http://schemas.microsoft.com/office/drawing/2014/main" id="{F6DD68AA-3F47-2748-BA03-C7D885AADC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44461" y="2100233"/>
              <a:ext cx="45294" cy="66750"/>
            </a:xfrm>
            <a:custGeom>
              <a:avLst/>
              <a:gdLst>
                <a:gd name="T0" fmla="*/ 17 w 19"/>
                <a:gd name="T1" fmla="*/ 13 h 28"/>
                <a:gd name="T2" fmla="*/ 5 w 19"/>
                <a:gd name="T3" fmla="*/ 9 h 28"/>
                <a:gd name="T4" fmla="*/ 8 w 19"/>
                <a:gd name="T5" fmla="*/ 25 h 28"/>
                <a:gd name="T6" fmla="*/ 13 w 19"/>
                <a:gd name="T7" fmla="*/ 26 h 28"/>
                <a:gd name="T8" fmla="*/ 14 w 19"/>
                <a:gd name="T9" fmla="*/ 21 h 28"/>
                <a:gd name="T10" fmla="*/ 17 w 19"/>
                <a:gd name="T1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8">
                  <a:moveTo>
                    <a:pt x="17" y="13"/>
                  </a:moveTo>
                  <a:cubicBezTo>
                    <a:pt x="17" y="13"/>
                    <a:pt x="12" y="0"/>
                    <a:pt x="5" y="9"/>
                  </a:cubicBezTo>
                  <a:cubicBezTo>
                    <a:pt x="5" y="9"/>
                    <a:pt x="0" y="13"/>
                    <a:pt x="8" y="25"/>
                  </a:cubicBezTo>
                  <a:cubicBezTo>
                    <a:pt x="8" y="25"/>
                    <a:pt x="10" y="28"/>
                    <a:pt x="13" y="26"/>
                  </a:cubicBezTo>
                  <a:cubicBezTo>
                    <a:pt x="13" y="26"/>
                    <a:pt x="16" y="26"/>
                    <a:pt x="14" y="21"/>
                  </a:cubicBezTo>
                  <a:cubicBezTo>
                    <a:pt x="14" y="21"/>
                    <a:pt x="19" y="21"/>
                    <a:pt x="17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6" name="Freeform 69">
              <a:extLst>
                <a:ext uri="{FF2B5EF4-FFF2-40B4-BE49-F238E27FC236}">
                  <a16:creationId xmlns:a16="http://schemas.microsoft.com/office/drawing/2014/main" id="{A92E308B-3B8A-B745-850C-67E3713C2D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84348" y="2088313"/>
              <a:ext cx="45294" cy="64366"/>
            </a:xfrm>
            <a:custGeom>
              <a:avLst/>
              <a:gdLst>
                <a:gd name="T0" fmla="*/ 16 w 19"/>
                <a:gd name="T1" fmla="*/ 12 h 27"/>
                <a:gd name="T2" fmla="*/ 4 w 19"/>
                <a:gd name="T3" fmla="*/ 8 h 27"/>
                <a:gd name="T4" fmla="*/ 8 w 19"/>
                <a:gd name="T5" fmla="*/ 24 h 27"/>
                <a:gd name="T6" fmla="*/ 12 w 19"/>
                <a:gd name="T7" fmla="*/ 26 h 27"/>
                <a:gd name="T8" fmla="*/ 14 w 19"/>
                <a:gd name="T9" fmla="*/ 21 h 27"/>
                <a:gd name="T10" fmla="*/ 16 w 19"/>
                <a:gd name="T11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7">
                  <a:moveTo>
                    <a:pt x="16" y="12"/>
                  </a:moveTo>
                  <a:cubicBezTo>
                    <a:pt x="16" y="12"/>
                    <a:pt x="12" y="0"/>
                    <a:pt x="4" y="8"/>
                  </a:cubicBezTo>
                  <a:cubicBezTo>
                    <a:pt x="4" y="8"/>
                    <a:pt x="0" y="12"/>
                    <a:pt x="8" y="24"/>
                  </a:cubicBezTo>
                  <a:cubicBezTo>
                    <a:pt x="8" y="24"/>
                    <a:pt x="10" y="27"/>
                    <a:pt x="12" y="26"/>
                  </a:cubicBezTo>
                  <a:cubicBezTo>
                    <a:pt x="12" y="26"/>
                    <a:pt x="16" y="25"/>
                    <a:pt x="14" y="21"/>
                  </a:cubicBezTo>
                  <a:cubicBezTo>
                    <a:pt x="14" y="21"/>
                    <a:pt x="19" y="20"/>
                    <a:pt x="16" y="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7" name="Freeform 70">
              <a:extLst>
                <a:ext uri="{FF2B5EF4-FFF2-40B4-BE49-F238E27FC236}">
                  <a16:creationId xmlns:a16="http://schemas.microsoft.com/office/drawing/2014/main" id="{CE989672-34B9-5740-AE98-034E89B852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97049" y="2076393"/>
              <a:ext cx="1022701" cy="488703"/>
            </a:xfrm>
            <a:custGeom>
              <a:avLst/>
              <a:gdLst>
                <a:gd name="T0" fmla="*/ 406 w 429"/>
                <a:gd name="T1" fmla="*/ 144 h 205"/>
                <a:gd name="T2" fmla="*/ 377 w 429"/>
                <a:gd name="T3" fmla="*/ 95 h 205"/>
                <a:gd name="T4" fmla="*/ 429 w 429"/>
                <a:gd name="T5" fmla="*/ 20 h 205"/>
                <a:gd name="T6" fmla="*/ 397 w 429"/>
                <a:gd name="T7" fmla="*/ 31 h 205"/>
                <a:gd name="T8" fmla="*/ 368 w 429"/>
                <a:gd name="T9" fmla="*/ 93 h 205"/>
                <a:gd name="T10" fmla="*/ 275 w 429"/>
                <a:gd name="T11" fmla="*/ 150 h 205"/>
                <a:gd name="T12" fmla="*/ 235 w 429"/>
                <a:gd name="T13" fmla="*/ 134 h 205"/>
                <a:gd name="T14" fmla="*/ 253 w 429"/>
                <a:gd name="T15" fmla="*/ 122 h 205"/>
                <a:gd name="T16" fmla="*/ 259 w 429"/>
                <a:gd name="T17" fmla="*/ 105 h 205"/>
                <a:gd name="T18" fmla="*/ 228 w 429"/>
                <a:gd name="T19" fmla="*/ 123 h 205"/>
                <a:gd name="T20" fmla="*/ 228 w 429"/>
                <a:gd name="T21" fmla="*/ 130 h 205"/>
                <a:gd name="T22" fmla="*/ 183 w 429"/>
                <a:gd name="T23" fmla="*/ 143 h 205"/>
                <a:gd name="T24" fmla="*/ 79 w 429"/>
                <a:gd name="T25" fmla="*/ 102 h 205"/>
                <a:gd name="T26" fmla="*/ 132 w 429"/>
                <a:gd name="T27" fmla="*/ 47 h 205"/>
                <a:gd name="T28" fmla="*/ 121 w 429"/>
                <a:gd name="T29" fmla="*/ 29 h 205"/>
                <a:gd name="T30" fmla="*/ 17 w 429"/>
                <a:gd name="T31" fmla="*/ 143 h 205"/>
                <a:gd name="T32" fmla="*/ 23 w 429"/>
                <a:gd name="T33" fmla="*/ 198 h 205"/>
                <a:gd name="T34" fmla="*/ 64 w 429"/>
                <a:gd name="T35" fmla="*/ 117 h 205"/>
                <a:gd name="T36" fmla="*/ 69 w 429"/>
                <a:gd name="T37" fmla="*/ 108 h 205"/>
                <a:gd name="T38" fmla="*/ 99 w 429"/>
                <a:gd name="T39" fmla="*/ 130 h 205"/>
                <a:gd name="T40" fmla="*/ 227 w 429"/>
                <a:gd name="T41" fmla="*/ 138 h 205"/>
                <a:gd name="T42" fmla="*/ 307 w 429"/>
                <a:gd name="T43" fmla="*/ 145 h 205"/>
                <a:gd name="T44" fmla="*/ 368 w 429"/>
                <a:gd name="T45" fmla="*/ 102 h 205"/>
                <a:gd name="T46" fmla="*/ 379 w 429"/>
                <a:gd name="T47" fmla="*/ 136 h 205"/>
                <a:gd name="T48" fmla="*/ 404 w 429"/>
                <a:gd name="T49" fmla="*/ 150 h 205"/>
                <a:gd name="T50" fmla="*/ 406 w 429"/>
                <a:gd name="T51" fmla="*/ 144 h 205"/>
                <a:gd name="T52" fmla="*/ 380 w 429"/>
                <a:gd name="T53" fmla="*/ 76 h 205"/>
                <a:gd name="T54" fmla="*/ 417 w 429"/>
                <a:gd name="T55" fmla="*/ 23 h 205"/>
                <a:gd name="T56" fmla="*/ 410 w 429"/>
                <a:gd name="T57" fmla="*/ 47 h 205"/>
                <a:gd name="T58" fmla="*/ 378 w 429"/>
                <a:gd name="T59" fmla="*/ 84 h 205"/>
                <a:gd name="T60" fmla="*/ 380 w 429"/>
                <a:gd name="T61" fmla="*/ 76 h 205"/>
                <a:gd name="T62" fmla="*/ 237 w 429"/>
                <a:gd name="T63" fmla="*/ 123 h 205"/>
                <a:gd name="T64" fmla="*/ 253 w 429"/>
                <a:gd name="T65" fmla="*/ 111 h 205"/>
                <a:gd name="T66" fmla="*/ 236 w 429"/>
                <a:gd name="T67" fmla="*/ 125 h 205"/>
                <a:gd name="T68" fmla="*/ 237 w 429"/>
                <a:gd name="T69" fmla="*/ 123 h 205"/>
                <a:gd name="T70" fmla="*/ 69 w 429"/>
                <a:gd name="T71" fmla="*/ 95 h 205"/>
                <a:gd name="T72" fmla="*/ 60 w 429"/>
                <a:gd name="T73" fmla="*/ 88 h 205"/>
                <a:gd name="T74" fmla="*/ 58 w 429"/>
                <a:gd name="T75" fmla="*/ 97 h 205"/>
                <a:gd name="T76" fmla="*/ 57 w 429"/>
                <a:gd name="T77" fmla="*/ 112 h 205"/>
                <a:gd name="T78" fmla="*/ 57 w 429"/>
                <a:gd name="T79" fmla="*/ 112 h 205"/>
                <a:gd name="T80" fmla="*/ 31 w 429"/>
                <a:gd name="T81" fmla="*/ 181 h 205"/>
                <a:gd name="T82" fmla="*/ 22 w 429"/>
                <a:gd name="T83" fmla="*/ 187 h 205"/>
                <a:gd name="T84" fmla="*/ 25 w 429"/>
                <a:gd name="T85" fmla="*/ 149 h 205"/>
                <a:gd name="T86" fmla="*/ 110 w 429"/>
                <a:gd name="T87" fmla="*/ 40 h 205"/>
                <a:gd name="T88" fmla="*/ 122 w 429"/>
                <a:gd name="T89" fmla="*/ 49 h 205"/>
                <a:gd name="T90" fmla="*/ 69 w 429"/>
                <a:gd name="T91" fmla="*/ 9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29" h="205">
                  <a:moveTo>
                    <a:pt x="406" y="144"/>
                  </a:moveTo>
                  <a:cubicBezTo>
                    <a:pt x="379" y="136"/>
                    <a:pt x="375" y="112"/>
                    <a:pt x="377" y="95"/>
                  </a:cubicBezTo>
                  <a:cubicBezTo>
                    <a:pt x="424" y="52"/>
                    <a:pt x="429" y="20"/>
                    <a:pt x="429" y="20"/>
                  </a:cubicBezTo>
                  <a:cubicBezTo>
                    <a:pt x="426" y="0"/>
                    <a:pt x="397" y="31"/>
                    <a:pt x="397" y="31"/>
                  </a:cubicBezTo>
                  <a:cubicBezTo>
                    <a:pt x="377" y="56"/>
                    <a:pt x="370" y="77"/>
                    <a:pt x="368" y="93"/>
                  </a:cubicBezTo>
                  <a:cubicBezTo>
                    <a:pt x="318" y="141"/>
                    <a:pt x="275" y="150"/>
                    <a:pt x="275" y="150"/>
                  </a:cubicBezTo>
                  <a:cubicBezTo>
                    <a:pt x="253" y="157"/>
                    <a:pt x="237" y="147"/>
                    <a:pt x="235" y="134"/>
                  </a:cubicBezTo>
                  <a:cubicBezTo>
                    <a:pt x="247" y="128"/>
                    <a:pt x="253" y="122"/>
                    <a:pt x="253" y="122"/>
                  </a:cubicBezTo>
                  <a:cubicBezTo>
                    <a:pt x="267" y="112"/>
                    <a:pt x="259" y="105"/>
                    <a:pt x="259" y="105"/>
                  </a:cubicBezTo>
                  <a:cubicBezTo>
                    <a:pt x="240" y="87"/>
                    <a:pt x="228" y="123"/>
                    <a:pt x="228" y="123"/>
                  </a:cubicBezTo>
                  <a:cubicBezTo>
                    <a:pt x="228" y="126"/>
                    <a:pt x="228" y="128"/>
                    <a:pt x="228" y="130"/>
                  </a:cubicBezTo>
                  <a:cubicBezTo>
                    <a:pt x="204" y="142"/>
                    <a:pt x="183" y="143"/>
                    <a:pt x="183" y="143"/>
                  </a:cubicBezTo>
                  <a:cubicBezTo>
                    <a:pt x="113" y="141"/>
                    <a:pt x="79" y="102"/>
                    <a:pt x="79" y="102"/>
                  </a:cubicBezTo>
                  <a:cubicBezTo>
                    <a:pt x="117" y="82"/>
                    <a:pt x="132" y="47"/>
                    <a:pt x="132" y="47"/>
                  </a:cubicBezTo>
                  <a:cubicBezTo>
                    <a:pt x="138" y="28"/>
                    <a:pt x="121" y="29"/>
                    <a:pt x="121" y="29"/>
                  </a:cubicBezTo>
                  <a:cubicBezTo>
                    <a:pt x="59" y="36"/>
                    <a:pt x="17" y="143"/>
                    <a:pt x="17" y="143"/>
                  </a:cubicBezTo>
                  <a:cubicBezTo>
                    <a:pt x="0" y="191"/>
                    <a:pt x="23" y="198"/>
                    <a:pt x="23" y="198"/>
                  </a:cubicBezTo>
                  <a:cubicBezTo>
                    <a:pt x="42" y="205"/>
                    <a:pt x="64" y="117"/>
                    <a:pt x="64" y="117"/>
                  </a:cubicBezTo>
                  <a:cubicBezTo>
                    <a:pt x="65" y="105"/>
                    <a:pt x="69" y="108"/>
                    <a:pt x="69" y="108"/>
                  </a:cubicBezTo>
                  <a:cubicBezTo>
                    <a:pt x="71" y="113"/>
                    <a:pt x="99" y="130"/>
                    <a:pt x="99" y="130"/>
                  </a:cubicBezTo>
                  <a:cubicBezTo>
                    <a:pt x="157" y="160"/>
                    <a:pt x="202" y="150"/>
                    <a:pt x="227" y="138"/>
                  </a:cubicBezTo>
                  <a:cubicBezTo>
                    <a:pt x="231" y="184"/>
                    <a:pt x="307" y="145"/>
                    <a:pt x="307" y="145"/>
                  </a:cubicBezTo>
                  <a:cubicBezTo>
                    <a:pt x="332" y="130"/>
                    <a:pt x="352" y="116"/>
                    <a:pt x="368" y="102"/>
                  </a:cubicBezTo>
                  <a:cubicBezTo>
                    <a:pt x="369" y="123"/>
                    <a:pt x="379" y="136"/>
                    <a:pt x="379" y="136"/>
                  </a:cubicBezTo>
                  <a:cubicBezTo>
                    <a:pt x="396" y="154"/>
                    <a:pt x="404" y="150"/>
                    <a:pt x="404" y="150"/>
                  </a:cubicBezTo>
                  <a:cubicBezTo>
                    <a:pt x="410" y="146"/>
                    <a:pt x="406" y="144"/>
                    <a:pt x="406" y="144"/>
                  </a:cubicBezTo>
                  <a:moveTo>
                    <a:pt x="380" y="76"/>
                  </a:moveTo>
                  <a:cubicBezTo>
                    <a:pt x="402" y="28"/>
                    <a:pt x="417" y="23"/>
                    <a:pt x="417" y="23"/>
                  </a:cubicBezTo>
                  <a:cubicBezTo>
                    <a:pt x="428" y="19"/>
                    <a:pt x="410" y="47"/>
                    <a:pt x="410" y="47"/>
                  </a:cubicBezTo>
                  <a:cubicBezTo>
                    <a:pt x="399" y="61"/>
                    <a:pt x="389" y="73"/>
                    <a:pt x="378" y="84"/>
                  </a:cubicBezTo>
                  <a:cubicBezTo>
                    <a:pt x="379" y="79"/>
                    <a:pt x="380" y="76"/>
                    <a:pt x="380" y="76"/>
                  </a:cubicBezTo>
                  <a:moveTo>
                    <a:pt x="237" y="123"/>
                  </a:moveTo>
                  <a:cubicBezTo>
                    <a:pt x="246" y="106"/>
                    <a:pt x="253" y="111"/>
                    <a:pt x="253" y="111"/>
                  </a:cubicBezTo>
                  <a:cubicBezTo>
                    <a:pt x="248" y="116"/>
                    <a:pt x="242" y="121"/>
                    <a:pt x="236" y="125"/>
                  </a:cubicBezTo>
                  <a:cubicBezTo>
                    <a:pt x="237" y="124"/>
                    <a:pt x="237" y="123"/>
                    <a:pt x="237" y="123"/>
                  </a:cubicBezTo>
                  <a:moveTo>
                    <a:pt x="69" y="95"/>
                  </a:moveTo>
                  <a:cubicBezTo>
                    <a:pt x="69" y="95"/>
                    <a:pt x="72" y="79"/>
                    <a:pt x="60" y="88"/>
                  </a:cubicBezTo>
                  <a:cubicBezTo>
                    <a:pt x="60" y="88"/>
                    <a:pt x="54" y="91"/>
                    <a:pt x="58" y="97"/>
                  </a:cubicBezTo>
                  <a:cubicBezTo>
                    <a:pt x="58" y="97"/>
                    <a:pt x="48" y="97"/>
                    <a:pt x="57" y="112"/>
                  </a:cubicBezTo>
                  <a:cubicBezTo>
                    <a:pt x="57" y="112"/>
                    <a:pt x="57" y="112"/>
                    <a:pt x="57" y="112"/>
                  </a:cubicBezTo>
                  <a:cubicBezTo>
                    <a:pt x="57" y="112"/>
                    <a:pt x="45" y="156"/>
                    <a:pt x="31" y="181"/>
                  </a:cubicBezTo>
                  <a:cubicBezTo>
                    <a:pt x="31" y="181"/>
                    <a:pt x="25" y="194"/>
                    <a:pt x="22" y="187"/>
                  </a:cubicBezTo>
                  <a:cubicBezTo>
                    <a:pt x="22" y="187"/>
                    <a:pt x="17" y="177"/>
                    <a:pt x="25" y="149"/>
                  </a:cubicBezTo>
                  <a:cubicBezTo>
                    <a:pt x="25" y="149"/>
                    <a:pt x="51" y="59"/>
                    <a:pt x="110" y="40"/>
                  </a:cubicBezTo>
                  <a:cubicBezTo>
                    <a:pt x="110" y="40"/>
                    <a:pt x="133" y="31"/>
                    <a:pt x="122" y="49"/>
                  </a:cubicBezTo>
                  <a:cubicBezTo>
                    <a:pt x="122" y="49"/>
                    <a:pt x="95" y="93"/>
                    <a:pt x="69" y="9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8" name="Freeform 71">
              <a:extLst>
                <a:ext uri="{FF2B5EF4-FFF2-40B4-BE49-F238E27FC236}">
                  <a16:creationId xmlns:a16="http://schemas.microsoft.com/office/drawing/2014/main" id="{A5884717-EDEB-494C-AAB3-6D91E900FE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86375" y="2112152"/>
              <a:ext cx="1399360" cy="407650"/>
            </a:xfrm>
            <a:custGeom>
              <a:avLst/>
              <a:gdLst>
                <a:gd name="T0" fmla="*/ 518 w 587"/>
                <a:gd name="T1" fmla="*/ 69 h 171"/>
                <a:gd name="T2" fmla="*/ 511 w 587"/>
                <a:gd name="T3" fmla="*/ 62 h 171"/>
                <a:gd name="T4" fmla="*/ 432 w 587"/>
                <a:gd name="T5" fmla="*/ 47 h 171"/>
                <a:gd name="T6" fmla="*/ 407 w 587"/>
                <a:gd name="T7" fmla="*/ 45 h 171"/>
                <a:gd name="T8" fmla="*/ 395 w 587"/>
                <a:gd name="T9" fmla="*/ 52 h 171"/>
                <a:gd name="T10" fmla="*/ 407 w 587"/>
                <a:gd name="T11" fmla="*/ 57 h 171"/>
                <a:gd name="T12" fmla="*/ 441 w 587"/>
                <a:gd name="T13" fmla="*/ 71 h 171"/>
                <a:gd name="T14" fmla="*/ 407 w 587"/>
                <a:gd name="T15" fmla="*/ 89 h 171"/>
                <a:gd name="T16" fmla="*/ 380 w 587"/>
                <a:gd name="T17" fmla="*/ 79 h 171"/>
                <a:gd name="T18" fmla="*/ 381 w 587"/>
                <a:gd name="T19" fmla="*/ 69 h 171"/>
                <a:gd name="T20" fmla="*/ 377 w 587"/>
                <a:gd name="T21" fmla="*/ 63 h 171"/>
                <a:gd name="T22" fmla="*/ 370 w 587"/>
                <a:gd name="T23" fmla="*/ 67 h 171"/>
                <a:gd name="T24" fmla="*/ 297 w 587"/>
                <a:gd name="T25" fmla="*/ 89 h 171"/>
                <a:gd name="T26" fmla="*/ 289 w 587"/>
                <a:gd name="T27" fmla="*/ 61 h 171"/>
                <a:gd name="T28" fmla="*/ 290 w 587"/>
                <a:gd name="T29" fmla="*/ 46 h 171"/>
                <a:gd name="T30" fmla="*/ 285 w 587"/>
                <a:gd name="T31" fmla="*/ 53 h 171"/>
                <a:gd name="T32" fmla="*/ 201 w 587"/>
                <a:gd name="T33" fmla="*/ 107 h 171"/>
                <a:gd name="T34" fmla="*/ 199 w 587"/>
                <a:gd name="T35" fmla="*/ 66 h 171"/>
                <a:gd name="T36" fmla="*/ 232 w 587"/>
                <a:gd name="T37" fmla="*/ 31 h 171"/>
                <a:gd name="T38" fmla="*/ 279 w 587"/>
                <a:gd name="T39" fmla="*/ 6 h 171"/>
                <a:gd name="T40" fmla="*/ 281 w 587"/>
                <a:gd name="T41" fmla="*/ 2 h 171"/>
                <a:gd name="T42" fmla="*/ 281 w 587"/>
                <a:gd name="T43" fmla="*/ 2 h 171"/>
                <a:gd name="T44" fmla="*/ 272 w 587"/>
                <a:gd name="T45" fmla="*/ 2 h 171"/>
                <a:gd name="T46" fmla="*/ 233 w 587"/>
                <a:gd name="T47" fmla="*/ 21 h 171"/>
                <a:gd name="T48" fmla="*/ 227 w 587"/>
                <a:gd name="T49" fmla="*/ 9 h 171"/>
                <a:gd name="T50" fmla="*/ 195 w 587"/>
                <a:gd name="T51" fmla="*/ 55 h 171"/>
                <a:gd name="T52" fmla="*/ 100 w 587"/>
                <a:gd name="T53" fmla="*/ 116 h 171"/>
                <a:gd name="T54" fmla="*/ 88 w 587"/>
                <a:gd name="T55" fmla="*/ 83 h 171"/>
                <a:gd name="T56" fmla="*/ 83 w 587"/>
                <a:gd name="T57" fmla="*/ 79 h 171"/>
                <a:gd name="T58" fmla="*/ 73 w 587"/>
                <a:gd name="T59" fmla="*/ 86 h 171"/>
                <a:gd name="T60" fmla="*/ 58 w 587"/>
                <a:gd name="T61" fmla="*/ 101 h 171"/>
                <a:gd name="T62" fmla="*/ 62 w 587"/>
                <a:gd name="T63" fmla="*/ 65 h 171"/>
                <a:gd name="T64" fmla="*/ 17 w 587"/>
                <a:gd name="T65" fmla="*/ 87 h 171"/>
                <a:gd name="T66" fmla="*/ 14 w 587"/>
                <a:gd name="T67" fmla="*/ 123 h 171"/>
                <a:gd name="T68" fmla="*/ 79 w 587"/>
                <a:gd name="T69" fmla="*/ 91 h 171"/>
                <a:gd name="T70" fmla="*/ 81 w 587"/>
                <a:gd name="T71" fmla="*/ 90 h 171"/>
                <a:gd name="T72" fmla="*/ 119 w 587"/>
                <a:gd name="T73" fmla="*/ 122 h 171"/>
                <a:gd name="T74" fmla="*/ 184 w 587"/>
                <a:gd name="T75" fmla="*/ 77 h 171"/>
                <a:gd name="T76" fmla="*/ 277 w 587"/>
                <a:gd name="T77" fmla="*/ 72 h 171"/>
                <a:gd name="T78" fmla="*/ 332 w 587"/>
                <a:gd name="T79" fmla="*/ 97 h 171"/>
                <a:gd name="T80" fmla="*/ 371 w 587"/>
                <a:gd name="T81" fmla="*/ 78 h 171"/>
                <a:gd name="T82" fmla="*/ 412 w 587"/>
                <a:gd name="T83" fmla="*/ 99 h 171"/>
                <a:gd name="T84" fmla="*/ 446 w 587"/>
                <a:gd name="T85" fmla="*/ 80 h 171"/>
                <a:gd name="T86" fmla="*/ 437 w 587"/>
                <a:gd name="T87" fmla="*/ 56 h 171"/>
                <a:gd name="T88" fmla="*/ 506 w 587"/>
                <a:gd name="T89" fmla="*/ 77 h 171"/>
                <a:gd name="T90" fmla="*/ 502 w 587"/>
                <a:gd name="T91" fmla="*/ 98 h 171"/>
                <a:gd name="T92" fmla="*/ 519 w 587"/>
                <a:gd name="T93" fmla="*/ 77 h 171"/>
                <a:gd name="T94" fmla="*/ 564 w 587"/>
                <a:gd name="T95" fmla="*/ 59 h 171"/>
                <a:gd name="T96" fmla="*/ 560 w 587"/>
                <a:gd name="T97" fmla="*/ 84 h 171"/>
                <a:gd name="T98" fmla="*/ 556 w 587"/>
                <a:gd name="T99" fmla="*/ 98 h 171"/>
                <a:gd name="T100" fmla="*/ 573 w 587"/>
                <a:gd name="T101" fmla="*/ 51 h 171"/>
                <a:gd name="T102" fmla="*/ 518 w 587"/>
                <a:gd name="T103" fmla="*/ 69 h 171"/>
                <a:gd name="T104" fmla="*/ 20 w 587"/>
                <a:gd name="T105" fmla="*/ 105 h 171"/>
                <a:gd name="T106" fmla="*/ 45 w 587"/>
                <a:gd name="T107" fmla="*/ 73 h 171"/>
                <a:gd name="T108" fmla="*/ 49 w 587"/>
                <a:gd name="T109" fmla="*/ 105 h 171"/>
                <a:gd name="T110" fmla="*/ 20 w 587"/>
                <a:gd name="T111" fmla="*/ 105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7" h="171">
                  <a:moveTo>
                    <a:pt x="518" y="69"/>
                  </a:moveTo>
                  <a:cubicBezTo>
                    <a:pt x="518" y="69"/>
                    <a:pt x="516" y="71"/>
                    <a:pt x="511" y="62"/>
                  </a:cubicBezTo>
                  <a:cubicBezTo>
                    <a:pt x="511" y="62"/>
                    <a:pt x="500" y="42"/>
                    <a:pt x="432" y="47"/>
                  </a:cubicBezTo>
                  <a:cubicBezTo>
                    <a:pt x="432" y="47"/>
                    <a:pt x="418" y="47"/>
                    <a:pt x="407" y="45"/>
                  </a:cubicBezTo>
                  <a:cubicBezTo>
                    <a:pt x="407" y="45"/>
                    <a:pt x="396" y="43"/>
                    <a:pt x="395" y="52"/>
                  </a:cubicBezTo>
                  <a:cubicBezTo>
                    <a:pt x="395" y="52"/>
                    <a:pt x="394" y="57"/>
                    <a:pt x="407" y="57"/>
                  </a:cubicBezTo>
                  <a:cubicBezTo>
                    <a:pt x="407" y="57"/>
                    <a:pt x="440" y="52"/>
                    <a:pt x="441" y="71"/>
                  </a:cubicBezTo>
                  <a:cubicBezTo>
                    <a:pt x="441" y="71"/>
                    <a:pt x="441" y="87"/>
                    <a:pt x="407" y="89"/>
                  </a:cubicBezTo>
                  <a:cubicBezTo>
                    <a:pt x="407" y="89"/>
                    <a:pt x="385" y="90"/>
                    <a:pt x="380" y="79"/>
                  </a:cubicBezTo>
                  <a:cubicBezTo>
                    <a:pt x="380" y="79"/>
                    <a:pt x="379" y="77"/>
                    <a:pt x="381" y="69"/>
                  </a:cubicBezTo>
                  <a:cubicBezTo>
                    <a:pt x="381" y="69"/>
                    <a:pt x="383" y="63"/>
                    <a:pt x="377" y="63"/>
                  </a:cubicBezTo>
                  <a:cubicBezTo>
                    <a:pt x="377" y="63"/>
                    <a:pt x="373" y="60"/>
                    <a:pt x="370" y="67"/>
                  </a:cubicBezTo>
                  <a:cubicBezTo>
                    <a:pt x="370" y="67"/>
                    <a:pt x="330" y="99"/>
                    <a:pt x="297" y="89"/>
                  </a:cubicBezTo>
                  <a:cubicBezTo>
                    <a:pt x="297" y="89"/>
                    <a:pt x="281" y="84"/>
                    <a:pt x="289" y="61"/>
                  </a:cubicBezTo>
                  <a:cubicBezTo>
                    <a:pt x="289" y="61"/>
                    <a:pt x="298" y="46"/>
                    <a:pt x="290" y="46"/>
                  </a:cubicBezTo>
                  <a:cubicBezTo>
                    <a:pt x="290" y="46"/>
                    <a:pt x="286" y="45"/>
                    <a:pt x="285" y="53"/>
                  </a:cubicBezTo>
                  <a:cubicBezTo>
                    <a:pt x="285" y="53"/>
                    <a:pt x="243" y="106"/>
                    <a:pt x="201" y="107"/>
                  </a:cubicBezTo>
                  <a:cubicBezTo>
                    <a:pt x="201" y="107"/>
                    <a:pt x="177" y="110"/>
                    <a:pt x="199" y="66"/>
                  </a:cubicBezTo>
                  <a:cubicBezTo>
                    <a:pt x="199" y="66"/>
                    <a:pt x="212" y="43"/>
                    <a:pt x="232" y="31"/>
                  </a:cubicBezTo>
                  <a:cubicBezTo>
                    <a:pt x="232" y="31"/>
                    <a:pt x="278" y="7"/>
                    <a:pt x="279" y="6"/>
                  </a:cubicBezTo>
                  <a:cubicBezTo>
                    <a:pt x="280" y="5"/>
                    <a:pt x="283" y="4"/>
                    <a:pt x="281" y="2"/>
                  </a:cubicBezTo>
                  <a:cubicBezTo>
                    <a:pt x="281" y="2"/>
                    <a:pt x="281" y="2"/>
                    <a:pt x="281" y="2"/>
                  </a:cubicBezTo>
                  <a:cubicBezTo>
                    <a:pt x="281" y="2"/>
                    <a:pt x="277" y="0"/>
                    <a:pt x="272" y="2"/>
                  </a:cubicBezTo>
                  <a:cubicBezTo>
                    <a:pt x="233" y="21"/>
                    <a:pt x="233" y="21"/>
                    <a:pt x="233" y="21"/>
                  </a:cubicBezTo>
                  <a:cubicBezTo>
                    <a:pt x="233" y="21"/>
                    <a:pt x="238" y="4"/>
                    <a:pt x="227" y="9"/>
                  </a:cubicBezTo>
                  <a:cubicBezTo>
                    <a:pt x="227" y="9"/>
                    <a:pt x="212" y="22"/>
                    <a:pt x="195" y="55"/>
                  </a:cubicBezTo>
                  <a:cubicBezTo>
                    <a:pt x="195" y="55"/>
                    <a:pt x="131" y="120"/>
                    <a:pt x="100" y="116"/>
                  </a:cubicBezTo>
                  <a:cubicBezTo>
                    <a:pt x="100" y="116"/>
                    <a:pt x="80" y="117"/>
                    <a:pt x="88" y="83"/>
                  </a:cubicBezTo>
                  <a:cubicBezTo>
                    <a:pt x="88" y="83"/>
                    <a:pt x="89" y="80"/>
                    <a:pt x="83" y="79"/>
                  </a:cubicBezTo>
                  <a:cubicBezTo>
                    <a:pt x="83" y="79"/>
                    <a:pt x="79" y="77"/>
                    <a:pt x="73" y="86"/>
                  </a:cubicBezTo>
                  <a:cubicBezTo>
                    <a:pt x="73" y="86"/>
                    <a:pt x="69" y="94"/>
                    <a:pt x="58" y="101"/>
                  </a:cubicBezTo>
                  <a:cubicBezTo>
                    <a:pt x="58" y="101"/>
                    <a:pt x="77" y="79"/>
                    <a:pt x="62" y="65"/>
                  </a:cubicBezTo>
                  <a:cubicBezTo>
                    <a:pt x="62" y="65"/>
                    <a:pt x="44" y="49"/>
                    <a:pt x="17" y="87"/>
                  </a:cubicBezTo>
                  <a:cubicBezTo>
                    <a:pt x="17" y="87"/>
                    <a:pt x="0" y="113"/>
                    <a:pt x="14" y="123"/>
                  </a:cubicBezTo>
                  <a:cubicBezTo>
                    <a:pt x="14" y="123"/>
                    <a:pt x="29" y="136"/>
                    <a:pt x="79" y="91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66" y="139"/>
                    <a:pt x="119" y="122"/>
                  </a:cubicBezTo>
                  <a:cubicBezTo>
                    <a:pt x="119" y="122"/>
                    <a:pt x="152" y="109"/>
                    <a:pt x="184" y="77"/>
                  </a:cubicBezTo>
                  <a:cubicBezTo>
                    <a:pt x="184" y="77"/>
                    <a:pt x="157" y="171"/>
                    <a:pt x="277" y="72"/>
                  </a:cubicBezTo>
                  <a:cubicBezTo>
                    <a:pt x="277" y="72"/>
                    <a:pt x="270" y="111"/>
                    <a:pt x="332" y="97"/>
                  </a:cubicBezTo>
                  <a:cubicBezTo>
                    <a:pt x="332" y="97"/>
                    <a:pt x="355" y="90"/>
                    <a:pt x="371" y="78"/>
                  </a:cubicBezTo>
                  <a:cubicBezTo>
                    <a:pt x="371" y="78"/>
                    <a:pt x="372" y="101"/>
                    <a:pt x="412" y="99"/>
                  </a:cubicBezTo>
                  <a:cubicBezTo>
                    <a:pt x="412" y="99"/>
                    <a:pt x="435" y="99"/>
                    <a:pt x="446" y="80"/>
                  </a:cubicBezTo>
                  <a:cubicBezTo>
                    <a:pt x="446" y="80"/>
                    <a:pt x="454" y="64"/>
                    <a:pt x="437" y="56"/>
                  </a:cubicBezTo>
                  <a:cubicBezTo>
                    <a:pt x="437" y="56"/>
                    <a:pt x="515" y="54"/>
                    <a:pt x="506" y="77"/>
                  </a:cubicBezTo>
                  <a:cubicBezTo>
                    <a:pt x="506" y="77"/>
                    <a:pt x="490" y="100"/>
                    <a:pt x="502" y="98"/>
                  </a:cubicBezTo>
                  <a:cubicBezTo>
                    <a:pt x="502" y="98"/>
                    <a:pt x="508" y="98"/>
                    <a:pt x="519" y="77"/>
                  </a:cubicBezTo>
                  <a:cubicBezTo>
                    <a:pt x="519" y="77"/>
                    <a:pt x="545" y="46"/>
                    <a:pt x="564" y="59"/>
                  </a:cubicBezTo>
                  <a:cubicBezTo>
                    <a:pt x="564" y="59"/>
                    <a:pt x="572" y="67"/>
                    <a:pt x="560" y="84"/>
                  </a:cubicBezTo>
                  <a:cubicBezTo>
                    <a:pt x="560" y="84"/>
                    <a:pt x="547" y="103"/>
                    <a:pt x="556" y="98"/>
                  </a:cubicBezTo>
                  <a:cubicBezTo>
                    <a:pt x="556" y="98"/>
                    <a:pt x="587" y="67"/>
                    <a:pt x="573" y="51"/>
                  </a:cubicBezTo>
                  <a:cubicBezTo>
                    <a:pt x="573" y="51"/>
                    <a:pt x="558" y="32"/>
                    <a:pt x="518" y="69"/>
                  </a:cubicBezTo>
                  <a:moveTo>
                    <a:pt x="20" y="105"/>
                  </a:moveTo>
                  <a:cubicBezTo>
                    <a:pt x="20" y="105"/>
                    <a:pt x="18" y="88"/>
                    <a:pt x="45" y="73"/>
                  </a:cubicBezTo>
                  <a:cubicBezTo>
                    <a:pt x="45" y="73"/>
                    <a:pt x="77" y="60"/>
                    <a:pt x="49" y="105"/>
                  </a:cubicBezTo>
                  <a:cubicBezTo>
                    <a:pt x="49" y="105"/>
                    <a:pt x="22" y="125"/>
                    <a:pt x="20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99" name="Freeform 72">
              <a:extLst>
                <a:ext uri="{FF2B5EF4-FFF2-40B4-BE49-F238E27FC236}">
                  <a16:creationId xmlns:a16="http://schemas.microsoft.com/office/drawing/2014/main" id="{F93F8086-7BD0-B340-ABAA-FD70F68D17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80967" y="1983421"/>
              <a:ext cx="1304003" cy="796229"/>
            </a:xfrm>
            <a:custGeom>
              <a:avLst/>
              <a:gdLst>
                <a:gd name="T0" fmla="*/ 530 w 547"/>
                <a:gd name="T1" fmla="*/ 96 h 334"/>
                <a:gd name="T2" fmla="*/ 435 w 547"/>
                <a:gd name="T3" fmla="*/ 85 h 334"/>
                <a:gd name="T4" fmla="*/ 425 w 547"/>
                <a:gd name="T5" fmla="*/ 88 h 334"/>
                <a:gd name="T6" fmla="*/ 359 w 547"/>
                <a:gd name="T7" fmla="*/ 121 h 334"/>
                <a:gd name="T8" fmla="*/ 333 w 547"/>
                <a:gd name="T9" fmla="*/ 102 h 334"/>
                <a:gd name="T10" fmla="*/ 324 w 547"/>
                <a:gd name="T11" fmla="*/ 99 h 334"/>
                <a:gd name="T12" fmla="*/ 298 w 547"/>
                <a:gd name="T13" fmla="*/ 118 h 334"/>
                <a:gd name="T14" fmla="*/ 245 w 547"/>
                <a:gd name="T15" fmla="*/ 113 h 334"/>
                <a:gd name="T16" fmla="*/ 237 w 547"/>
                <a:gd name="T17" fmla="*/ 94 h 334"/>
                <a:gd name="T18" fmla="*/ 195 w 547"/>
                <a:gd name="T19" fmla="*/ 120 h 334"/>
                <a:gd name="T20" fmla="*/ 183 w 547"/>
                <a:gd name="T21" fmla="*/ 135 h 334"/>
                <a:gd name="T22" fmla="*/ 218 w 547"/>
                <a:gd name="T23" fmla="*/ 68 h 334"/>
                <a:gd name="T24" fmla="*/ 233 w 547"/>
                <a:gd name="T25" fmla="*/ 12 h 334"/>
                <a:gd name="T26" fmla="*/ 223 w 547"/>
                <a:gd name="T27" fmla="*/ 16 h 334"/>
                <a:gd name="T28" fmla="*/ 214 w 547"/>
                <a:gd name="T29" fmla="*/ 46 h 334"/>
                <a:gd name="T30" fmla="*/ 194 w 547"/>
                <a:gd name="T31" fmla="*/ 86 h 334"/>
                <a:gd name="T32" fmla="*/ 97 w 547"/>
                <a:gd name="T33" fmla="*/ 124 h 334"/>
                <a:gd name="T34" fmla="*/ 99 w 547"/>
                <a:gd name="T35" fmla="*/ 96 h 334"/>
                <a:gd name="T36" fmla="*/ 73 w 547"/>
                <a:gd name="T37" fmla="*/ 72 h 334"/>
                <a:gd name="T38" fmla="*/ 10 w 547"/>
                <a:gd name="T39" fmla="*/ 129 h 334"/>
                <a:gd name="T40" fmla="*/ 15 w 547"/>
                <a:gd name="T41" fmla="*/ 152 h 334"/>
                <a:gd name="T42" fmla="*/ 17 w 547"/>
                <a:gd name="T43" fmla="*/ 144 h 334"/>
                <a:gd name="T44" fmla="*/ 34 w 547"/>
                <a:gd name="T45" fmla="*/ 110 h 334"/>
                <a:gd name="T46" fmla="*/ 81 w 547"/>
                <a:gd name="T47" fmla="*/ 83 h 334"/>
                <a:gd name="T48" fmla="*/ 88 w 547"/>
                <a:gd name="T49" fmla="*/ 114 h 334"/>
                <a:gd name="T50" fmla="*/ 87 w 547"/>
                <a:gd name="T51" fmla="*/ 124 h 334"/>
                <a:gd name="T52" fmla="*/ 75 w 547"/>
                <a:gd name="T53" fmla="*/ 121 h 334"/>
                <a:gd name="T54" fmla="*/ 67 w 547"/>
                <a:gd name="T55" fmla="*/ 117 h 334"/>
                <a:gd name="T56" fmla="*/ 65 w 547"/>
                <a:gd name="T57" fmla="*/ 150 h 334"/>
                <a:gd name="T58" fmla="*/ 89 w 547"/>
                <a:gd name="T59" fmla="*/ 146 h 334"/>
                <a:gd name="T60" fmla="*/ 94 w 547"/>
                <a:gd name="T61" fmla="*/ 135 h 334"/>
                <a:gd name="T62" fmla="*/ 186 w 547"/>
                <a:gd name="T63" fmla="*/ 103 h 334"/>
                <a:gd name="T64" fmla="*/ 177 w 547"/>
                <a:gd name="T65" fmla="*/ 126 h 334"/>
                <a:gd name="T66" fmla="*/ 166 w 547"/>
                <a:gd name="T67" fmla="*/ 154 h 334"/>
                <a:gd name="T68" fmla="*/ 180 w 547"/>
                <a:gd name="T69" fmla="*/ 149 h 334"/>
                <a:gd name="T70" fmla="*/ 230 w 547"/>
                <a:gd name="T71" fmla="*/ 100 h 334"/>
                <a:gd name="T72" fmla="*/ 233 w 547"/>
                <a:gd name="T73" fmla="*/ 109 h 334"/>
                <a:gd name="T74" fmla="*/ 321 w 547"/>
                <a:gd name="T75" fmla="*/ 111 h 334"/>
                <a:gd name="T76" fmla="*/ 393 w 547"/>
                <a:gd name="T77" fmla="*/ 117 h 334"/>
                <a:gd name="T78" fmla="*/ 323 w 547"/>
                <a:gd name="T79" fmla="*/ 285 h 334"/>
                <a:gd name="T80" fmla="*/ 333 w 547"/>
                <a:gd name="T81" fmla="*/ 321 h 334"/>
                <a:gd name="T82" fmla="*/ 391 w 547"/>
                <a:gd name="T83" fmla="*/ 235 h 334"/>
                <a:gd name="T84" fmla="*/ 424 w 547"/>
                <a:gd name="T85" fmla="*/ 121 h 334"/>
                <a:gd name="T86" fmla="*/ 432 w 547"/>
                <a:gd name="T87" fmla="*/ 100 h 334"/>
                <a:gd name="T88" fmla="*/ 435 w 547"/>
                <a:gd name="T89" fmla="*/ 96 h 334"/>
                <a:gd name="T90" fmla="*/ 438 w 547"/>
                <a:gd name="T91" fmla="*/ 94 h 334"/>
                <a:gd name="T92" fmla="*/ 510 w 547"/>
                <a:gd name="T93" fmla="*/ 92 h 334"/>
                <a:gd name="T94" fmla="*/ 524 w 547"/>
                <a:gd name="T95" fmla="*/ 134 h 334"/>
                <a:gd name="T96" fmla="*/ 461 w 547"/>
                <a:gd name="T97" fmla="*/ 149 h 334"/>
                <a:gd name="T98" fmla="*/ 448 w 547"/>
                <a:gd name="T99" fmla="*/ 146 h 334"/>
                <a:gd name="T100" fmla="*/ 494 w 547"/>
                <a:gd name="T101" fmla="*/ 160 h 334"/>
                <a:gd name="T102" fmla="*/ 534 w 547"/>
                <a:gd name="T103" fmla="*/ 137 h 334"/>
                <a:gd name="T104" fmla="*/ 530 w 547"/>
                <a:gd name="T105" fmla="*/ 96 h 334"/>
                <a:gd name="T106" fmla="*/ 74 w 547"/>
                <a:gd name="T107" fmla="*/ 145 h 334"/>
                <a:gd name="T108" fmla="*/ 68 w 547"/>
                <a:gd name="T109" fmla="*/ 130 h 334"/>
                <a:gd name="T110" fmla="*/ 85 w 547"/>
                <a:gd name="T111" fmla="*/ 135 h 334"/>
                <a:gd name="T112" fmla="*/ 74 w 547"/>
                <a:gd name="T113" fmla="*/ 145 h 334"/>
                <a:gd name="T114" fmla="*/ 373 w 547"/>
                <a:gd name="T115" fmla="*/ 259 h 334"/>
                <a:gd name="T116" fmla="*/ 345 w 547"/>
                <a:gd name="T117" fmla="*/ 310 h 334"/>
                <a:gd name="T118" fmla="*/ 343 w 547"/>
                <a:gd name="T119" fmla="*/ 234 h 334"/>
                <a:gd name="T120" fmla="*/ 417 w 547"/>
                <a:gd name="T121" fmla="*/ 109 h 334"/>
                <a:gd name="T122" fmla="*/ 373 w 547"/>
                <a:gd name="T123" fmla="*/ 25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7" h="334">
                  <a:moveTo>
                    <a:pt x="530" y="96"/>
                  </a:moveTo>
                  <a:cubicBezTo>
                    <a:pt x="492" y="54"/>
                    <a:pt x="435" y="85"/>
                    <a:pt x="435" y="85"/>
                  </a:cubicBezTo>
                  <a:cubicBezTo>
                    <a:pt x="427" y="83"/>
                    <a:pt x="425" y="88"/>
                    <a:pt x="425" y="88"/>
                  </a:cubicBezTo>
                  <a:cubicBezTo>
                    <a:pt x="393" y="114"/>
                    <a:pt x="359" y="121"/>
                    <a:pt x="359" y="121"/>
                  </a:cubicBezTo>
                  <a:cubicBezTo>
                    <a:pt x="328" y="127"/>
                    <a:pt x="333" y="102"/>
                    <a:pt x="333" y="102"/>
                  </a:cubicBezTo>
                  <a:cubicBezTo>
                    <a:pt x="333" y="89"/>
                    <a:pt x="324" y="99"/>
                    <a:pt x="324" y="99"/>
                  </a:cubicBezTo>
                  <a:cubicBezTo>
                    <a:pt x="318" y="107"/>
                    <a:pt x="298" y="118"/>
                    <a:pt x="298" y="118"/>
                  </a:cubicBezTo>
                  <a:cubicBezTo>
                    <a:pt x="257" y="139"/>
                    <a:pt x="245" y="113"/>
                    <a:pt x="245" y="113"/>
                  </a:cubicBezTo>
                  <a:cubicBezTo>
                    <a:pt x="237" y="94"/>
                    <a:pt x="237" y="94"/>
                    <a:pt x="237" y="94"/>
                  </a:cubicBezTo>
                  <a:cubicBezTo>
                    <a:pt x="228" y="71"/>
                    <a:pt x="195" y="120"/>
                    <a:pt x="195" y="120"/>
                  </a:cubicBezTo>
                  <a:cubicBezTo>
                    <a:pt x="185" y="137"/>
                    <a:pt x="183" y="135"/>
                    <a:pt x="183" y="135"/>
                  </a:cubicBezTo>
                  <a:cubicBezTo>
                    <a:pt x="190" y="110"/>
                    <a:pt x="218" y="68"/>
                    <a:pt x="218" y="68"/>
                  </a:cubicBezTo>
                  <a:cubicBezTo>
                    <a:pt x="239" y="31"/>
                    <a:pt x="233" y="12"/>
                    <a:pt x="233" y="12"/>
                  </a:cubicBezTo>
                  <a:cubicBezTo>
                    <a:pt x="228" y="0"/>
                    <a:pt x="223" y="16"/>
                    <a:pt x="223" y="16"/>
                  </a:cubicBezTo>
                  <a:cubicBezTo>
                    <a:pt x="221" y="29"/>
                    <a:pt x="214" y="46"/>
                    <a:pt x="214" y="46"/>
                  </a:cubicBezTo>
                  <a:cubicBezTo>
                    <a:pt x="204" y="73"/>
                    <a:pt x="194" y="86"/>
                    <a:pt x="194" y="86"/>
                  </a:cubicBezTo>
                  <a:cubicBezTo>
                    <a:pt x="147" y="117"/>
                    <a:pt x="116" y="124"/>
                    <a:pt x="97" y="124"/>
                  </a:cubicBezTo>
                  <a:cubicBezTo>
                    <a:pt x="100" y="109"/>
                    <a:pt x="99" y="96"/>
                    <a:pt x="99" y="96"/>
                  </a:cubicBezTo>
                  <a:cubicBezTo>
                    <a:pt x="96" y="67"/>
                    <a:pt x="73" y="72"/>
                    <a:pt x="73" y="72"/>
                  </a:cubicBezTo>
                  <a:cubicBezTo>
                    <a:pt x="35" y="77"/>
                    <a:pt x="10" y="129"/>
                    <a:pt x="10" y="129"/>
                  </a:cubicBezTo>
                  <a:cubicBezTo>
                    <a:pt x="0" y="154"/>
                    <a:pt x="15" y="152"/>
                    <a:pt x="15" y="152"/>
                  </a:cubicBezTo>
                  <a:cubicBezTo>
                    <a:pt x="25" y="149"/>
                    <a:pt x="17" y="144"/>
                    <a:pt x="17" y="144"/>
                  </a:cubicBezTo>
                  <a:cubicBezTo>
                    <a:pt x="17" y="130"/>
                    <a:pt x="34" y="110"/>
                    <a:pt x="34" y="110"/>
                  </a:cubicBezTo>
                  <a:cubicBezTo>
                    <a:pt x="72" y="70"/>
                    <a:pt x="81" y="83"/>
                    <a:pt x="81" y="83"/>
                  </a:cubicBezTo>
                  <a:cubicBezTo>
                    <a:pt x="80" y="83"/>
                    <a:pt x="92" y="89"/>
                    <a:pt x="88" y="114"/>
                  </a:cubicBezTo>
                  <a:cubicBezTo>
                    <a:pt x="88" y="118"/>
                    <a:pt x="87" y="121"/>
                    <a:pt x="87" y="124"/>
                  </a:cubicBezTo>
                  <a:cubicBezTo>
                    <a:pt x="79" y="123"/>
                    <a:pt x="75" y="121"/>
                    <a:pt x="75" y="121"/>
                  </a:cubicBezTo>
                  <a:cubicBezTo>
                    <a:pt x="69" y="115"/>
                    <a:pt x="67" y="117"/>
                    <a:pt x="67" y="117"/>
                  </a:cubicBezTo>
                  <a:cubicBezTo>
                    <a:pt x="50" y="123"/>
                    <a:pt x="65" y="150"/>
                    <a:pt x="65" y="150"/>
                  </a:cubicBezTo>
                  <a:cubicBezTo>
                    <a:pt x="77" y="167"/>
                    <a:pt x="89" y="146"/>
                    <a:pt x="89" y="146"/>
                  </a:cubicBezTo>
                  <a:cubicBezTo>
                    <a:pt x="91" y="142"/>
                    <a:pt x="93" y="139"/>
                    <a:pt x="94" y="135"/>
                  </a:cubicBezTo>
                  <a:cubicBezTo>
                    <a:pt x="135" y="134"/>
                    <a:pt x="186" y="103"/>
                    <a:pt x="186" y="103"/>
                  </a:cubicBezTo>
                  <a:cubicBezTo>
                    <a:pt x="185" y="112"/>
                    <a:pt x="177" y="126"/>
                    <a:pt x="177" y="126"/>
                  </a:cubicBezTo>
                  <a:cubicBezTo>
                    <a:pt x="161" y="155"/>
                    <a:pt x="166" y="154"/>
                    <a:pt x="166" y="154"/>
                  </a:cubicBezTo>
                  <a:cubicBezTo>
                    <a:pt x="171" y="165"/>
                    <a:pt x="180" y="149"/>
                    <a:pt x="180" y="149"/>
                  </a:cubicBezTo>
                  <a:cubicBezTo>
                    <a:pt x="230" y="82"/>
                    <a:pt x="230" y="100"/>
                    <a:pt x="230" y="100"/>
                  </a:cubicBezTo>
                  <a:cubicBezTo>
                    <a:pt x="233" y="109"/>
                    <a:pt x="233" y="109"/>
                    <a:pt x="233" y="109"/>
                  </a:cubicBezTo>
                  <a:cubicBezTo>
                    <a:pt x="257" y="165"/>
                    <a:pt x="321" y="111"/>
                    <a:pt x="321" y="111"/>
                  </a:cubicBezTo>
                  <a:cubicBezTo>
                    <a:pt x="337" y="152"/>
                    <a:pt x="393" y="117"/>
                    <a:pt x="393" y="117"/>
                  </a:cubicBezTo>
                  <a:cubicBezTo>
                    <a:pt x="332" y="198"/>
                    <a:pt x="323" y="285"/>
                    <a:pt x="323" y="285"/>
                  </a:cubicBezTo>
                  <a:cubicBezTo>
                    <a:pt x="319" y="317"/>
                    <a:pt x="333" y="321"/>
                    <a:pt x="333" y="321"/>
                  </a:cubicBezTo>
                  <a:cubicBezTo>
                    <a:pt x="368" y="334"/>
                    <a:pt x="391" y="235"/>
                    <a:pt x="391" y="235"/>
                  </a:cubicBezTo>
                  <a:cubicBezTo>
                    <a:pt x="424" y="121"/>
                    <a:pt x="424" y="121"/>
                    <a:pt x="424" y="121"/>
                  </a:cubicBezTo>
                  <a:cubicBezTo>
                    <a:pt x="429" y="100"/>
                    <a:pt x="432" y="100"/>
                    <a:pt x="432" y="100"/>
                  </a:cubicBezTo>
                  <a:cubicBezTo>
                    <a:pt x="434" y="97"/>
                    <a:pt x="435" y="96"/>
                    <a:pt x="435" y="96"/>
                  </a:cubicBezTo>
                  <a:cubicBezTo>
                    <a:pt x="437" y="94"/>
                    <a:pt x="438" y="94"/>
                    <a:pt x="438" y="94"/>
                  </a:cubicBezTo>
                  <a:cubicBezTo>
                    <a:pt x="485" y="70"/>
                    <a:pt x="510" y="92"/>
                    <a:pt x="510" y="92"/>
                  </a:cubicBezTo>
                  <a:cubicBezTo>
                    <a:pt x="540" y="114"/>
                    <a:pt x="524" y="134"/>
                    <a:pt x="524" y="134"/>
                  </a:cubicBezTo>
                  <a:cubicBezTo>
                    <a:pt x="496" y="163"/>
                    <a:pt x="461" y="149"/>
                    <a:pt x="461" y="149"/>
                  </a:cubicBezTo>
                  <a:cubicBezTo>
                    <a:pt x="447" y="142"/>
                    <a:pt x="448" y="146"/>
                    <a:pt x="448" y="146"/>
                  </a:cubicBezTo>
                  <a:cubicBezTo>
                    <a:pt x="467" y="163"/>
                    <a:pt x="494" y="160"/>
                    <a:pt x="494" y="160"/>
                  </a:cubicBezTo>
                  <a:cubicBezTo>
                    <a:pt x="518" y="158"/>
                    <a:pt x="534" y="137"/>
                    <a:pt x="534" y="137"/>
                  </a:cubicBezTo>
                  <a:cubicBezTo>
                    <a:pt x="547" y="117"/>
                    <a:pt x="530" y="96"/>
                    <a:pt x="530" y="96"/>
                  </a:cubicBezTo>
                  <a:moveTo>
                    <a:pt x="74" y="145"/>
                  </a:moveTo>
                  <a:cubicBezTo>
                    <a:pt x="70" y="142"/>
                    <a:pt x="68" y="130"/>
                    <a:pt x="68" y="130"/>
                  </a:cubicBezTo>
                  <a:cubicBezTo>
                    <a:pt x="73" y="133"/>
                    <a:pt x="79" y="134"/>
                    <a:pt x="85" y="135"/>
                  </a:cubicBezTo>
                  <a:cubicBezTo>
                    <a:pt x="80" y="154"/>
                    <a:pt x="74" y="145"/>
                    <a:pt x="74" y="145"/>
                  </a:cubicBezTo>
                  <a:moveTo>
                    <a:pt x="373" y="259"/>
                  </a:moveTo>
                  <a:cubicBezTo>
                    <a:pt x="359" y="304"/>
                    <a:pt x="345" y="310"/>
                    <a:pt x="345" y="310"/>
                  </a:cubicBezTo>
                  <a:cubicBezTo>
                    <a:pt x="317" y="318"/>
                    <a:pt x="343" y="234"/>
                    <a:pt x="343" y="234"/>
                  </a:cubicBezTo>
                  <a:cubicBezTo>
                    <a:pt x="372" y="140"/>
                    <a:pt x="417" y="109"/>
                    <a:pt x="417" y="109"/>
                  </a:cubicBezTo>
                  <a:cubicBezTo>
                    <a:pt x="421" y="107"/>
                    <a:pt x="373" y="259"/>
                    <a:pt x="373" y="25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0" name="Freeform 73">
              <a:extLst>
                <a:ext uri="{FF2B5EF4-FFF2-40B4-BE49-F238E27FC236}">
                  <a16:creationId xmlns:a16="http://schemas.microsoft.com/office/drawing/2014/main" id="{79FEA98E-BB87-0B44-9F8B-FC36922AC1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80859" y="2410142"/>
              <a:ext cx="2784417" cy="123964"/>
            </a:xfrm>
            <a:custGeom>
              <a:avLst/>
              <a:gdLst>
                <a:gd name="T0" fmla="*/ 0 w 1168"/>
                <a:gd name="T1" fmla="*/ 46 h 52"/>
                <a:gd name="T2" fmla="*/ 607 w 1168"/>
                <a:gd name="T3" fmla="*/ 14 h 52"/>
                <a:gd name="T4" fmla="*/ 1168 w 1168"/>
                <a:gd name="T5" fmla="*/ 32 h 52"/>
                <a:gd name="T6" fmla="*/ 1164 w 1168"/>
                <a:gd name="T7" fmla="*/ 40 h 52"/>
                <a:gd name="T8" fmla="*/ 756 w 1168"/>
                <a:gd name="T9" fmla="*/ 18 h 52"/>
                <a:gd name="T10" fmla="*/ 12 w 1168"/>
                <a:gd name="T11" fmla="*/ 52 h 52"/>
                <a:gd name="T12" fmla="*/ 0 w 1168"/>
                <a:gd name="T13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8" h="52">
                  <a:moveTo>
                    <a:pt x="0" y="46"/>
                  </a:moveTo>
                  <a:cubicBezTo>
                    <a:pt x="0" y="46"/>
                    <a:pt x="417" y="14"/>
                    <a:pt x="607" y="14"/>
                  </a:cubicBezTo>
                  <a:cubicBezTo>
                    <a:pt x="607" y="14"/>
                    <a:pt x="1089" y="0"/>
                    <a:pt x="1168" y="32"/>
                  </a:cubicBezTo>
                  <a:cubicBezTo>
                    <a:pt x="1164" y="40"/>
                    <a:pt x="1164" y="40"/>
                    <a:pt x="1164" y="40"/>
                  </a:cubicBezTo>
                  <a:cubicBezTo>
                    <a:pt x="1164" y="40"/>
                    <a:pt x="1059" y="16"/>
                    <a:pt x="756" y="18"/>
                  </a:cubicBezTo>
                  <a:cubicBezTo>
                    <a:pt x="756" y="18"/>
                    <a:pt x="183" y="28"/>
                    <a:pt x="12" y="52"/>
                  </a:cubicBezTo>
                  <a:lnTo>
                    <a:pt x="0" y="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1" name="Freeform 74">
              <a:extLst>
                <a:ext uri="{FF2B5EF4-FFF2-40B4-BE49-F238E27FC236}">
                  <a16:creationId xmlns:a16="http://schemas.microsoft.com/office/drawing/2014/main" id="{D6794B8A-EEB4-9541-BD62-77B7355C5A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84846" y="2045402"/>
              <a:ext cx="57214" cy="69134"/>
            </a:xfrm>
            <a:custGeom>
              <a:avLst/>
              <a:gdLst>
                <a:gd name="T0" fmla="*/ 48 w 48"/>
                <a:gd name="T1" fmla="*/ 0 h 58"/>
                <a:gd name="T2" fmla="*/ 48 w 48"/>
                <a:gd name="T3" fmla="*/ 8 h 58"/>
                <a:gd name="T4" fmla="*/ 28 w 48"/>
                <a:gd name="T5" fmla="*/ 8 h 58"/>
                <a:gd name="T6" fmla="*/ 28 w 48"/>
                <a:gd name="T7" fmla="*/ 58 h 58"/>
                <a:gd name="T8" fmla="*/ 20 w 48"/>
                <a:gd name="T9" fmla="*/ 58 h 58"/>
                <a:gd name="T10" fmla="*/ 20 w 48"/>
                <a:gd name="T11" fmla="*/ 8 h 58"/>
                <a:gd name="T12" fmla="*/ 0 w 48"/>
                <a:gd name="T13" fmla="*/ 8 h 58"/>
                <a:gd name="T14" fmla="*/ 0 w 48"/>
                <a:gd name="T15" fmla="*/ 0 h 58"/>
                <a:gd name="T16" fmla="*/ 48 w 48"/>
                <a:gd name="T1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58">
                  <a:moveTo>
                    <a:pt x="48" y="0"/>
                  </a:moveTo>
                  <a:lnTo>
                    <a:pt x="48" y="8"/>
                  </a:lnTo>
                  <a:lnTo>
                    <a:pt x="28" y="8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  <p:sp>
          <p:nvSpPr>
            <p:cNvPr id="102" name="Freeform 75">
              <a:extLst>
                <a:ext uri="{FF2B5EF4-FFF2-40B4-BE49-F238E27FC236}">
                  <a16:creationId xmlns:a16="http://schemas.microsoft.com/office/drawing/2014/main" id="{1B0908A7-98A9-BA48-B88A-905370A16B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49212" y="2045402"/>
              <a:ext cx="66750" cy="69134"/>
            </a:xfrm>
            <a:custGeom>
              <a:avLst/>
              <a:gdLst>
                <a:gd name="T0" fmla="*/ 28 w 28"/>
                <a:gd name="T1" fmla="*/ 0 h 29"/>
                <a:gd name="T2" fmla="*/ 28 w 28"/>
                <a:gd name="T3" fmla="*/ 29 h 29"/>
                <a:gd name="T4" fmla="*/ 24 w 28"/>
                <a:gd name="T5" fmla="*/ 29 h 29"/>
                <a:gd name="T6" fmla="*/ 24 w 28"/>
                <a:gd name="T7" fmla="*/ 18 h 29"/>
                <a:gd name="T8" fmla="*/ 24 w 28"/>
                <a:gd name="T9" fmla="*/ 7 h 29"/>
                <a:gd name="T10" fmla="*/ 24 w 28"/>
                <a:gd name="T11" fmla="*/ 7 h 29"/>
                <a:gd name="T12" fmla="*/ 21 w 28"/>
                <a:gd name="T13" fmla="*/ 12 h 29"/>
                <a:gd name="T14" fmla="*/ 16 w 28"/>
                <a:gd name="T15" fmla="*/ 22 h 29"/>
                <a:gd name="T16" fmla="*/ 13 w 28"/>
                <a:gd name="T17" fmla="*/ 22 h 29"/>
                <a:gd name="T18" fmla="*/ 7 w 28"/>
                <a:gd name="T19" fmla="*/ 12 h 29"/>
                <a:gd name="T20" fmla="*/ 5 w 28"/>
                <a:gd name="T21" fmla="*/ 7 h 29"/>
                <a:gd name="T22" fmla="*/ 5 w 28"/>
                <a:gd name="T23" fmla="*/ 7 h 29"/>
                <a:gd name="T24" fmla="*/ 5 w 28"/>
                <a:gd name="T25" fmla="*/ 18 h 29"/>
                <a:gd name="T26" fmla="*/ 5 w 28"/>
                <a:gd name="T27" fmla="*/ 29 h 29"/>
                <a:gd name="T28" fmla="*/ 0 w 28"/>
                <a:gd name="T29" fmla="*/ 29 h 29"/>
                <a:gd name="T30" fmla="*/ 0 w 28"/>
                <a:gd name="T31" fmla="*/ 0 h 29"/>
                <a:gd name="T32" fmla="*/ 5 w 28"/>
                <a:gd name="T33" fmla="*/ 0 h 29"/>
                <a:gd name="T34" fmla="*/ 11 w 28"/>
                <a:gd name="T35" fmla="*/ 11 h 29"/>
                <a:gd name="T36" fmla="*/ 14 w 28"/>
                <a:gd name="T37" fmla="*/ 16 h 29"/>
                <a:gd name="T38" fmla="*/ 14 w 28"/>
                <a:gd name="T39" fmla="*/ 16 h 29"/>
                <a:gd name="T40" fmla="*/ 17 w 28"/>
                <a:gd name="T41" fmla="*/ 11 h 29"/>
                <a:gd name="T42" fmla="*/ 24 w 28"/>
                <a:gd name="T43" fmla="*/ 0 h 29"/>
                <a:gd name="T44" fmla="*/ 28 w 28"/>
                <a:gd name="T4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29">
                  <a:moveTo>
                    <a:pt x="28" y="0"/>
                  </a:moveTo>
                  <a:cubicBezTo>
                    <a:pt x="28" y="29"/>
                    <a:pt x="28" y="29"/>
                    <a:pt x="28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2"/>
                    <a:pt x="24" y="7"/>
                    <a:pt x="2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2" y="10"/>
                    <a:pt x="21" y="1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0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12"/>
                    <a:pt x="5" y="18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4" y="15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5" y="15"/>
                    <a:pt x="17" y="11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799" b="0" i="0" dirty="0">
                <a:solidFill>
                  <a:srgbClr val="000000"/>
                </a:solidFill>
                <a:latin typeface="Gotham Book" panose="02000604040000020004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AF840-7B31-6948-9FE3-C67C0E30EA61}"/>
              </a:ext>
            </a:extLst>
          </p:cNvPr>
          <p:cNvSpPr txBox="1"/>
          <p:nvPr userDrawn="1"/>
        </p:nvSpPr>
        <p:spPr>
          <a:xfrm>
            <a:off x="5462675" y="5893533"/>
            <a:ext cx="22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bg1"/>
                </a:solidFill>
                <a:latin typeface="Gotham Book" panose="02000604040000020004" pitchFamily="2" charset="0"/>
              </a:rPr>
              <a:t>WATCH THE FILM</a:t>
            </a:r>
          </a:p>
        </p:txBody>
      </p:sp>
      <p:sp>
        <p:nvSpPr>
          <p:cNvPr id="37" name="TextBox 48">
            <a:extLst>
              <a:ext uri="{FF2B5EF4-FFF2-40B4-BE49-F238E27FC236}">
                <a16:creationId xmlns:a16="http://schemas.microsoft.com/office/drawing/2014/main" id="{1BC75775-B849-4F44-A5A6-6ED5A6B2B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05" y="4052465"/>
            <a:ext cx="74549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1600" b="0" i="0" dirty="0">
                <a:solidFill>
                  <a:srgbClr val="FFFFFF"/>
                </a:solidFill>
                <a:latin typeface="Gotham Book" panose="02000604040000020004" pitchFamily="2" charset="0"/>
              </a:rPr>
              <a:t>$8.4 BILLION ENTERPRISE | 132,000 IDEAPRENEURS | 44 COUNTRIES</a:t>
            </a:r>
          </a:p>
        </p:txBody>
      </p:sp>
    </p:spTree>
    <p:extLst>
      <p:ext uri="{BB962C8B-B14F-4D97-AF65-F5344CB8AC3E}">
        <p14:creationId xmlns:p14="http://schemas.microsoft.com/office/powerpoint/2010/main" val="269278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Im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AE0E82-BD13-F14C-8E05-6C38B4C8D06B}"/>
              </a:ext>
            </a:extLst>
          </p:cNvPr>
          <p:cNvSpPr/>
          <p:nvPr userDrawn="1"/>
        </p:nvSpPr>
        <p:spPr>
          <a:xfrm>
            <a:off x="4127157" y="0"/>
            <a:ext cx="8064843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4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A5EDBC-D145-4247-ABE5-96A309E8B91F}"/>
              </a:ext>
            </a:extLst>
          </p:cNvPr>
          <p:cNvSpPr/>
          <p:nvPr userDrawn="1"/>
        </p:nvSpPr>
        <p:spPr>
          <a:xfrm rot="1080000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477C3"/>
              </a:gs>
              <a:gs pos="99000">
                <a:srgbClr val="26B5F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21DC2-49F2-3543-982F-D5071042AF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8200" y="393700"/>
            <a:ext cx="11353800" cy="6756400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Gotham Light" panose="02000504020000020004" pitchFamily="2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3.emf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B85EAD1-F56D-294F-B2B4-58C52E7FF8E4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1116235" y="161367"/>
            <a:ext cx="806823" cy="11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656" r:id="rId2"/>
    <p:sldLayoutId id="2147483662" r:id="rId3"/>
    <p:sldLayoutId id="2147483687" r:id="rId4"/>
    <p:sldLayoutId id="2147483665" r:id="rId5"/>
    <p:sldLayoutId id="2147483666" r:id="rId6"/>
    <p:sldLayoutId id="2147483667" r:id="rId7"/>
    <p:sldLayoutId id="2147483690" r:id="rId8"/>
    <p:sldLayoutId id="2147483693" r:id="rId9"/>
    <p:sldLayoutId id="2147483668" r:id="rId10"/>
    <p:sldLayoutId id="2147483669" r:id="rId11"/>
    <p:sldLayoutId id="2147483694" r:id="rId12"/>
    <p:sldLayoutId id="2147483695" r:id="rId13"/>
    <p:sldLayoutId id="2147483696" r:id="rId14"/>
    <p:sldLayoutId id="2147483785" r:id="rId15"/>
    <p:sldLayoutId id="2147483787" r:id="rId16"/>
    <p:sldLayoutId id="2147483786" r:id="rId17"/>
    <p:sldLayoutId id="2147483793" r:id="rId18"/>
    <p:sldLayoutId id="2147483815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88" r:id="rId25"/>
    <p:sldLayoutId id="2147483702" r:id="rId26"/>
    <p:sldLayoutId id="2147483703" r:id="rId27"/>
    <p:sldLayoutId id="2147483661" r:id="rId28"/>
    <p:sldLayoutId id="2147483684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D0DF1-857F-B144-9FD1-48DC4E41908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99000">
                <a:srgbClr val="0066B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FEC5DE9C-45A2-2744-9599-3E44422BC6A5}"/>
              </a:ext>
            </a:extLst>
          </p:cNvPr>
          <p:cNvSpPr/>
          <p:nvPr userDrawn="1"/>
        </p:nvSpPr>
        <p:spPr>
          <a:xfrm rot="2701197">
            <a:off x="-932389" y="1086599"/>
            <a:ext cx="6739101" cy="5179757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1EEC319-6D4A-EF47-BE27-FFF679D84127}"/>
              </a:ext>
            </a:extLst>
          </p:cNvPr>
          <p:cNvSpPr/>
          <p:nvPr userDrawn="1"/>
        </p:nvSpPr>
        <p:spPr>
          <a:xfrm rot="2325464">
            <a:off x="-681471" y="1623563"/>
            <a:ext cx="6739101" cy="5179757"/>
          </a:xfrm>
          <a:prstGeom prst="triangl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983FF2F-BA6F-F34E-8709-F6C379176F8F}"/>
              </a:ext>
            </a:extLst>
          </p:cNvPr>
          <p:cNvSpPr/>
          <p:nvPr userDrawn="1"/>
        </p:nvSpPr>
        <p:spPr>
          <a:xfrm rot="12538187">
            <a:off x="9368898" y="-182312"/>
            <a:ext cx="2704638" cy="2078819"/>
          </a:xfrm>
          <a:prstGeom prst="triangle">
            <a:avLst>
              <a:gd name="adj" fmla="val 50938"/>
            </a:avLst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B2B9A-BA7E-144F-BECE-59D329BB1F02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DBD856-2530-FA46-8E02-185EF15FBA8D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DB087A-6505-F640-8467-EC009C45CB0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657" r:id="rId2"/>
    <p:sldLayoutId id="2147483671" r:id="rId3"/>
    <p:sldLayoutId id="2147483688" r:id="rId4"/>
    <p:sldLayoutId id="2147483672" r:id="rId5"/>
    <p:sldLayoutId id="2147483673" r:id="rId6"/>
    <p:sldLayoutId id="2147483674" r:id="rId7"/>
    <p:sldLayoutId id="2147483691" r:id="rId8"/>
    <p:sldLayoutId id="2147483675" r:id="rId9"/>
    <p:sldLayoutId id="2147483676" r:id="rId10"/>
    <p:sldLayoutId id="2147483670" r:id="rId11"/>
    <p:sldLayoutId id="2147483816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794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Gotham Book" panose="0200060404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tx1"/>
          </a:solidFill>
          <a:latin typeface="Gotham Book" panose="0200060404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652179-9C44-B349-8547-38F1C321AA9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0">
                <a:srgbClr val="002847"/>
              </a:gs>
              <a:gs pos="99000">
                <a:srgbClr val="001423"/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FE5FA82F-ED19-414D-A143-2ABA7DFACC1B}"/>
              </a:ext>
            </a:extLst>
          </p:cNvPr>
          <p:cNvSpPr/>
          <p:nvPr userDrawn="1"/>
        </p:nvSpPr>
        <p:spPr>
          <a:xfrm rot="5400000">
            <a:off x="9475312" y="906772"/>
            <a:ext cx="1762946" cy="1519782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EAC88BE0-4FF4-A84A-8784-986B0BCB3D40}"/>
              </a:ext>
            </a:extLst>
          </p:cNvPr>
          <p:cNvSpPr/>
          <p:nvPr userDrawn="1"/>
        </p:nvSpPr>
        <p:spPr>
          <a:xfrm rot="5400000">
            <a:off x="10545111" y="342739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E9B32AE0-55D4-0946-95AB-BD6CC6358C2C}"/>
              </a:ext>
            </a:extLst>
          </p:cNvPr>
          <p:cNvSpPr/>
          <p:nvPr userDrawn="1"/>
        </p:nvSpPr>
        <p:spPr>
          <a:xfrm rot="5400000">
            <a:off x="11054092" y="1549247"/>
            <a:ext cx="907463" cy="7822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1AB1F37-3537-F246-9334-A4176140C5EC}"/>
              </a:ext>
            </a:extLst>
          </p:cNvPr>
          <p:cNvSpPr/>
          <p:nvPr userDrawn="1"/>
        </p:nvSpPr>
        <p:spPr>
          <a:xfrm rot="5400000">
            <a:off x="360353" y="4654230"/>
            <a:ext cx="2025586" cy="1746196"/>
          </a:xfrm>
          <a:prstGeom prst="triangl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B9E6FA">
                  <a:alpha val="1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Gotham Book" panose="0200060404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B6EFA-CB9B-9F40-BE5F-B769FB595336}"/>
              </a:ext>
            </a:extLst>
          </p:cNvPr>
          <p:cNvSpPr>
            <a:spLocks/>
          </p:cNvSpPr>
          <p:nvPr userDrawn="1"/>
        </p:nvSpPr>
        <p:spPr>
          <a:xfrm>
            <a:off x="8953439" y="6642556"/>
            <a:ext cx="3009798" cy="200055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00" b="0" i="0" kern="1200" dirty="0">
                <a:solidFill>
                  <a:schemeClr val="bg1"/>
                </a:solidFill>
                <a:latin typeface="Gotham Book" panose="02000604040000020004" pitchFamily="2" charset="0"/>
                <a:cs typeface="Arial" panose="020B0604020202020204" pitchFamily="34" charset="0"/>
              </a:rPr>
              <a:t>Copyright © 2019 HCL Technologies Limited  |  www.hcltech.com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1AE4D6-5729-7A44-9E66-1562642B70E8}"/>
              </a:ext>
            </a:extLst>
          </p:cNvPr>
          <p:cNvCxnSpPr/>
          <p:nvPr userDrawn="1"/>
        </p:nvCxnSpPr>
        <p:spPr>
          <a:xfrm>
            <a:off x="9034670" y="6539947"/>
            <a:ext cx="2928567" cy="0"/>
          </a:xfrm>
          <a:prstGeom prst="line">
            <a:avLst/>
          </a:prstGeom>
          <a:ln w="317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ED0C-5706-494F-9E48-7EEE299830A3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9602255" y="6139582"/>
            <a:ext cx="2047240" cy="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58" r:id="rId2"/>
    <p:sldLayoutId id="2147483678" r:id="rId3"/>
    <p:sldLayoutId id="2147483689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77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79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4158-8E5A-9F4C-8546-1C5804406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073" y="2336799"/>
            <a:ext cx="9144000" cy="1317957"/>
          </a:xfrm>
        </p:spPr>
        <p:txBody>
          <a:bodyPr/>
          <a:lstStyle/>
          <a:p>
            <a:r>
              <a:rPr lang="en-US" sz="8000" dirty="0"/>
              <a:t>Kubernetes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BDC4-2620-4B46-B3DF-2792ED1D9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9" name="Picture 8" descr="A picture containing website&#10;&#10;Description automatically generated">
            <a:extLst>
              <a:ext uri="{FF2B5EF4-FFF2-40B4-BE49-F238E27FC236}">
                <a16:creationId xmlns:a16="http://schemas.microsoft.com/office/drawing/2014/main" id="{1EE86299-B54F-45B1-BD21-F744DA2E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6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DEC5-E009-42D6-8D7E-E6D340EC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803983" cy="626468"/>
          </a:xfrm>
        </p:spPr>
        <p:txBody>
          <a:bodyPr>
            <a:normAutofit/>
          </a:bodyPr>
          <a:lstStyle/>
          <a:p>
            <a:r>
              <a:rPr lang="en-US" sz="2500" dirty="0"/>
              <a:t>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11DAD6-9013-4803-AEA7-8BC402D2D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82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921AC-815A-436C-8EFE-7551361859A6}"/>
              </a:ext>
            </a:extLst>
          </p:cNvPr>
          <p:cNvSpPr txBox="1"/>
          <p:nvPr/>
        </p:nvSpPr>
        <p:spPr>
          <a:xfrm>
            <a:off x="1109903" y="589761"/>
            <a:ext cx="6751208" cy="5678478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apps/v1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-deployment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replicas: 2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matchLabels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app: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template: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app: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name: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nodejsapp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image: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sofyspace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/nodejs-starter:1.0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-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614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15238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150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6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643A11-B9D5-43D5-9E65-3242360488F8}"/>
              </a:ext>
            </a:extLst>
          </p:cNvPr>
          <p:cNvSpPr txBox="1"/>
          <p:nvPr/>
        </p:nvSpPr>
        <p:spPr>
          <a:xfrm>
            <a:off x="899968" y="1019976"/>
            <a:ext cx="95323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Installation and Dashboard Setup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Pod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Deployment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Replica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Namespace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Volume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Kubernetes Secrets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Deploy a NodeJS application in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25864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318C-6BE4-4CA7-ABE8-BA2E5CC3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613135" cy="626468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BE858-8B50-4657-AB52-3E558A5F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9C7415-12ED-1F44-BE03-24001F31E4F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F1080-340E-4E7C-A9A2-F483AFC52277}"/>
              </a:ext>
            </a:extLst>
          </p:cNvPr>
          <p:cNvSpPr txBox="1"/>
          <p:nvPr/>
        </p:nvSpPr>
        <p:spPr>
          <a:xfrm>
            <a:off x="609599" y="1127480"/>
            <a:ext cx="1126776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A3789"/>
                </a:solidFill>
              </a:rPr>
              <a:t>Q. What is Kubernetes and Its benefits ?</a:t>
            </a:r>
          </a:p>
          <a:p>
            <a:endParaRPr lang="en-US" sz="2000" dirty="0">
              <a:solidFill>
                <a:srgbClr val="0A3789"/>
              </a:solidFill>
            </a:endParaRPr>
          </a:p>
          <a:p>
            <a:endParaRPr lang="en-US" sz="2000" dirty="0">
              <a:solidFill>
                <a:srgbClr val="0A378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Container management (orchestration)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Used to manage Docker containers as default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Redundancy and availability of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Scalability or 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Self-Healing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discovery and 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Architecture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B411753-0FC5-400F-BF4D-B4DCCD58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823549"/>
            <a:ext cx="975496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6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99652" cy="62646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  <a:ea typeface="+mj-ea"/>
                <a:cs typeface="+mj-cs"/>
              </a:rPr>
              <a:t>POD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09216D8-D034-4F65-931F-84FCEC31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6" y="1207577"/>
            <a:ext cx="5387807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888826" cy="626468"/>
          </a:xfrm>
        </p:spPr>
        <p:txBody>
          <a:bodyPr>
            <a:norm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372A-B443-4084-B0E9-182831E97A08}"/>
              </a:ext>
            </a:extLst>
          </p:cNvPr>
          <p:cNvSpPr txBox="1"/>
          <p:nvPr/>
        </p:nvSpPr>
        <p:spPr>
          <a:xfrm>
            <a:off x="571587" y="884045"/>
            <a:ext cx="10861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Pod contains one or multiple application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Storage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Pod gets its own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New IP address on re-creation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F94DD-93AE-4D3C-9786-19DFB82E8E0A}"/>
              </a:ext>
            </a:extLst>
          </p:cNvPr>
          <p:cNvSpPr txBox="1"/>
          <p:nvPr/>
        </p:nvSpPr>
        <p:spPr>
          <a:xfrm>
            <a:off x="1016000" y="2305525"/>
            <a:ext cx="6945867" cy="3954929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-pod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labels: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name: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containers: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name: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image: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  <a:r>
              <a:rPr lang="en-US" sz="1100" kern="0" dirty="0">
                <a:solidFill>
                  <a:srgbClr val="000000"/>
                </a:solidFill>
                <a:cs typeface="Arial"/>
              </a:rPr>
              <a:t>14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.16.0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resources: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limits: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memory: "128Mi"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cpu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"500m"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  -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containerPort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80</a:t>
            </a:r>
          </a:p>
        </p:txBody>
      </p:sp>
    </p:spTree>
    <p:extLst>
      <p:ext uri="{BB962C8B-B14F-4D97-AF65-F5344CB8AC3E}">
        <p14:creationId xmlns:p14="http://schemas.microsoft.com/office/powerpoint/2010/main" val="25479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367329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721ECC-7985-4813-8348-606CAC27A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76" y="978407"/>
            <a:ext cx="7768493" cy="49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7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062" cy="626468"/>
          </a:xfrm>
        </p:spPr>
        <p:txBody>
          <a:bodyPr>
            <a:normAutofit/>
          </a:bodyPr>
          <a:lstStyle/>
          <a:p>
            <a:r>
              <a:rPr lang="en-US" dirty="0"/>
              <a:t>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8B3A2-0114-4BC2-AE82-957A1FA235A2}"/>
              </a:ext>
            </a:extLst>
          </p:cNvPr>
          <p:cNvSpPr txBox="1"/>
          <p:nvPr/>
        </p:nvSpPr>
        <p:spPr>
          <a:xfrm>
            <a:off x="750276" y="797170"/>
            <a:ext cx="103397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Pods can be configured to talk to the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Services provide discovery and routing between 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Permanent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Service do the load-balancing on available pod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65656"/>
                </a:solidFill>
                <a:effectLst/>
                <a:latin typeface="metropolislight"/>
              </a:rPr>
              <a:t>It use labels and selectors to match pods with other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Types: ClusterIP, NodePort, LoadBalancer, ExternalName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AC801-AEAD-4F6F-8E27-DAABCA23D3A7}"/>
              </a:ext>
            </a:extLst>
          </p:cNvPr>
          <p:cNvSpPr txBox="1"/>
          <p:nvPr/>
        </p:nvSpPr>
        <p:spPr>
          <a:xfrm>
            <a:off x="1164493" y="3193253"/>
            <a:ext cx="6945867" cy="2477601"/>
          </a:xfrm>
          <a:prstGeom prst="rect">
            <a:avLst/>
          </a:prstGeom>
          <a:solidFill>
            <a:srgbClr val="46C8F5">
              <a:lumMod val="20000"/>
              <a:lumOff val="80000"/>
            </a:srgb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apiVersion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v1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kind: 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metadata: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name: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-service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spec: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selector: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app: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nodejs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ports: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- port: 80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   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targetPort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87875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862758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06FF088-27DC-48BC-96E2-DB15F1D2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46" y="1002992"/>
            <a:ext cx="4321707" cy="485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5870"/>
      </p:ext>
    </p:extLst>
  </p:cSld>
  <p:clrMapOvr>
    <a:masterClrMapping/>
  </p:clrMapOvr>
</p:sld>
</file>

<file path=ppt/theme/theme1.xml><?xml version="1.0" encoding="utf-8"?>
<a:theme xmlns:a="http://schemas.openxmlformats.org/drawingml/2006/main" name="HCL Software (Light Blue Theme)">
  <a:themeElements>
    <a:clrScheme name="Custom 1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2847"/>
      </a:accent2>
      <a:accent3>
        <a:srgbClr val="0066B3"/>
      </a:accent3>
      <a:accent4>
        <a:srgbClr val="69B3E1"/>
      </a:accent4>
      <a:accent5>
        <a:srgbClr val="5EC1EF"/>
      </a:accent5>
      <a:accent6>
        <a:srgbClr val="B9E6FA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CL Software (Logo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CL Software (Dark Blue Theme)">
  <a:themeElements>
    <a:clrScheme name="Custom 2">
      <a:dk1>
        <a:srgbClr val="000000"/>
      </a:dk1>
      <a:lt1>
        <a:srgbClr val="FFFFFF"/>
      </a:lt1>
      <a:dk2>
        <a:srgbClr val="4B4B4B"/>
      </a:dk2>
      <a:lt2>
        <a:srgbClr val="F5821E"/>
      </a:lt2>
      <a:accent1>
        <a:srgbClr val="FAB914"/>
      </a:accent1>
      <a:accent2>
        <a:srgbClr val="0066B3"/>
      </a:accent2>
      <a:accent3>
        <a:srgbClr val="0B67D1"/>
      </a:accent3>
      <a:accent4>
        <a:srgbClr val="0477C3"/>
      </a:accent4>
      <a:accent5>
        <a:srgbClr val="26B5F7"/>
      </a:accent5>
      <a:accent6>
        <a:srgbClr val="5EC1EF"/>
      </a:accent6>
      <a:hlink>
        <a:srgbClr val="003A8E"/>
      </a:hlink>
      <a:folHlink>
        <a:srgbClr val="6BD7E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7701199861FB40B5292BE37E11E036" ma:contentTypeVersion="12" ma:contentTypeDescription="Create a new document." ma:contentTypeScope="" ma:versionID="10771f2a46b9123a3c83a4a64679d922">
  <xsd:schema xmlns:xsd="http://www.w3.org/2001/XMLSchema" xmlns:xs="http://www.w3.org/2001/XMLSchema" xmlns:p="http://schemas.microsoft.com/office/2006/metadata/properties" xmlns:ns2="2b867a27-875a-4afb-a956-51551c5dfd4c" xmlns:ns3="5abe9fd7-eb00-4fb8-b06b-e6b5fbb79b2a" targetNamespace="http://schemas.microsoft.com/office/2006/metadata/properties" ma:root="true" ma:fieldsID="be4f538010d5e1c05c2c597d94dedaf7" ns2:_="" ns3:_="">
    <xsd:import namespace="2b867a27-875a-4afb-a956-51551c5dfd4c"/>
    <xsd:import namespace="5abe9fd7-eb00-4fb8-b06b-e6b5fbb79b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Comment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67a27-875a-4afb-a956-51551c5dfd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Comments" ma:index="14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e9fd7-eb00-4fb8-b06b-e6b5fbb79b2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2b867a27-875a-4afb-a956-51551c5dfd4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9D547-5B9C-471F-973D-3C834F362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67a27-875a-4afb-a956-51551c5dfd4c"/>
    <ds:schemaRef ds:uri="5abe9fd7-eb00-4fb8-b06b-e6b5fbb79b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60D8DD-A461-4A3E-AACE-78C55F30A1F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5abe9fd7-eb00-4fb8-b06b-e6b5fbb79b2a"/>
    <ds:schemaRef ds:uri="2b867a27-875a-4afb-a956-51551c5dfd4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0ABA5D8-EF73-4911-B5A6-4BE7C0D070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18660</TotalTime>
  <Words>339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Gotham Bold</vt:lpstr>
      <vt:lpstr>Gotham Book</vt:lpstr>
      <vt:lpstr>Gotham Light</vt:lpstr>
      <vt:lpstr>metropolislight</vt:lpstr>
      <vt:lpstr>HCL Software (Light Blue Theme)</vt:lpstr>
      <vt:lpstr>HCL Software (Logo Blue Theme)</vt:lpstr>
      <vt:lpstr>HCL Software (Dark Blue Theme)</vt:lpstr>
      <vt:lpstr>Kubernetes </vt:lpstr>
      <vt:lpstr>Agenda</vt:lpstr>
      <vt:lpstr>Overview</vt:lpstr>
      <vt:lpstr>Architecture</vt:lpstr>
      <vt:lpstr>POD</vt:lpstr>
      <vt:lpstr>POD</vt:lpstr>
      <vt:lpstr>Service</vt:lpstr>
      <vt:lpstr>Service</vt:lpstr>
      <vt:lpstr>Deployment</vt:lpstr>
      <vt:lpstr>Deployment</vt:lpstr>
      <vt:lpstr>Deployment</vt:lpstr>
      <vt:lpstr>Agenda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Ghiya</dc:creator>
  <cp:lastModifiedBy>Pradeep Kumar</cp:lastModifiedBy>
  <cp:revision>1288</cp:revision>
  <dcterms:created xsi:type="dcterms:W3CDTF">2019-04-21T14:38:15Z</dcterms:created>
  <dcterms:modified xsi:type="dcterms:W3CDTF">2021-12-24T05:23:36Z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0x010100997701199861FB40B5292BE37E11E036</vt:lpwstr>
  </property>
</Properties>
</file>