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</p:sldMasterIdLst>
  <p:notesMasterIdLst>
    <p:notesMasterId r:id="rId21"/>
  </p:notesMasterIdLst>
  <p:sldIdLst>
    <p:sldId id="425" r:id="rId7"/>
    <p:sldId id="440" r:id="rId8"/>
    <p:sldId id="449" r:id="rId9"/>
    <p:sldId id="448" r:id="rId10"/>
    <p:sldId id="446" r:id="rId11"/>
    <p:sldId id="445" r:id="rId12"/>
    <p:sldId id="444" r:id="rId13"/>
    <p:sldId id="443" r:id="rId14"/>
    <p:sldId id="442" r:id="rId15"/>
    <p:sldId id="452" r:id="rId16"/>
    <p:sldId id="441" r:id="rId17"/>
    <p:sldId id="453" r:id="rId18"/>
    <p:sldId id="450" r:id="rId19"/>
    <p:sldId id="45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89"/>
    <a:srgbClr val="4BBCFF"/>
    <a:srgbClr val="26B5F7"/>
    <a:srgbClr val="0477C3"/>
    <a:srgbClr val="5EC1EF"/>
    <a:srgbClr val="0B3C95"/>
    <a:srgbClr val="0066B3"/>
    <a:srgbClr val="005698"/>
    <a:srgbClr val="42A5F5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F9372-2F98-1F42-A006-0CC5ECD55D5B}" v="264" dt="2020-06-08T06:24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1"/>
    <p:restoredTop sz="86398"/>
  </p:normalViewPr>
  <p:slideViewPr>
    <p:cSldViewPr snapToGrid="0" snapToObjects="1">
      <p:cViewPr varScale="1">
        <p:scale>
          <a:sx n="83" d="100"/>
          <a:sy n="83" d="100"/>
        </p:scale>
        <p:origin x="840" y="77"/>
      </p:cViewPr>
      <p:guideLst/>
    </p:cSldViewPr>
  </p:slideViewPr>
  <p:outlineViewPr>
    <p:cViewPr>
      <p:scale>
        <a:sx n="33" d="100"/>
        <a:sy n="33" d="100"/>
      </p:scale>
      <p:origin x="0" y="-4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64">
            <a:extLst>
              <a:ext uri="{FF2B5EF4-FFF2-40B4-BE49-F238E27FC236}">
                <a16:creationId xmlns:a16="http://schemas.microsoft.com/office/drawing/2014/main" id="{23973778-5BBE-F54C-93C0-6AF8FDE57546}"/>
              </a:ext>
            </a:extLst>
          </p:cNvPr>
          <p:cNvSpPr/>
          <p:nvPr userDrawn="1"/>
        </p:nvSpPr>
        <p:spPr>
          <a:xfrm>
            <a:off x="3174828" y="5243555"/>
            <a:ext cx="9017172" cy="161444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7" name="Shape 762">
            <a:extLst>
              <a:ext uri="{FF2B5EF4-FFF2-40B4-BE49-F238E27FC236}">
                <a16:creationId xmlns:a16="http://schemas.microsoft.com/office/drawing/2014/main" id="{C2BCA2FE-0DAC-2043-8650-295520DF4A30}"/>
              </a:ext>
            </a:extLst>
          </p:cNvPr>
          <p:cNvSpPr/>
          <p:nvPr userDrawn="1"/>
        </p:nvSpPr>
        <p:spPr>
          <a:xfrm>
            <a:off x="3174828" y="3575814"/>
            <a:ext cx="9017172" cy="166774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rgbClr val="1976D2"/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16" name="Shape 760">
            <a:extLst>
              <a:ext uri="{FF2B5EF4-FFF2-40B4-BE49-F238E27FC236}">
                <a16:creationId xmlns:a16="http://schemas.microsoft.com/office/drawing/2014/main" id="{78530462-F63B-004A-AC9E-555172096B13}"/>
              </a:ext>
            </a:extLst>
          </p:cNvPr>
          <p:cNvSpPr/>
          <p:nvPr userDrawn="1"/>
        </p:nvSpPr>
        <p:spPr>
          <a:xfrm>
            <a:off x="3174828" y="0"/>
            <a:ext cx="9017172" cy="3575813"/>
          </a:xfrm>
          <a:prstGeom prst="rect">
            <a:avLst/>
          </a:prstGeom>
          <a:gradFill>
            <a:gsLst>
              <a:gs pos="100000">
                <a:schemeClr val="accent2">
                  <a:lumMod val="25000"/>
                  <a:lumOff val="75000"/>
                </a:schemeClr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D99C37-EA8D-0C47-A608-5FBEE01BB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CBF990-CFB5-CE42-A674-D85F0AB314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30E158-FA4B-2348-82BC-2BC4A59121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5425-DD54-4342-8846-EB02AB691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8B3294-B7F4-B24E-92E2-7A5AB30F4F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DAD71-DBF8-2044-80D2-A0184222E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816297-BE53-F348-B6AB-9BD6FD0AEB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830E2-1CA6-D84A-8464-F859E2D7D9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0EF77-7552-F844-AC3A-434077B79F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64C22D-0058-3A41-93E8-224CEACAEE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BF9E3C-88BD-FD42-9A2C-1F6347C85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82491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5F246-F32C-1846-AB58-39B2B870C65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2D38B-FA1C-2848-B65E-6F110D599F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A24159-3565-DE48-8B0E-0C4D36193E91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DD96D10-A0A2-BF49-832B-2E6445B9551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D04B51B-52F7-1F49-8014-B683FF3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E334C45-A117-3C49-81F4-5D6A8FC429E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81E9F9-358E-9747-A334-7B10008981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7CAC1C-65FD-F242-9603-CB4763359C29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1219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gradFill>
          <a:gsLst>
            <a:gs pos="0">
              <a:srgbClr val="002747"/>
            </a:gs>
            <a:gs pos="99000">
              <a:srgbClr val="00142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56AA5-C705-9242-B378-DA4D086EB6DD}"/>
              </a:ext>
            </a:extLst>
          </p:cNvPr>
          <p:cNvSpPr/>
          <p:nvPr userDrawn="1"/>
        </p:nvSpPr>
        <p:spPr>
          <a:xfrm>
            <a:off x="448053" y="1474408"/>
            <a:ext cx="4851938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6334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690B9A9-0554-2D47-B3FC-1EEF47241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18AAA-FE85-F049-B062-6020F1283EF1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6B62CF-7ED2-414C-808A-F6B43F27746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1EF37-EECD-9F4A-894D-CF2DC07742A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61D7B69-31BF-6C40-83FE-BBBE7A66A4E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DE57DE5-5E4A-1643-B863-FC9B5E76F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4911491-674A-9F40-977B-D06E869DB721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993E72E-FBA3-4941-AF11-ADC6BEAF7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81ACEE-A91E-264C-9553-B03C48B03A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879FBF-8A10-554C-A081-77A61B7E6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4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BEA3B0-B57F-3149-A3E4-0C3C8C080B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46653B-7949-774C-877E-9BA3F6AE81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DAB564-AB7B-E94A-BA9E-6FE5B705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0A8B711-E66E-604B-A797-E56ED26E31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06863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DAF0E-F7D1-B047-99B2-8C0E53E54497}"/>
              </a:ext>
            </a:extLst>
          </p:cNvPr>
          <p:cNvSpPr/>
          <p:nvPr userDrawn="1"/>
        </p:nvSpPr>
        <p:spPr>
          <a:xfrm>
            <a:off x="5500254" y="0"/>
            <a:ext cx="6691745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9F158F-041C-244B-8D5B-934DE9B3A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391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5EC1EF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CA0FF1-6D97-8741-BC29-33083CE8EC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0117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C0946-4E25-644D-9E3E-5F97BE448EB1}"/>
              </a:ext>
            </a:extLst>
          </p:cNvPr>
          <p:cNvSpPr/>
          <p:nvPr userDrawn="1"/>
        </p:nvSpPr>
        <p:spPr>
          <a:xfrm>
            <a:off x="0" y="1"/>
            <a:ext cx="4507992" cy="6857998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5D73-F4BF-C343-959F-5CCDE60EC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dirty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FA4E1-E6C4-6E43-AB0C-6B9B80684F9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D8524-720C-254C-8B3C-5C96753DEE0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230673-A361-1941-9A38-4A4BA4AE2DC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D8EF6F-4C23-5343-90D6-4E00009C3D5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26F998-8A35-0E47-8042-F1EB14B5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561EF8C-A27B-E247-B208-5059010A585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5792D5-DA04-D648-8BB3-1063C0339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821664-FE32-E742-BF02-49BEE1CA6E8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4C068-0403-F74A-B497-D8652647A9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22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2CC8B-52CB-9F4F-A0AB-9B1DEE7DA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7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0FCC23-35AC-AC48-8AFF-6DE0BAF692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9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2969D2-E3AB-044D-B9D3-004A574D62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0344DF-6C78-1E44-AAE2-C4B4A4731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65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17F49-D8EF-2A4E-9E21-90FBEC251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29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0D1A7-97CF-DA42-A4FF-3C9AC14EA7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7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10863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863FDE-A5F9-E646-9EBC-EFD0F33E6A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1596799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0972776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1BC75775-B849-4F44-A5A6-6ED5A6B2B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26927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4127157" y="0"/>
            <a:ext cx="806484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58" r:id="rId2"/>
    <p:sldLayoutId id="2147483678" r:id="rId3"/>
    <p:sldLayoutId id="2147483689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7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79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158-8E5A-9F4C-8546-1C580440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073" y="2336799"/>
            <a:ext cx="9144000" cy="1317957"/>
          </a:xfrm>
        </p:spPr>
        <p:txBody>
          <a:bodyPr/>
          <a:lstStyle/>
          <a:p>
            <a:r>
              <a:rPr lang="en-US" sz="8000" dirty="0"/>
              <a:t>Kubernetes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BDC4-2620-4B46-B3DF-2792ED1D9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website&#10;&#10;Description automatically generated">
            <a:extLst>
              <a:ext uri="{FF2B5EF4-FFF2-40B4-BE49-F238E27FC236}">
                <a16:creationId xmlns:a16="http://schemas.microsoft.com/office/drawing/2014/main" id="{1EE86299-B54F-45B1-BD21-F744DA2E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DEC5-E009-42D6-8D7E-E6D340EC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803983" cy="626468"/>
          </a:xfrm>
        </p:spPr>
        <p:txBody>
          <a:bodyPr>
            <a:normAutofit/>
          </a:bodyPr>
          <a:lstStyle/>
          <a:p>
            <a:r>
              <a:rPr lang="en-US" sz="2500" dirty="0"/>
              <a:t>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1DAD6-9013-4803-AEA7-8BC402D2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18A19-9B40-4E2E-BF13-1EFFBCF64030}"/>
              </a:ext>
            </a:extLst>
          </p:cNvPr>
          <p:cNvSpPr txBox="1"/>
          <p:nvPr/>
        </p:nvSpPr>
        <p:spPr>
          <a:xfrm>
            <a:off x="803563" y="849746"/>
            <a:ext cx="955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Create a Deployment to rollout a ReplicaSet.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Declare the new state of the Pods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Rollback to an earlier Deployment revision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Scale up the Deployment to facilitate more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Clean up older ReplicaSets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</p:spTree>
    <p:extLst>
      <p:ext uri="{BB962C8B-B14F-4D97-AF65-F5344CB8AC3E}">
        <p14:creationId xmlns:p14="http://schemas.microsoft.com/office/powerpoint/2010/main" val="35275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21AC-815A-436C-8EFE-7551361859A6}"/>
              </a:ext>
            </a:extLst>
          </p:cNvPr>
          <p:cNvSpPr txBox="1"/>
          <p:nvPr/>
        </p:nvSpPr>
        <p:spPr>
          <a:xfrm>
            <a:off x="1058553" y="515870"/>
            <a:ext cx="6751208" cy="6032421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apps/v1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replicas: 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matchLabels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template: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nodejsapp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sofyspace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/nodejs-starter:1.0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61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12B9-4234-4621-8D92-1E3F6D2E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36427"/>
            <a:ext cx="1888485" cy="626468"/>
          </a:xfrm>
        </p:spPr>
        <p:txBody>
          <a:bodyPr/>
          <a:lstStyle/>
          <a:p>
            <a:r>
              <a:rPr lang="en-US" sz="2500" dirty="0"/>
              <a:t> Namespace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ADDFE-E2D3-438A-AEC4-FD3AABB0C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EF2297C-FD80-4D7A-A67B-776D531E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62895"/>
            <a:ext cx="7733431" cy="55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/>
          </a:bodyPr>
          <a:lstStyle/>
          <a:p>
            <a:r>
              <a:rPr lang="en-US" sz="2500" dirty="0"/>
              <a:t>Namespace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DC1FB-75B5-4EEA-86BE-3D3DFB936C7C}"/>
              </a:ext>
            </a:extLst>
          </p:cNvPr>
          <p:cNvSpPr txBox="1"/>
          <p:nvPr/>
        </p:nvSpPr>
        <p:spPr>
          <a:xfrm>
            <a:off x="748145" y="923636"/>
            <a:ext cx="106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logical cluster or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widely used method which is used for scoping access or dividing a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Partitioning landscapes: dev vs. test vs.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divide cluster resources between multiple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4DD9-98C1-440C-8FE4-5F913FDA0BD5}"/>
              </a:ext>
            </a:extLst>
          </p:cNvPr>
          <p:cNvSpPr txBox="1"/>
          <p:nvPr/>
        </p:nvSpPr>
        <p:spPr>
          <a:xfrm>
            <a:off x="1164493" y="2367171"/>
            <a:ext cx="6945867" cy="106182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scm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-dev-namespace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186EA-7DC6-4B19-8D74-F1F8E837DFF5}"/>
              </a:ext>
            </a:extLst>
          </p:cNvPr>
          <p:cNvSpPr txBox="1"/>
          <p:nvPr/>
        </p:nvSpPr>
        <p:spPr>
          <a:xfrm>
            <a:off x="1164492" y="3801208"/>
            <a:ext cx="6945867" cy="1554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lang="en-US" sz="1600" dirty="0">
                <a:solidFill>
                  <a:srgbClr val="565656"/>
                </a:solidFill>
                <a:latin typeface="metropolislight"/>
              </a:rPr>
              <a:t>kubectl get namespaces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apply -f scm-dev-</a:t>
            </a:r>
            <a:r>
              <a:rPr lang="en-US" sz="1600" dirty="0" err="1">
                <a:solidFill>
                  <a:srgbClr val="565656"/>
                </a:solidFill>
                <a:latin typeface="metropolislight"/>
              </a:rPr>
              <a:t>namespace.yaml</a:t>
            </a:r>
            <a:endParaRPr lang="en-US" sz="1600" dirty="0">
              <a:solidFill>
                <a:srgbClr val="565656"/>
              </a:solidFill>
              <a:latin typeface="metropolislight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get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describe namespace scm-dev-namespace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38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41515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6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643A11-B9D5-43D5-9E65-3242360488F8}"/>
              </a:ext>
            </a:extLst>
          </p:cNvPr>
          <p:cNvSpPr txBox="1"/>
          <p:nvPr/>
        </p:nvSpPr>
        <p:spPr>
          <a:xfrm>
            <a:off x="899968" y="1019976"/>
            <a:ext cx="95323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Installation and Dashboard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Pod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Namespace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Volume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Deploy a NodeJS application in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5864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318C-6BE4-4CA7-ABE8-BA2E5CC3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613135" cy="62646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BE858-8B50-4657-AB52-3E558A5F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F1080-340E-4E7C-A9A2-F483AFC52277}"/>
              </a:ext>
            </a:extLst>
          </p:cNvPr>
          <p:cNvSpPr txBox="1"/>
          <p:nvPr/>
        </p:nvSpPr>
        <p:spPr>
          <a:xfrm>
            <a:off x="609599" y="1127480"/>
            <a:ext cx="112677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A3789"/>
                </a:solidFill>
              </a:rPr>
              <a:t>Q. What is Kubernetes and Its benefits ?</a:t>
            </a:r>
          </a:p>
          <a:p>
            <a:endParaRPr lang="en-US" sz="2000" dirty="0">
              <a:solidFill>
                <a:srgbClr val="0A3789"/>
              </a:solidFill>
            </a:endParaRPr>
          </a:p>
          <a:p>
            <a:endParaRPr lang="en-US" sz="2000" dirty="0">
              <a:solidFill>
                <a:srgbClr val="0A37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Container management (orchestration)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Used to manage Docker containers as default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Redundancy and availability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Scalability or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Self-Healing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discovery and 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Architecture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B411753-0FC5-400F-BF4D-B4DCCD58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823549"/>
            <a:ext cx="975496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99652" cy="6264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POD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9216D8-D034-4F65-931F-84FCEC31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207577"/>
            <a:ext cx="5387807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88826" cy="626468"/>
          </a:xfrm>
        </p:spPr>
        <p:txBody>
          <a:bodyPr>
            <a:norm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372A-B443-4084-B0E9-182831E97A08}"/>
              </a:ext>
            </a:extLst>
          </p:cNvPr>
          <p:cNvSpPr txBox="1"/>
          <p:nvPr/>
        </p:nvSpPr>
        <p:spPr>
          <a:xfrm>
            <a:off x="571587" y="884045"/>
            <a:ext cx="1086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Pod contains one or multiple application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Storage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Pod gets its own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New IP address on re-creation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F94DD-93AE-4D3C-9786-19DFB82E8E0A}"/>
              </a:ext>
            </a:extLst>
          </p:cNvPr>
          <p:cNvSpPr txBox="1"/>
          <p:nvPr/>
        </p:nvSpPr>
        <p:spPr>
          <a:xfrm>
            <a:off x="932873" y="2084374"/>
            <a:ext cx="6945867" cy="420115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14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.16.0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25479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67329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721ECC-7985-4813-8348-606CAC27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76" y="978407"/>
            <a:ext cx="7768493" cy="49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062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B3A2-0114-4BC2-AE82-957A1FA235A2}"/>
              </a:ext>
            </a:extLst>
          </p:cNvPr>
          <p:cNvSpPr txBox="1"/>
          <p:nvPr/>
        </p:nvSpPr>
        <p:spPr>
          <a:xfrm>
            <a:off x="750276" y="797170"/>
            <a:ext cx="10339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Pods can be configured to talk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Services provide discovery and routing between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Permanent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do the load-balancing on available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It use labels and selectors to match pods with other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Types: ClusterIP, NodePort, LoadBalancer, ExternalName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AC801-AEAD-4F6F-8E27-DAABCA23D3A7}"/>
              </a:ext>
            </a:extLst>
          </p:cNvPr>
          <p:cNvSpPr txBox="1"/>
          <p:nvPr/>
        </p:nvSpPr>
        <p:spPr>
          <a:xfrm>
            <a:off x="1164493" y="2828495"/>
            <a:ext cx="6945867" cy="263149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port: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targetPort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875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06FF088-27DC-48BC-96E2-DB15F1D2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46" y="1002992"/>
            <a:ext cx="4321707" cy="48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5870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701199861FB40B5292BE37E11E036" ma:contentTypeVersion="12" ma:contentTypeDescription="Create a new document." ma:contentTypeScope="" ma:versionID="10771f2a46b9123a3c83a4a64679d922">
  <xsd:schema xmlns:xsd="http://www.w3.org/2001/XMLSchema" xmlns:xs="http://www.w3.org/2001/XMLSchema" xmlns:p="http://schemas.microsoft.com/office/2006/metadata/properties" xmlns:ns2="2b867a27-875a-4afb-a956-51551c5dfd4c" xmlns:ns3="5abe9fd7-eb00-4fb8-b06b-e6b5fbb79b2a" targetNamespace="http://schemas.microsoft.com/office/2006/metadata/properties" ma:root="true" ma:fieldsID="be4f538010d5e1c05c2c597d94dedaf7" ns2:_="" ns3:_="">
    <xsd:import namespace="2b867a27-875a-4afb-a956-51551c5dfd4c"/>
    <xsd:import namespace="5abe9fd7-eb00-4fb8-b06b-e6b5fbb79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Comme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67a27-875a-4afb-a956-51551c5df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Comments" ma:index="14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9fd7-eb00-4fb8-b06b-e6b5fbb79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b867a27-875a-4afb-a956-51551c5dfd4c" xsi:nil="true"/>
  </documentManagement>
</p:properties>
</file>

<file path=customXml/itemProps1.xml><?xml version="1.0" encoding="utf-8"?>
<ds:datastoreItem xmlns:ds="http://schemas.openxmlformats.org/officeDocument/2006/customXml" ds:itemID="{32E9D547-5B9C-471F-973D-3C834F362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67a27-875a-4afb-a956-51551c5dfd4c"/>
    <ds:schemaRef ds:uri="5abe9fd7-eb00-4fb8-b06b-e6b5fbb79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ABA5D8-EF73-4911-B5A6-4BE7C0D0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0D8DD-A461-4A3E-AACE-78C55F30A1F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5abe9fd7-eb00-4fb8-b06b-e6b5fbb79b2a"/>
    <ds:schemaRef ds:uri="2b867a27-875a-4afb-a956-51551c5dfd4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18775</TotalTime>
  <Words>448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Gotham Bold</vt:lpstr>
      <vt:lpstr>Gotham Book</vt:lpstr>
      <vt:lpstr>Gotham Light</vt:lpstr>
      <vt:lpstr>metropolislight</vt:lpstr>
      <vt:lpstr>HCL Software (Light Blue Theme)</vt:lpstr>
      <vt:lpstr>HCL Software (Logo Blue Theme)</vt:lpstr>
      <vt:lpstr>HCL Software (Dark Blue Theme)</vt:lpstr>
      <vt:lpstr>Kubernetes </vt:lpstr>
      <vt:lpstr>Agenda</vt:lpstr>
      <vt:lpstr>Overview</vt:lpstr>
      <vt:lpstr>Architecture</vt:lpstr>
      <vt:lpstr>POD</vt:lpstr>
      <vt:lpstr>POD</vt:lpstr>
      <vt:lpstr>Service</vt:lpstr>
      <vt:lpstr>Service</vt:lpstr>
      <vt:lpstr>Deployment</vt:lpstr>
      <vt:lpstr>Deployment</vt:lpstr>
      <vt:lpstr>Deployment</vt:lpstr>
      <vt:lpstr> Namespace</vt:lpstr>
      <vt:lpstr>Namespace</vt:lpstr>
      <vt:lpstr>Volume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Pradeep Kumar</cp:lastModifiedBy>
  <cp:revision>1331</cp:revision>
  <dcterms:created xsi:type="dcterms:W3CDTF">2019-04-21T14:38:15Z</dcterms:created>
  <dcterms:modified xsi:type="dcterms:W3CDTF">2021-12-27T05:21:10Z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0x010100997701199861FB40B5292BE37E11E036</vt:lpwstr>
  </property>
</Properties>
</file>