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x-none"/>
              <a:t>领域驱动设计（</a:t>
            </a:r>
            <a:r>
              <a:rPr lang="x-none" altLang="zh-CN">
                <a:sym typeface="+mn-ea"/>
              </a:rPr>
              <a:t>DDD</a:t>
            </a:r>
            <a:r>
              <a:rPr lang="zh-CN" altLang="x-none"/>
              <a:t>）</a:t>
            </a:r>
            <a:br>
              <a:rPr lang="zh-CN" altLang="x-none"/>
            </a:br>
            <a:r>
              <a:rPr lang="zh-CN" altLang="x-none"/>
              <a:t>落地总结</a:t>
            </a:r>
            <a:endParaRPr lang="zh-CN" altLang="x-none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lorne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6320" y="892175"/>
            <a:ext cx="8428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关键步骤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、模型梳理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、业务建模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、单元测试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、框架集成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820" y="445135"/>
            <a:ext cx="5317490" cy="5928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6415" y="205740"/>
            <a:ext cx="2291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模型梳理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事件风暴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6415" y="205740"/>
            <a:ext cx="1818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业务建模</a:t>
            </a:r>
            <a:r>
              <a:rPr lang="en-US" altLang="zh-CN">
                <a:sym typeface="+mn-ea"/>
              </a:rPr>
              <a:t> -- UML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1210945"/>
            <a:ext cx="780542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6415" y="205740"/>
            <a:ext cx="29984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单元测试</a:t>
            </a:r>
            <a:r>
              <a:rPr lang="en-US" altLang="zh-CN">
                <a:sym typeface="+mn-ea"/>
              </a:rPr>
              <a:t> -- JUnit</a:t>
            </a:r>
            <a:r>
              <a:rPr lang="zh-CN" altLang="en-US">
                <a:sym typeface="+mn-ea"/>
              </a:rPr>
              <a:t>代码覆盖率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90" y="1800225"/>
            <a:ext cx="10379710" cy="3475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6415" y="205740"/>
            <a:ext cx="2513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框架集成</a:t>
            </a:r>
            <a:r>
              <a:rPr lang="en-US" altLang="zh-CN">
                <a:sym typeface="+mn-ea"/>
              </a:rPr>
              <a:t> -- </a:t>
            </a:r>
            <a:r>
              <a:rPr lang="en-US">
                <a:sym typeface="+mn-ea"/>
              </a:rPr>
              <a:t>SpringBoot</a:t>
            </a:r>
            <a:endParaRPr lang="en-US"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263005" y="3460750"/>
            <a:ext cx="1905" cy="554355"/>
          </a:xfrm>
          <a:prstGeom prst="straightConnector1">
            <a:avLst/>
          </a:prstGeom>
          <a:ln w="38100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774315" y="706755"/>
            <a:ext cx="6978650" cy="5908675"/>
            <a:chOff x="3991" y="170"/>
            <a:chExt cx="11734" cy="10562"/>
          </a:xfrm>
        </p:grpSpPr>
        <p:sp>
          <p:nvSpPr>
            <p:cNvPr id="11" name="圆角矩形 10"/>
            <p:cNvSpPr/>
            <p:nvPr/>
          </p:nvSpPr>
          <p:spPr>
            <a:xfrm>
              <a:off x="3991" y="170"/>
              <a:ext cx="11735" cy="1056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miter lim="800000"/>
            </a:ln>
            <a:effectLst>
              <a:outerShdw blurRad="50800" dist="50800" algn="ctr" rotWithShape="0">
                <a:srgbClr val="000000">
                  <a:alpha val="43000"/>
                </a:srgbClr>
              </a:outerShdw>
              <a:reflection stA="36000" endPos="0" dist="127000" dir="5400000" sy="-100000" algn="bl" rotWithShape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Springboot - DDD Architecture</a:t>
              </a:r>
              <a:endParaRPr lang="en-US" altLang="zh-CN"/>
            </a:p>
            <a:p>
              <a:pPr algn="ctr"/>
              <a:r>
                <a:rPr lang="en-US" altLang="zh-CN"/>
                <a:t>(</a:t>
              </a:r>
              <a:r>
                <a:rPr lang="en-US" altLang="zh-CN">
                  <a:sym typeface="+mn-ea"/>
                </a:rPr>
                <a:t>leave-parent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5675" y="1960"/>
              <a:ext cx="7850" cy="12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User Interface Module</a:t>
              </a:r>
              <a:endParaRPr lang="en-US"/>
            </a:p>
            <a:p>
              <a:pPr algn="ctr"/>
              <a:r>
                <a:rPr lang="en-US"/>
                <a:t>(</a:t>
              </a:r>
              <a:r>
                <a:rPr lang="en-US">
                  <a:sym typeface="+mn-ea"/>
                </a:rPr>
                <a:t>leave-restapi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77" y="4182"/>
              <a:ext cx="5547" cy="119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x-none" altLang="zh-CN">
                  <a:sym typeface="+mn-ea"/>
                </a:rPr>
                <a:t>Application </a:t>
              </a:r>
              <a:r>
                <a:rPr lang="en-US" altLang="x-none">
                  <a:sym typeface="+mn-ea"/>
                </a:rPr>
                <a:t>Module</a:t>
              </a:r>
              <a:endParaRPr lang="en-US" altLang="x-none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x-none">
                  <a:sym typeface="+mn-ea"/>
                </a:rPr>
                <a:t>(</a:t>
              </a:r>
              <a:r>
                <a:rPr lang="en-US">
                  <a:sym typeface="+mn-ea"/>
                </a:rPr>
                <a:t>leave-application</a:t>
              </a:r>
              <a:r>
                <a:rPr lang="en-US" altLang="x-none">
                  <a:sym typeface="+mn-ea"/>
                </a:rPr>
                <a:t>)</a:t>
              </a:r>
              <a:endParaRPr lang="en-US" altLang="x-none"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955" y="6378"/>
              <a:ext cx="4444" cy="11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x-none" altLang="zh-CN">
                  <a:sym typeface="+mn-ea"/>
                </a:rPr>
                <a:t>Domain </a:t>
              </a:r>
              <a:r>
                <a:rPr lang="en-US" altLang="x-none">
                  <a:sym typeface="+mn-ea"/>
                </a:rPr>
                <a:t>Module</a:t>
              </a:r>
              <a:endParaRPr lang="en-US" altLang="x-none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x-none">
                  <a:sym typeface="+mn-ea"/>
                </a:rPr>
                <a:t>(leave-domain)</a:t>
              </a:r>
              <a:endParaRPr lang="en-US" altLang="x-none"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777" y="8570"/>
              <a:ext cx="7848" cy="116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x-none" altLang="zh-CN">
                  <a:sym typeface="+mn-ea"/>
                </a:rPr>
                <a:t>Infrastructure </a:t>
              </a:r>
              <a:r>
                <a:rPr lang="en-US" altLang="x-none">
                  <a:sym typeface="+mn-ea"/>
                </a:rPr>
                <a:t>Modules</a:t>
              </a:r>
              <a:endParaRPr lang="en-US" altLang="x-none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x-none">
                  <a:sym typeface="+mn-ea"/>
                </a:rPr>
                <a:t>(leave-infrastructure)</a:t>
              </a:r>
              <a:endParaRPr lang="en-US" altLang="x-none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8412" y="3229"/>
              <a:ext cx="7" cy="898"/>
            </a:xfrm>
            <a:prstGeom prst="straightConnector1">
              <a:avLst/>
            </a:prstGeom>
            <a:ln w="38100" cmpd="sng">
              <a:solidFill>
                <a:srgbClr val="20202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9283" y="7508"/>
              <a:ext cx="6" cy="952"/>
            </a:xfrm>
            <a:prstGeom prst="straightConnector1">
              <a:avLst/>
            </a:prstGeom>
            <a:ln w="38100" cmpd="sng">
              <a:solidFill>
                <a:srgbClr val="20202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2877" y="3284"/>
              <a:ext cx="14" cy="5196"/>
            </a:xfrm>
            <a:prstGeom prst="straightConnector1">
              <a:avLst/>
            </a:prstGeom>
            <a:ln w="38100" cmpd="sng">
              <a:solidFill>
                <a:srgbClr val="20202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6415" y="20574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内容补充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515" y="1106805"/>
            <a:ext cx="8428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、事件的用法？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https://github.com/codingapi/springboot-framework/tree/main/springboot-example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、防腐层的用法？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gateway </a:t>
            </a:r>
            <a:r>
              <a:rPr lang="zh-CN" altLang="en-US"/>
              <a:t>的定义与使用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、推荐使用</a:t>
            </a:r>
            <a:r>
              <a:rPr lang="en-US" altLang="zh-CN"/>
              <a:t>JPA</a:t>
            </a:r>
            <a:r>
              <a:rPr lang="zh-CN" altLang="en-US"/>
              <a:t>框架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演示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OpenSymbol</vt:lpstr>
      <vt:lpstr>Phetsarath OT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lorne</cp:lastModifiedBy>
  <cp:revision>20</cp:revision>
  <dcterms:created xsi:type="dcterms:W3CDTF">2022-09-26T06:50:55Z</dcterms:created>
  <dcterms:modified xsi:type="dcterms:W3CDTF">2022-09-26T06:50:55Z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