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7543-9AEF-48D8-A7E0-AB75DBEF4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4FCFA-945F-4769-9850-CF57538BF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1287-2740-4D84-A7CD-8D06D37B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E29F-B41B-4514-BE2E-C9CF9499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2B38-F989-4F37-BFDF-D833F755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6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8A52-E740-4818-A0A6-D498131B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CC241-26DF-49CA-ABFC-61B52F27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D08F-C5B3-49D0-9DC9-B58185FF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83C2-9405-4BCE-9084-5D2C0AC2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944C-21B2-4CA9-9E18-1588D1EF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3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D959A-C398-45C7-901A-56C3475E6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15C6F-9C19-44E6-8068-0CDFA96B1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CCC2-7E41-411E-B85F-58354B10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CA10-B60D-4A77-8343-99C1709F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48C9-6031-46B4-8E06-F3C8D124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8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F238-DEB8-4D5C-A2DD-57D3ACAD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5D54-CD93-4E2B-84A6-17C928BC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F6B1-BB18-442F-82B2-E73CD56B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4AA8-C4EC-4EA2-B979-A1366AED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9869-8877-48DD-B406-C774BD58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14D9-B34C-4F4A-A065-43D2BE7C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C3D0-F20E-4193-9CAE-B2A72D0E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8197-82D4-4528-88FB-2CF7C802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7C60-83DB-474F-B425-BF3135C2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B994-2558-44F5-8CBB-8CB37386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1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D1D6-3F84-4E68-AA66-B2E7B8B7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6B53-EC60-4AD9-9512-D81A32FE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1C00B-7618-475A-B914-485F6C3E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6AFF-F68F-4A62-BF0F-CE3B2FD1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03C5D-348E-4057-9B50-5B360420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A6B41-CCC6-4220-B71F-357B6925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9F77-15FF-4FF5-B889-D8DAB138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2EBF-37DE-4BFB-8DDC-71B1C202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54201-41BC-4054-96AE-C10A8D0A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8598-7D35-4871-993C-B6CC67493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55206-87EB-4C80-8435-1B90F6048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4B1B6-1F87-4117-ADBE-D9477165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5427E-7519-4B1B-A5CC-378442BB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B9EFC-250C-4215-8B3F-48FFF145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F1D9-0AC0-495E-A4B2-EB4AA76C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CE948-72D6-4524-9277-2C54EA47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0CF8C-DBD8-4F4C-8B11-C640DA17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752C9-1889-4D1F-B355-FD3A160F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6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A8A7C-2EB7-4F1D-9869-F36CC369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2A7A4-4F2B-45BA-878D-E6A548C8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EDE18-8111-4A74-80E5-D28D301A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4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45AF-8058-48A0-9C21-11B73952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62DA-5112-46BC-BB39-64F38B0CC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40742-A20C-4A6C-BE86-6A8AFF79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AD21-3FE1-4A22-B56C-53DD781F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64167-9B2D-473B-9777-359746B5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A1C9-0ADD-4A17-A682-A9024A84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5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84A-C79A-4904-B6AF-9E85C4EC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E1C2D-C7E8-4B30-9B97-E44849BB7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F52B0-0DE5-4C5C-84E4-1F8E3E9C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BB66C-0ACA-453E-A8D1-798622A6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89593-FF82-48D2-9D04-0588BDF7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E8A8-812B-40FD-BF45-2D4C4402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1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2B87A-7A44-4D4B-8E4B-FF82385C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96593-B891-4EE0-A85F-E4566B0E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B7C8-0DE4-4B6B-B516-4020485B4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DB3E-719B-4BBE-90A0-0E91372CC8DB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CB50-203F-43D8-9EC1-3C73D3450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683C-26A4-4D0B-9912-49FB16FB1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0C9E-C6AD-469C-B493-DF039042E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00DB0CB-6BBC-4FBD-9B5C-2A1C97EA2351}"/>
              </a:ext>
            </a:extLst>
          </p:cNvPr>
          <p:cNvSpPr/>
          <p:nvPr/>
        </p:nvSpPr>
        <p:spPr>
          <a:xfrm>
            <a:off x="992459" y="2051824"/>
            <a:ext cx="1780478" cy="49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BB4760-48DF-4FCE-9490-39822AAD1558}"/>
              </a:ext>
            </a:extLst>
          </p:cNvPr>
          <p:cNvSpPr/>
          <p:nvPr/>
        </p:nvSpPr>
        <p:spPr>
          <a:xfrm>
            <a:off x="4345259" y="1936594"/>
            <a:ext cx="1780478" cy="49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AE4BC3-B258-47C2-926E-193EF922E5EC}"/>
              </a:ext>
            </a:extLst>
          </p:cNvPr>
          <p:cNvSpPr/>
          <p:nvPr/>
        </p:nvSpPr>
        <p:spPr>
          <a:xfrm>
            <a:off x="7519640" y="1936593"/>
            <a:ext cx="1780478" cy="49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F8EA5E-3278-414B-B82B-474EE7164A6A}"/>
              </a:ext>
            </a:extLst>
          </p:cNvPr>
          <p:cNvCxnSpPr>
            <a:cxnSpLocks/>
          </p:cNvCxnSpPr>
          <p:nvPr/>
        </p:nvCxnSpPr>
        <p:spPr>
          <a:xfrm>
            <a:off x="2758023" y="2263697"/>
            <a:ext cx="492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4167D8-7026-4573-9960-3C1E2555EFD9}"/>
              </a:ext>
            </a:extLst>
          </p:cNvPr>
          <p:cNvSpPr/>
          <p:nvPr/>
        </p:nvSpPr>
        <p:spPr>
          <a:xfrm>
            <a:off x="6527180" y="2988526"/>
            <a:ext cx="1780478" cy="4906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MobileDev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1F4275-83CE-4AAA-B874-88A1DE24BD7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62653" y="2486721"/>
            <a:ext cx="1725272" cy="57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7EEE4CE-8F02-4C87-A9C9-2FC4A917840B}"/>
              </a:ext>
            </a:extLst>
          </p:cNvPr>
          <p:cNvSpPr/>
          <p:nvPr/>
        </p:nvSpPr>
        <p:spPr>
          <a:xfrm>
            <a:off x="10002645" y="1936592"/>
            <a:ext cx="1780478" cy="49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E84092-59F5-4511-AD97-341807DFB44C}"/>
              </a:ext>
            </a:extLst>
          </p:cNvPr>
          <p:cNvSpPr/>
          <p:nvPr/>
        </p:nvSpPr>
        <p:spPr>
          <a:xfrm>
            <a:off x="8881946" y="2971168"/>
            <a:ext cx="1780478" cy="4906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MobileDev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EC6212-2133-4DEF-840F-563B3E69470E}"/>
              </a:ext>
            </a:extLst>
          </p:cNvPr>
          <p:cNvCxnSpPr/>
          <p:nvPr/>
        </p:nvCxnSpPr>
        <p:spPr>
          <a:xfrm flipV="1">
            <a:off x="10470995" y="2542477"/>
            <a:ext cx="680225" cy="69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0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1</cp:revision>
  <dcterms:created xsi:type="dcterms:W3CDTF">2022-03-23T10:42:49Z</dcterms:created>
  <dcterms:modified xsi:type="dcterms:W3CDTF">2022-03-23T11:16:00Z</dcterms:modified>
</cp:coreProperties>
</file>