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2" r:id="rId6"/>
    <p:sldId id="264" r:id="rId7"/>
    <p:sldId id="263" r:id="rId8"/>
  </p:sldIdLst>
  <p:sldSz cx="8459788" cy="3600450"/>
  <p:notesSz cx="6858000" cy="9144000"/>
  <p:defaultTextStyle>
    <a:defPPr>
      <a:defRPr lang="zh-CN"/>
    </a:defPPr>
    <a:lvl1pPr marL="0" algn="l" defTabSz="578815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1pPr>
    <a:lvl2pPr marL="289408" algn="l" defTabSz="578815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2pPr>
    <a:lvl3pPr marL="578815" algn="l" defTabSz="578815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3pPr>
    <a:lvl4pPr marL="868223" algn="l" defTabSz="578815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4pPr>
    <a:lvl5pPr marL="1157630" algn="l" defTabSz="578815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5pPr>
    <a:lvl6pPr marL="1447038" algn="l" defTabSz="578815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6pPr>
    <a:lvl7pPr marL="1736446" algn="l" defTabSz="578815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7pPr>
    <a:lvl8pPr marL="2025853" algn="l" defTabSz="578815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8pPr>
    <a:lvl9pPr marL="2315261" algn="l" defTabSz="578815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6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25" d="100"/>
          <a:sy n="125" d="100"/>
        </p:scale>
        <p:origin x="480" y="557"/>
      </p:cViewPr>
      <p:guideLst>
        <p:guide orient="horz" pos="1134"/>
        <p:guide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0EA1-B31D-4E03-BAEF-3713A6E84318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95263" y="1143000"/>
            <a:ext cx="72485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15419-CF63-403A-B453-62910B60F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881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1pPr>
    <a:lvl2pPr marL="289408" algn="l" defTabSz="57881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2pPr>
    <a:lvl3pPr marL="578815" algn="l" defTabSz="57881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3pPr>
    <a:lvl4pPr marL="868223" algn="l" defTabSz="57881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4pPr>
    <a:lvl5pPr marL="1157630" algn="l" defTabSz="57881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5pPr>
    <a:lvl6pPr marL="1447038" algn="l" defTabSz="57881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6pPr>
    <a:lvl7pPr marL="1736446" algn="l" defTabSz="57881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7pPr>
    <a:lvl8pPr marL="2025853" algn="l" defTabSz="57881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8pPr>
    <a:lvl9pPr marL="2315261" algn="l" defTabSz="57881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E4AC-6885-5641-8E69-315334AC16AB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629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E4AC-6885-5641-8E69-315334AC16A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580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E4AC-6885-5641-8E69-315334AC16A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967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E4AC-6885-5641-8E69-315334AC16A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936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E4AC-6885-5641-8E69-315334AC16A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913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474" y="589241"/>
            <a:ext cx="634484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474" y="1891070"/>
            <a:ext cx="634484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03F-2342-4214-B800-2343F22BC2D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D52F-044A-4A98-A1BF-23F32491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0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03F-2342-4214-B800-2343F22BC2D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D52F-044A-4A98-A1BF-23F32491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6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4036" y="191691"/>
            <a:ext cx="1824142" cy="305121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610" y="191691"/>
            <a:ext cx="5366678" cy="305121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03F-2342-4214-B800-2343F22BC2D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D52F-044A-4A98-A1BF-23F32491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52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imple title with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imagen 24"/>
          <p:cNvSpPr>
            <a:spLocks noGrp="1"/>
          </p:cNvSpPr>
          <p:nvPr>
            <p:ph type="pic" sz="quarter" idx="19"/>
          </p:nvPr>
        </p:nvSpPr>
        <p:spPr>
          <a:xfrm>
            <a:off x="2536018" y="1210014"/>
            <a:ext cx="3410237" cy="2042930"/>
          </a:xfrm>
          <a:prstGeom prst="rect">
            <a:avLst/>
          </a:prstGeom>
        </p:spPr>
        <p:txBody>
          <a:bodyPr anchor="ctr"/>
          <a:lstStyle>
            <a:lvl1pPr>
              <a:defRPr sz="630"/>
            </a:lvl1pPr>
          </a:lstStyle>
          <a:p>
            <a:endParaRPr lang="es-ES_tradnl"/>
          </a:p>
        </p:txBody>
      </p:sp>
      <p:sp>
        <p:nvSpPr>
          <p:cNvPr id="6" name="Marcador de imagen 5"/>
          <p:cNvSpPr>
            <a:spLocks noGrp="1"/>
          </p:cNvSpPr>
          <p:nvPr>
            <p:ph type="pic" sz="quarter" idx="20"/>
          </p:nvPr>
        </p:nvSpPr>
        <p:spPr>
          <a:xfrm>
            <a:off x="3153846" y="1387686"/>
            <a:ext cx="2174582" cy="1695577"/>
          </a:xfrm>
          <a:custGeom>
            <a:avLst/>
            <a:gdLst>
              <a:gd name="connsiteX0" fmla="*/ 841023 w 1682046"/>
              <a:gd name="connsiteY0" fmla="*/ 0 h 1682046"/>
              <a:gd name="connsiteX1" fmla="*/ 1682046 w 1682046"/>
              <a:gd name="connsiteY1" fmla="*/ 841023 h 1682046"/>
              <a:gd name="connsiteX2" fmla="*/ 841023 w 1682046"/>
              <a:gd name="connsiteY2" fmla="*/ 1682046 h 1682046"/>
              <a:gd name="connsiteX3" fmla="*/ 0 w 1682046"/>
              <a:gd name="connsiteY3" fmla="*/ 841023 h 1682046"/>
              <a:gd name="connsiteX4" fmla="*/ 841023 w 1682046"/>
              <a:gd name="connsiteY4" fmla="*/ 0 h 168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46" h="1682046">
                <a:moveTo>
                  <a:pt x="841023" y="0"/>
                </a:moveTo>
                <a:cubicBezTo>
                  <a:pt x="1305507" y="0"/>
                  <a:pt x="1682046" y="376539"/>
                  <a:pt x="1682046" y="841023"/>
                </a:cubicBezTo>
                <a:cubicBezTo>
                  <a:pt x="1682046" y="1305507"/>
                  <a:pt x="1305507" y="1682046"/>
                  <a:pt x="841023" y="1682046"/>
                </a:cubicBezTo>
                <a:cubicBezTo>
                  <a:pt x="376539" y="1682046"/>
                  <a:pt x="0" y="1305507"/>
                  <a:pt x="0" y="841023"/>
                </a:cubicBezTo>
                <a:cubicBezTo>
                  <a:pt x="0" y="376539"/>
                  <a:pt x="376539" y="0"/>
                  <a:pt x="8410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>
              <a:defRPr sz="630"/>
            </a:lvl1pPr>
          </a:lstStyle>
          <a:p>
            <a:endParaRPr lang="es-ES_tradnl"/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21" hasCustomPrompt="1"/>
          </p:nvPr>
        </p:nvSpPr>
        <p:spPr>
          <a:xfrm>
            <a:off x="2061271" y="332812"/>
            <a:ext cx="4359734" cy="21733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050" b="0" i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24003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2pPr>
            <a:lvl3pPr marL="48006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3pPr>
            <a:lvl4pPr marL="72009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4pPr>
            <a:lvl5pPr marL="96012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5pPr>
          </a:lstStyle>
          <a:p>
            <a:pPr lvl="0"/>
            <a:r>
              <a:rPr lang="es-ES_tradnl" dirty="0"/>
              <a:t>TITLE </a:t>
            </a: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22" hasCustomPrompt="1"/>
          </p:nvPr>
        </p:nvSpPr>
        <p:spPr>
          <a:xfrm>
            <a:off x="2061271" y="428428"/>
            <a:ext cx="4359734" cy="43467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100" b="0" i="0">
                <a:ln>
                  <a:noFill/>
                </a:ln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Lato Light" charset="0"/>
              </a:defRPr>
            </a:lvl1pPr>
            <a:lvl2pPr marL="24003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2pPr>
            <a:lvl3pPr marL="48006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3pPr>
            <a:lvl4pPr marL="72009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4pPr>
            <a:lvl5pPr marL="96012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5pPr>
          </a:lstStyle>
          <a:p>
            <a:pPr lvl="0"/>
            <a:r>
              <a:rPr lang="es-ES_tradnl" dirty="0"/>
              <a:t>TITLE 2 </a:t>
            </a:r>
          </a:p>
        </p:txBody>
      </p:sp>
    </p:spTree>
    <p:extLst>
      <p:ext uri="{BB962C8B-B14F-4D97-AF65-F5344CB8AC3E}">
        <p14:creationId xmlns:p14="http://schemas.microsoft.com/office/powerpoint/2010/main" val="300727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03F-2342-4214-B800-2343F22BC2D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D52F-044A-4A98-A1BF-23F32491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3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204" y="897613"/>
            <a:ext cx="729656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204" y="2409468"/>
            <a:ext cx="729656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03F-2342-4214-B800-2343F22BC2D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D52F-044A-4A98-A1BF-23F32491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9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610" y="958453"/>
            <a:ext cx="3595410" cy="22844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768" y="958453"/>
            <a:ext cx="3595410" cy="22844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03F-2342-4214-B800-2343F22BC2D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D52F-044A-4A98-A1BF-23F32491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9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12" y="191691"/>
            <a:ext cx="7296567" cy="6959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712" y="882610"/>
            <a:ext cx="35788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712" y="1315164"/>
            <a:ext cx="3578887" cy="19344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768" y="882610"/>
            <a:ext cx="3596512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2768" y="1315164"/>
            <a:ext cx="3596512" cy="19344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03F-2342-4214-B800-2343F22BC2D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D52F-044A-4A98-A1BF-23F32491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9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03F-2342-4214-B800-2343F22BC2D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D52F-044A-4A98-A1BF-23F32491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03F-2342-4214-B800-2343F22BC2D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D52F-044A-4A98-A1BF-23F32491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5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12" y="240030"/>
            <a:ext cx="272850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512" y="518398"/>
            <a:ext cx="428276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712" y="1080135"/>
            <a:ext cx="272850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03F-2342-4214-B800-2343F22BC2D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D52F-044A-4A98-A1BF-23F32491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6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12" y="240030"/>
            <a:ext cx="272850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6512" y="518398"/>
            <a:ext cx="428276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712" y="1080135"/>
            <a:ext cx="272850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703F-2342-4214-B800-2343F22BC2D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D52F-044A-4A98-A1BF-23F32491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9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611" y="191691"/>
            <a:ext cx="729656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611" y="958453"/>
            <a:ext cx="729656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611" y="3337084"/>
            <a:ext cx="19034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703F-2342-4214-B800-2343F22BC2D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2305" y="3337084"/>
            <a:ext cx="285517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4725" y="3337084"/>
            <a:ext cx="19034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D52F-044A-4A98-A1BF-23F32491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4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B7E8328-E957-4B11-84D8-5A37A1A2E578}"/>
              </a:ext>
            </a:extLst>
          </p:cNvPr>
          <p:cNvSpPr/>
          <p:nvPr/>
        </p:nvSpPr>
        <p:spPr>
          <a:xfrm>
            <a:off x="0" y="0"/>
            <a:ext cx="8459787" cy="3600450"/>
          </a:xfrm>
          <a:prstGeom prst="rect">
            <a:avLst/>
          </a:prstGeom>
          <a:solidFill>
            <a:srgbClr val="4D8DC9"/>
          </a:solidFill>
          <a:ln>
            <a:solidFill>
              <a:srgbClr val="4D8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98">
              <a:solidFill>
                <a:srgbClr val="4D8DC9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2760" y="548640"/>
            <a:ext cx="4734560" cy="2387600"/>
            <a:chOff x="1841864" y="822960"/>
            <a:chExt cx="4432662" cy="1909689"/>
          </a:xfrm>
        </p:grpSpPr>
        <p:sp>
          <p:nvSpPr>
            <p:cNvPr id="54" name="Rectangle 53"/>
            <p:cNvSpPr/>
            <p:nvPr/>
          </p:nvSpPr>
          <p:spPr>
            <a:xfrm>
              <a:off x="1841864" y="835557"/>
              <a:ext cx="4432662" cy="1881632"/>
            </a:xfrm>
            <a:prstGeom prst="rect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98">
                <a:cs typeface="+mn-ea"/>
                <a:sym typeface="+mn-lt"/>
              </a:endParaRPr>
            </a:p>
          </p:txBody>
        </p:sp>
        <p:cxnSp>
          <p:nvCxnSpPr>
            <p:cNvPr id="57" name="Straight Connector 56"/>
            <p:cNvCxnSpPr>
              <a:cxnSpLocks/>
            </p:cNvCxnSpPr>
            <p:nvPr/>
          </p:nvCxnSpPr>
          <p:spPr>
            <a:xfrm>
              <a:off x="6274526" y="838429"/>
              <a:ext cx="0" cy="187876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/>
          </p:nvCxnSpPr>
          <p:spPr>
            <a:xfrm>
              <a:off x="6274526" y="822960"/>
              <a:ext cx="0" cy="3093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/>
            </p:cNvCxnSpPr>
            <p:nvPr/>
          </p:nvCxnSpPr>
          <p:spPr>
            <a:xfrm>
              <a:off x="6274526" y="2701711"/>
              <a:ext cx="0" cy="3093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1919C7B-62DE-4229-878B-0F11F7F144FD}"/>
              </a:ext>
            </a:extLst>
          </p:cNvPr>
          <p:cNvSpPr/>
          <p:nvPr/>
        </p:nvSpPr>
        <p:spPr>
          <a:xfrm>
            <a:off x="2002212" y="822960"/>
            <a:ext cx="4255656" cy="1849120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98">
              <a:cs typeface="+mn-ea"/>
              <a:sym typeface="+mn-lt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21"/>
          </p:nvPr>
        </p:nvSpPr>
        <p:spPr>
          <a:xfrm>
            <a:off x="2480667" y="1120340"/>
            <a:ext cx="3298746" cy="217527"/>
          </a:xfrm>
        </p:spPr>
        <p:txBody>
          <a:bodyPr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庄闪闪的数据科学手册</a:t>
            </a:r>
            <a:endParaRPr lang="es-ES_tradnl" sz="14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2480667" y="1488840"/>
            <a:ext cx="3298746" cy="435054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资料分享</a:t>
            </a:r>
            <a:endParaRPr lang="es-ES_tradnl" sz="60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6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B7E8328-E957-4B11-84D8-5A37A1A2E578}"/>
              </a:ext>
            </a:extLst>
          </p:cNvPr>
          <p:cNvSpPr/>
          <p:nvPr/>
        </p:nvSpPr>
        <p:spPr>
          <a:xfrm>
            <a:off x="0" y="0"/>
            <a:ext cx="8459787" cy="3600450"/>
          </a:xfrm>
          <a:prstGeom prst="rect">
            <a:avLst/>
          </a:prstGeom>
          <a:solidFill>
            <a:srgbClr val="4D8DC9"/>
          </a:solidFill>
          <a:ln>
            <a:solidFill>
              <a:srgbClr val="4D8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98">
              <a:solidFill>
                <a:srgbClr val="4D8DC9"/>
              </a:solidFill>
              <a:cs typeface="+mn-ea"/>
              <a:sym typeface="+mn-lt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1852729" y="566698"/>
            <a:ext cx="5330704" cy="435054"/>
          </a:xfrm>
        </p:spPr>
        <p:txBody>
          <a:bodyPr>
            <a:no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Broadway" panose="04040905080B02020502" pitchFamily="82" charset="0"/>
                <a:ea typeface="华文隶书" panose="02010800040101010101" pitchFamily="2" charset="-122"/>
                <a:cs typeface="+mn-ea"/>
                <a:sym typeface="+mn-lt"/>
              </a:rPr>
              <a:t>R</a:t>
            </a:r>
            <a:r>
              <a:rPr lang="zh-CN" altLang="en-US" sz="8000" dirty="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数据</a:t>
            </a:r>
            <a:r>
              <a:rPr lang="zh-CN" altLang="en-US" sz="80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科学</a:t>
            </a:r>
            <a:endParaRPr lang="es-ES_tradnl" sz="80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7" y="318500"/>
            <a:ext cx="1141908" cy="1088660"/>
          </a:xfrm>
          <a:prstGeom prst="ellipse">
            <a:avLst/>
          </a:prstGeom>
          <a:ln w="12700" cap="rnd">
            <a:solidFill>
              <a:schemeClr val="accent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1359969" y="2317536"/>
            <a:ext cx="5330704" cy="435054"/>
          </a:xfrm>
        </p:spPr>
        <p:txBody>
          <a:bodyPr>
            <a:no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Broadway" panose="04040905080B02020502" pitchFamily="82" charset="0"/>
                <a:ea typeface="华文隶书" panose="02010800040101010101" pitchFamily="2" charset="-122"/>
                <a:cs typeface="+mn-ea"/>
                <a:sym typeface="+mn-lt"/>
              </a:rPr>
              <a:t>R</a:t>
            </a:r>
            <a:r>
              <a:rPr lang="zh-CN" altLang="en-US" sz="8000" dirty="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可视化</a:t>
            </a:r>
            <a:endParaRPr lang="es-ES_tradnl" sz="80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7" y="2208260"/>
            <a:ext cx="1141908" cy="1088660"/>
          </a:xfrm>
          <a:prstGeom prst="ellipse">
            <a:avLst/>
          </a:prstGeom>
          <a:ln w="12700" cap="rnd">
            <a:solidFill>
              <a:schemeClr val="accent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513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B7E8328-E957-4B11-84D8-5A37A1A2E578}"/>
              </a:ext>
            </a:extLst>
          </p:cNvPr>
          <p:cNvSpPr/>
          <p:nvPr/>
        </p:nvSpPr>
        <p:spPr>
          <a:xfrm>
            <a:off x="0" y="0"/>
            <a:ext cx="8459787" cy="3600450"/>
          </a:xfrm>
          <a:prstGeom prst="rect">
            <a:avLst/>
          </a:prstGeom>
          <a:solidFill>
            <a:srgbClr val="4D8DC9"/>
          </a:solidFill>
          <a:ln>
            <a:solidFill>
              <a:srgbClr val="4D8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98">
              <a:solidFill>
                <a:srgbClr val="4D8DC9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7" y="318500"/>
            <a:ext cx="1141908" cy="1088660"/>
          </a:xfrm>
          <a:prstGeom prst="ellipse">
            <a:avLst/>
          </a:prstGeom>
          <a:ln w="12700" cap="rnd">
            <a:solidFill>
              <a:schemeClr val="accent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7" y="2208260"/>
            <a:ext cx="1141908" cy="1088660"/>
          </a:xfrm>
          <a:prstGeom prst="ellipse">
            <a:avLst/>
          </a:prstGeom>
          <a:ln w="12700" cap="rnd">
            <a:solidFill>
              <a:schemeClr val="accent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1882032" y="515898"/>
            <a:ext cx="5330704" cy="435054"/>
          </a:xfrm>
        </p:spPr>
        <p:txBody>
          <a:bodyPr>
            <a:no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Broadway" panose="04040905080B02020502" pitchFamily="82" charset="0"/>
                <a:ea typeface="华文隶书" panose="02010800040101010101" pitchFamily="2" charset="-122"/>
                <a:cs typeface="+mn-ea"/>
                <a:sym typeface="+mn-lt"/>
              </a:rPr>
              <a:t>R</a:t>
            </a:r>
            <a:r>
              <a:rPr lang="zh-CN" altLang="en-US" sz="8000" dirty="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案例实战</a:t>
            </a:r>
            <a:endParaRPr lang="es-ES_tradnl" sz="80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1903529" y="2405658"/>
            <a:ext cx="5330704" cy="435054"/>
          </a:xfrm>
        </p:spPr>
        <p:txBody>
          <a:bodyPr>
            <a:no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Broadway" panose="04040905080B02020502" pitchFamily="82" charset="0"/>
                <a:ea typeface="华文隶书" panose="02010800040101010101" pitchFamily="2" charset="-122"/>
                <a:cs typeface="+mn-ea"/>
                <a:sym typeface="+mn-lt"/>
              </a:rPr>
              <a:t>R</a:t>
            </a:r>
            <a:r>
              <a:rPr lang="zh-CN" altLang="en-US" sz="8000" dirty="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资料分享</a:t>
            </a:r>
            <a:endParaRPr lang="es-ES_tradnl" sz="80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01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B7E8328-E957-4B11-84D8-5A37A1A2E578}"/>
              </a:ext>
            </a:extLst>
          </p:cNvPr>
          <p:cNvSpPr/>
          <p:nvPr/>
        </p:nvSpPr>
        <p:spPr>
          <a:xfrm>
            <a:off x="0" y="0"/>
            <a:ext cx="8459787" cy="3600450"/>
          </a:xfrm>
          <a:prstGeom prst="rect">
            <a:avLst/>
          </a:prstGeom>
          <a:solidFill>
            <a:srgbClr val="4D8DC9"/>
          </a:solidFill>
          <a:ln>
            <a:solidFill>
              <a:srgbClr val="4D8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98">
              <a:solidFill>
                <a:srgbClr val="4D8DC9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17" y="2076180"/>
            <a:ext cx="1141908" cy="1088660"/>
          </a:xfrm>
          <a:prstGeom prst="ellipse">
            <a:avLst/>
          </a:prstGeom>
          <a:ln w="12700" cap="rnd">
            <a:solidFill>
              <a:schemeClr val="accent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7" y="340360"/>
            <a:ext cx="1366370" cy="136637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2311400" y="340360"/>
            <a:ext cx="0" cy="29057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13619" y="340360"/>
            <a:ext cx="41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添加微信时请备注</a:t>
            </a:r>
            <a:r>
              <a:rPr lang="zh-CN" altLang="en-US" sz="1800" dirty="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姓名、单位</a:t>
            </a:r>
            <a:endParaRPr lang="zh-CN" altLang="en-US" sz="18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74579" y="1006614"/>
            <a:ext cx="41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en-US" altLang="zh-CN" dirty="0"/>
              <a:t>R</a:t>
            </a:r>
            <a:r>
              <a:rPr lang="zh-CN" altLang="en-US" dirty="0"/>
              <a:t>语言交流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13619" y="1646336"/>
            <a:ext cx="41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/>
              <a:t>文章转载开白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974579" y="2267941"/>
            <a:ext cx="41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商业合作</a:t>
            </a:r>
            <a:endParaRPr lang="zh-CN" altLang="en-US" sz="18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83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B7E8328-E957-4B11-84D8-5A37A1A2E578}"/>
              </a:ext>
            </a:extLst>
          </p:cNvPr>
          <p:cNvSpPr/>
          <p:nvPr/>
        </p:nvSpPr>
        <p:spPr>
          <a:xfrm>
            <a:off x="3674" y="0"/>
            <a:ext cx="8459787" cy="3600450"/>
          </a:xfrm>
          <a:prstGeom prst="rect">
            <a:avLst/>
          </a:prstGeom>
          <a:solidFill>
            <a:srgbClr val="4D8DC9"/>
          </a:solidFill>
          <a:ln>
            <a:solidFill>
              <a:srgbClr val="4D8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98" dirty="0">
              <a:solidFill>
                <a:srgbClr val="4D8DC9"/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77" y="327649"/>
            <a:ext cx="4778235" cy="3021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30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B7E8328-E957-4B11-84D8-5A37A1A2E578}"/>
              </a:ext>
            </a:extLst>
          </p:cNvPr>
          <p:cNvSpPr/>
          <p:nvPr/>
        </p:nvSpPr>
        <p:spPr>
          <a:xfrm>
            <a:off x="3674" y="0"/>
            <a:ext cx="3617349" cy="3600450"/>
          </a:xfrm>
          <a:prstGeom prst="rect">
            <a:avLst/>
          </a:prstGeom>
          <a:solidFill>
            <a:srgbClr val="C64F55"/>
          </a:solidFill>
          <a:ln>
            <a:solidFill>
              <a:srgbClr val="C64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98" dirty="0">
              <a:solidFill>
                <a:srgbClr val="4D8DC9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911" y="1335023"/>
            <a:ext cx="3182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R</a:t>
            </a:r>
            <a:r>
              <a:rPr lang="zh-CN" altLang="en-US" sz="4400" dirty="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数据科学</a:t>
            </a:r>
            <a:endParaRPr lang="zh-CN" altLang="en-US" sz="44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B7E8328-E957-4B11-84D8-5A37A1A2E578}"/>
              </a:ext>
            </a:extLst>
          </p:cNvPr>
          <p:cNvSpPr/>
          <p:nvPr/>
        </p:nvSpPr>
        <p:spPr>
          <a:xfrm>
            <a:off x="0" y="0"/>
            <a:ext cx="8459787" cy="3600450"/>
          </a:xfrm>
          <a:prstGeom prst="rect">
            <a:avLst/>
          </a:prstGeom>
          <a:solidFill>
            <a:srgbClr val="4D8DC9"/>
          </a:solidFill>
          <a:ln>
            <a:solidFill>
              <a:srgbClr val="4D8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98">
              <a:solidFill>
                <a:srgbClr val="4D8DC9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2760" y="548640"/>
            <a:ext cx="4734560" cy="2387600"/>
            <a:chOff x="1841864" y="822960"/>
            <a:chExt cx="4432662" cy="1909689"/>
          </a:xfrm>
        </p:grpSpPr>
        <p:sp>
          <p:nvSpPr>
            <p:cNvPr id="54" name="Rectangle 53"/>
            <p:cNvSpPr/>
            <p:nvPr/>
          </p:nvSpPr>
          <p:spPr>
            <a:xfrm>
              <a:off x="1841864" y="835557"/>
              <a:ext cx="4432662" cy="1881632"/>
            </a:xfrm>
            <a:prstGeom prst="rect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98">
                <a:cs typeface="+mn-ea"/>
                <a:sym typeface="+mn-lt"/>
              </a:endParaRPr>
            </a:p>
          </p:txBody>
        </p:sp>
        <p:cxnSp>
          <p:nvCxnSpPr>
            <p:cNvPr id="57" name="Straight Connector 56"/>
            <p:cNvCxnSpPr>
              <a:cxnSpLocks/>
            </p:cNvCxnSpPr>
            <p:nvPr/>
          </p:nvCxnSpPr>
          <p:spPr>
            <a:xfrm>
              <a:off x="6274526" y="838429"/>
              <a:ext cx="0" cy="187876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/>
          </p:nvCxnSpPr>
          <p:spPr>
            <a:xfrm>
              <a:off x="6274526" y="822960"/>
              <a:ext cx="0" cy="3093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/>
            </p:cNvCxnSpPr>
            <p:nvPr/>
          </p:nvCxnSpPr>
          <p:spPr>
            <a:xfrm>
              <a:off x="6274526" y="2701711"/>
              <a:ext cx="0" cy="3093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1919C7B-62DE-4229-878B-0F11F7F144FD}"/>
              </a:ext>
            </a:extLst>
          </p:cNvPr>
          <p:cNvSpPr/>
          <p:nvPr/>
        </p:nvSpPr>
        <p:spPr>
          <a:xfrm>
            <a:off x="2002212" y="822960"/>
            <a:ext cx="4255656" cy="1849120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98">
              <a:cs typeface="+mn-ea"/>
              <a:sym typeface="+mn-lt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21"/>
          </p:nvPr>
        </p:nvSpPr>
        <p:spPr>
          <a:xfrm>
            <a:off x="2480667" y="1120340"/>
            <a:ext cx="3298746" cy="217527"/>
          </a:xfrm>
        </p:spPr>
        <p:txBody>
          <a:bodyPr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庄闪闪的数据科学手册</a:t>
            </a:r>
            <a:endParaRPr lang="es-ES_tradnl" sz="14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2280777" y="1222979"/>
            <a:ext cx="3898232" cy="1035342"/>
          </a:xfrm>
        </p:spPr>
        <p:txBody>
          <a:bodyPr>
            <a:no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逻辑</a:t>
            </a:r>
            <a:r>
              <a:rPr lang="zh-CN" altLang="en-US" sz="48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回归</a:t>
            </a:r>
            <a:r>
              <a:rPr lang="zh-CN" altLang="en-US" sz="4800" dirty="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模型</a:t>
            </a:r>
            <a:endParaRPr lang="es-ES_tradnl" sz="48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147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build="p"/>
      <p:bldP spid="4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54</Words>
  <Application>Microsoft Office PowerPoint</Application>
  <PresentationFormat>自定义</PresentationFormat>
  <Paragraphs>18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Lato Light</vt:lpstr>
      <vt:lpstr>Lemon/Milk</vt:lpstr>
      <vt:lpstr>Roboto Bold</vt:lpstr>
      <vt:lpstr>华文隶书</vt:lpstr>
      <vt:lpstr>宋体</vt:lpstr>
      <vt:lpstr>Arial</vt:lpstr>
      <vt:lpstr>Broadway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2020-12-02T12:11:26Z</dcterms:created>
  <dcterms:modified xsi:type="dcterms:W3CDTF">2020-12-09T14:01:54Z</dcterms:modified>
</cp:coreProperties>
</file>