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7" r:id="rId18"/>
    <p:sldId id="283" r:id="rId19"/>
    <p:sldId id="286" r:id="rId20"/>
    <p:sldId id="285" r:id="rId21"/>
    <p:sldId id="267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4E6"/>
    <a:srgbClr val="8EB4E3"/>
    <a:srgbClr val="5260A5"/>
    <a:srgbClr val="304198"/>
    <a:srgbClr val="5D6D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316" autoAdjust="0"/>
  </p:normalViewPr>
  <p:slideViewPr>
    <p:cSldViewPr>
      <p:cViewPr>
        <p:scale>
          <a:sx n="66" d="100"/>
          <a:sy n="66" d="100"/>
        </p:scale>
        <p:origin x="384" y="324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3834D-5A3A-4B85-8103-8FF801071F57}" type="datetimeFigureOut">
              <a:rPr lang="ko-KR" altLang="en-US" smtClean="0"/>
              <a:t>2022-07-16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6DF90-DD4B-4384-8B36-90B1B70A0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81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DF90-DD4B-4384-8B36-90B1B70A03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03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DF90-DD4B-4384-8B36-90B1B70A03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491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DF90-DD4B-4384-8B36-90B1B70A03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20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DF90-DD4B-4384-8B36-90B1B70A03A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39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DF90-DD4B-4384-8B36-90B1B70A03A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333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DF90-DD4B-4384-8B36-90B1B70A03A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68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DF90-DD4B-4384-8B36-90B1B70A03A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451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DF90-DD4B-4384-8B36-90B1B70A03A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201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DF90-DD4B-4384-8B36-90B1B70A03A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36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DF90-DD4B-4384-8B36-90B1B70A03A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897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DF90-DD4B-4384-8B36-90B1B70A03A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60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DF90-DD4B-4384-8B36-90B1B70A03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950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DF90-DD4B-4384-8B36-90B1B70A03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48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DF90-DD4B-4384-8B36-90B1B70A03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707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DF90-DD4B-4384-8B36-90B1B70A03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873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DF90-DD4B-4384-8B36-90B1B70A03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39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DF90-DD4B-4384-8B36-90B1B70A03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916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DF90-DD4B-4384-8B36-90B1B70A03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5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16DF90-DD4B-4384-8B36-90B1B70A03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87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8000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6799081" cy="10287000"/>
            <a:chOff x="990600" y="-95238"/>
            <a:chExt cx="6799081" cy="1047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-95238"/>
              <a:ext cx="6799081" cy="1047619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72106" y="3322192"/>
            <a:ext cx="8551216" cy="26314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500" kern="0" spc="-4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S-Core Dream 7 ExtraBold" pitchFamily="34" charset="0"/>
              </a:rPr>
              <a:t>여기댈까</a:t>
            </a:r>
          </a:p>
          <a:p>
            <a:r>
              <a:rPr lang="en-US" sz="7000" kern="0" spc="-30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S-Core Dream 7 ExtraBold" pitchFamily="34" charset="0"/>
              </a:rPr>
              <a:t>화면정의서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2599" y="9053187"/>
            <a:ext cx="4037143" cy="7500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kern="0" spc="-100" dirty="0">
                <a:solidFill>
                  <a:srgbClr val="C2C2C2"/>
                </a:solidFill>
                <a:latin typeface="S-Core Dream 5 Medium" pitchFamily="34" charset="0"/>
                <a:cs typeface="S-Core Dream 5 Medium" pitchFamily="34" charset="0"/>
              </a:rPr>
              <a:t>2022.07.15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5509193" y="3152525"/>
            <a:ext cx="554362" cy="554362"/>
            <a:chOff x="5509193" y="3152525"/>
            <a:chExt cx="554362" cy="5543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193" y="3152525"/>
              <a:ext cx="554362" cy="5543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95803" y="3055397"/>
            <a:ext cx="335503" cy="335503"/>
            <a:chOff x="5895803" y="3168286"/>
            <a:chExt cx="335503" cy="3355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5803" y="3168286"/>
              <a:ext cx="335503" cy="33550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87725" y="0"/>
            <a:ext cx="1410571" cy="10287000"/>
            <a:chOff x="16875144" y="-95238"/>
            <a:chExt cx="1410571" cy="1038095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75144" y="-95238"/>
              <a:ext cx="1410571" cy="1038095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24834" y="7290623"/>
            <a:ext cx="2986254" cy="2974499"/>
            <a:chOff x="324834" y="7290623"/>
            <a:chExt cx="2986254" cy="297449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834" y="7290623"/>
              <a:ext cx="2986254" cy="29744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163191" y="8257914"/>
            <a:ext cx="4037143" cy="10627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kern="0" spc="-200" dirty="0">
                <a:solidFill>
                  <a:srgbClr val="C2C2C2"/>
                </a:solidFill>
                <a:latin typeface="S-Core Dream 5 Medium" pitchFamily="34" charset="0"/>
                <a:cs typeface="S-Core Dream 5 Medium" pitchFamily="34" charset="0"/>
              </a:rPr>
              <a:t>C103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48201" y="0"/>
            <a:ext cx="13639799" cy="10287000"/>
          </a:xfrm>
          <a:prstGeom prst="rect">
            <a:avLst/>
          </a:prstGeom>
          <a:solidFill>
            <a:srgbClr val="304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04801" y="510574"/>
            <a:ext cx="43434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200" dirty="0">
                <a:solidFill>
                  <a:srgbClr val="30419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 실패</a:t>
            </a:r>
            <a:endParaRPr lang="en-US" sz="5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006"/>
          <p:cNvGrpSpPr/>
          <p:nvPr/>
        </p:nvGrpSpPr>
        <p:grpSpPr>
          <a:xfrm>
            <a:off x="16230600" y="-76118"/>
            <a:ext cx="2103699" cy="2095418"/>
            <a:chOff x="324834" y="7290623"/>
            <a:chExt cx="2986254" cy="2974499"/>
          </a:xfrm>
        </p:grpSpPr>
        <p:pic>
          <p:nvPicPr>
            <p:cNvPr id="15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834" y="7290623"/>
              <a:ext cx="2986254" cy="2974499"/>
            </a:xfrm>
            <a:prstGeom prst="rect">
              <a:avLst/>
            </a:prstGeom>
          </p:spPr>
        </p:pic>
      </p:grpSp>
      <p:grpSp>
        <p:nvGrpSpPr>
          <p:cNvPr id="16" name="그룹 1003"/>
          <p:cNvGrpSpPr/>
          <p:nvPr/>
        </p:nvGrpSpPr>
        <p:grpSpPr>
          <a:xfrm>
            <a:off x="3124200" y="421622"/>
            <a:ext cx="572703" cy="572703"/>
            <a:chOff x="5509193" y="3152525"/>
            <a:chExt cx="554362" cy="554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193" y="3152525"/>
              <a:ext cx="554362" cy="554362"/>
            </a:xfrm>
            <a:prstGeom prst="rect">
              <a:avLst/>
            </a:prstGeom>
          </p:spPr>
        </p:pic>
      </p:grpSp>
      <p:grpSp>
        <p:nvGrpSpPr>
          <p:cNvPr id="18" name="그룹 1004"/>
          <p:cNvGrpSpPr/>
          <p:nvPr/>
        </p:nvGrpSpPr>
        <p:grpSpPr>
          <a:xfrm>
            <a:off x="3510811" y="324495"/>
            <a:ext cx="335503" cy="335503"/>
            <a:chOff x="5895803" y="3168286"/>
            <a:chExt cx="335503" cy="3355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5803" y="3168286"/>
              <a:ext cx="335503" cy="335503"/>
            </a:xfrm>
            <a:prstGeom prst="rect">
              <a:avLst/>
            </a:prstGeom>
          </p:spPr>
        </p:pic>
      </p:grpSp>
      <p:graphicFrame>
        <p:nvGraphicFramePr>
          <p:cNvPr id="11" name="Google Shape;116;p16"/>
          <p:cNvGraphicFramePr/>
          <p:nvPr>
            <p:extLst>
              <p:ext uri="{D42A27DB-BD31-4B8C-83A1-F6EECF244321}">
                <p14:modId xmlns:p14="http://schemas.microsoft.com/office/powerpoint/2010/main" val="3002963159"/>
              </p:ext>
            </p:extLst>
          </p:nvPr>
        </p:nvGraphicFramePr>
        <p:xfrm>
          <a:off x="5084927" y="434451"/>
          <a:ext cx="11046377" cy="96372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3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Path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UI-Search-1003</a:t>
                      </a: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SEARCH</a:t>
                      </a:r>
                      <a:endParaRPr sz="2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238717"/>
              </p:ext>
            </p:extLst>
          </p:nvPr>
        </p:nvGraphicFramePr>
        <p:xfrm>
          <a:off x="996979" y="4331479"/>
          <a:ext cx="16294042" cy="2277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89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323972558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949676901"/>
                    </a:ext>
                  </a:extLst>
                </a:gridCol>
              </a:tblGrid>
              <a:tr h="657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Given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</a:t>
                      </a: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799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저장되지 않은 주차장일 경우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완료 버튼을 눌렀을 경우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등록되지 않은 주차장입니다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.’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경고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820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재검색을 하는 경우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경고 후 검색 버튼을 눌렀을 경우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창 팝업 후 검색 제공 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38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48201" y="0"/>
            <a:ext cx="13639799" cy="10287000"/>
          </a:xfrm>
          <a:prstGeom prst="rect">
            <a:avLst/>
          </a:prstGeom>
          <a:solidFill>
            <a:srgbClr val="304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04801" y="510574"/>
            <a:ext cx="43434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200" dirty="0">
                <a:solidFill>
                  <a:srgbClr val="30419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S-Core Dream 7 ExtraBold" pitchFamily="34" charset="0"/>
              </a:rPr>
              <a:t>자동완성</a:t>
            </a:r>
            <a:endParaRPr lang="en-US" sz="5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006"/>
          <p:cNvGrpSpPr/>
          <p:nvPr/>
        </p:nvGrpSpPr>
        <p:grpSpPr>
          <a:xfrm>
            <a:off x="16230600" y="-76118"/>
            <a:ext cx="2103699" cy="2095418"/>
            <a:chOff x="324834" y="7290623"/>
            <a:chExt cx="2986254" cy="2974499"/>
          </a:xfrm>
        </p:grpSpPr>
        <p:pic>
          <p:nvPicPr>
            <p:cNvPr id="15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834" y="7290623"/>
              <a:ext cx="2986254" cy="2974499"/>
            </a:xfrm>
            <a:prstGeom prst="rect">
              <a:avLst/>
            </a:prstGeom>
          </p:spPr>
        </p:pic>
      </p:grpSp>
      <p:grpSp>
        <p:nvGrpSpPr>
          <p:cNvPr id="16" name="그룹 1003"/>
          <p:cNvGrpSpPr/>
          <p:nvPr/>
        </p:nvGrpSpPr>
        <p:grpSpPr>
          <a:xfrm>
            <a:off x="2823480" y="434451"/>
            <a:ext cx="572703" cy="572703"/>
            <a:chOff x="5509193" y="3152525"/>
            <a:chExt cx="554362" cy="554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193" y="3152525"/>
              <a:ext cx="554362" cy="554362"/>
            </a:xfrm>
            <a:prstGeom prst="rect">
              <a:avLst/>
            </a:prstGeom>
          </p:spPr>
        </p:pic>
      </p:grpSp>
      <p:grpSp>
        <p:nvGrpSpPr>
          <p:cNvPr id="18" name="그룹 1004"/>
          <p:cNvGrpSpPr/>
          <p:nvPr/>
        </p:nvGrpSpPr>
        <p:grpSpPr>
          <a:xfrm>
            <a:off x="3210091" y="337324"/>
            <a:ext cx="335503" cy="335503"/>
            <a:chOff x="5895803" y="3168286"/>
            <a:chExt cx="335503" cy="3355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5803" y="3168286"/>
              <a:ext cx="335503" cy="335503"/>
            </a:xfrm>
            <a:prstGeom prst="rect">
              <a:avLst/>
            </a:prstGeom>
          </p:spPr>
        </p:pic>
      </p:grpSp>
      <p:graphicFrame>
        <p:nvGraphicFramePr>
          <p:cNvPr id="11" name="Google Shape;116;p16"/>
          <p:cNvGraphicFramePr/>
          <p:nvPr>
            <p:extLst>
              <p:ext uri="{D42A27DB-BD31-4B8C-83A1-F6EECF244321}">
                <p14:modId xmlns:p14="http://schemas.microsoft.com/office/powerpoint/2010/main" val="2066669292"/>
              </p:ext>
            </p:extLst>
          </p:nvPr>
        </p:nvGraphicFramePr>
        <p:xfrm>
          <a:off x="5084927" y="434451"/>
          <a:ext cx="11046377" cy="96372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3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Path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UI-Search-1004</a:t>
                      </a: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SEARCH</a:t>
                      </a:r>
                      <a:endParaRPr sz="2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52108"/>
              </p:ext>
            </p:extLst>
          </p:nvPr>
        </p:nvGraphicFramePr>
        <p:xfrm>
          <a:off x="9785761" y="4397336"/>
          <a:ext cx="6345543" cy="1378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193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5634350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</a:tblGrid>
              <a:tr h="622277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altLang="ko-KR" sz="25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Describtion</a:t>
                      </a:r>
                      <a:r>
                        <a:rPr lang="en-US" altLang="ko-KR" sz="25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5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59341" marR="59341" marT="29671" marB="29671"/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75663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0">
                        <a:lnSpc>
                          <a:spcPct val="100000"/>
                        </a:lnSpc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중 자동완성 기능 지원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F4E341FD-68B2-4F15-AF36-1807C9D7C8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036" y="1892426"/>
            <a:ext cx="3593589" cy="7884000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ECEA6DDD-E0B4-4DAF-9BC4-9DF8D2D4705C}"/>
              </a:ext>
            </a:extLst>
          </p:cNvPr>
          <p:cNvSpPr>
            <a:spLocks noChangeAspect="1"/>
          </p:cNvSpPr>
          <p:nvPr/>
        </p:nvSpPr>
        <p:spPr>
          <a:xfrm>
            <a:off x="2946479" y="3184438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96D3BB7-2723-DA81-49A9-73A0C9BDE918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3306479" y="3305948"/>
            <a:ext cx="4008721" cy="5849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29EC7383-D1DE-E062-0C70-F488ABB3E50C}"/>
              </a:ext>
            </a:extLst>
          </p:cNvPr>
          <p:cNvSpPr>
            <a:spLocks noChangeAspect="1"/>
          </p:cNvSpPr>
          <p:nvPr/>
        </p:nvSpPr>
        <p:spPr>
          <a:xfrm>
            <a:off x="10023388" y="5260888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BA7B725-3B94-3251-95BF-7AD628264E8E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7315200" y="5392694"/>
            <a:ext cx="2708188" cy="4819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D782B6A-0A49-FF59-5265-45F21BE9914B}"/>
              </a:ext>
            </a:extLst>
          </p:cNvPr>
          <p:cNvCxnSpPr>
            <a:cxnSpLocks/>
          </p:cNvCxnSpPr>
          <p:nvPr/>
        </p:nvCxnSpPr>
        <p:spPr>
          <a:xfrm flipV="1">
            <a:off x="7315200" y="3305948"/>
            <a:ext cx="0" cy="208674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3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48201" y="0"/>
            <a:ext cx="13639799" cy="10287000"/>
          </a:xfrm>
          <a:prstGeom prst="rect">
            <a:avLst/>
          </a:prstGeom>
          <a:solidFill>
            <a:srgbClr val="304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04801" y="510574"/>
            <a:ext cx="43434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200" dirty="0">
                <a:solidFill>
                  <a:srgbClr val="30419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자동완성</a:t>
            </a:r>
            <a:endParaRPr lang="en-US" sz="5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006"/>
          <p:cNvGrpSpPr/>
          <p:nvPr/>
        </p:nvGrpSpPr>
        <p:grpSpPr>
          <a:xfrm>
            <a:off x="16230600" y="-76118"/>
            <a:ext cx="2103699" cy="2095418"/>
            <a:chOff x="324834" y="7290623"/>
            <a:chExt cx="2986254" cy="2974499"/>
          </a:xfrm>
        </p:grpSpPr>
        <p:pic>
          <p:nvPicPr>
            <p:cNvPr id="15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834" y="7290623"/>
              <a:ext cx="2986254" cy="2974499"/>
            </a:xfrm>
            <a:prstGeom prst="rect">
              <a:avLst/>
            </a:prstGeom>
          </p:spPr>
        </p:pic>
      </p:grpSp>
      <p:grpSp>
        <p:nvGrpSpPr>
          <p:cNvPr id="16" name="그룹 1003"/>
          <p:cNvGrpSpPr/>
          <p:nvPr/>
        </p:nvGrpSpPr>
        <p:grpSpPr>
          <a:xfrm>
            <a:off x="2895600" y="434451"/>
            <a:ext cx="572703" cy="572703"/>
            <a:chOff x="5509193" y="3152525"/>
            <a:chExt cx="554362" cy="554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193" y="3152525"/>
              <a:ext cx="554362" cy="554362"/>
            </a:xfrm>
            <a:prstGeom prst="rect">
              <a:avLst/>
            </a:prstGeom>
          </p:spPr>
        </p:pic>
      </p:grpSp>
      <p:grpSp>
        <p:nvGrpSpPr>
          <p:cNvPr id="18" name="그룹 1004"/>
          <p:cNvGrpSpPr/>
          <p:nvPr/>
        </p:nvGrpSpPr>
        <p:grpSpPr>
          <a:xfrm>
            <a:off x="3282211" y="337324"/>
            <a:ext cx="335503" cy="335503"/>
            <a:chOff x="5895803" y="3168286"/>
            <a:chExt cx="335503" cy="3355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5803" y="3168286"/>
              <a:ext cx="335503" cy="335503"/>
            </a:xfrm>
            <a:prstGeom prst="rect">
              <a:avLst/>
            </a:prstGeom>
          </p:spPr>
        </p:pic>
      </p:grpSp>
      <p:graphicFrame>
        <p:nvGraphicFramePr>
          <p:cNvPr id="11" name="Google Shape;116;p16"/>
          <p:cNvGraphicFramePr/>
          <p:nvPr>
            <p:extLst>
              <p:ext uri="{D42A27DB-BD31-4B8C-83A1-F6EECF244321}">
                <p14:modId xmlns:p14="http://schemas.microsoft.com/office/powerpoint/2010/main" val="2832403378"/>
              </p:ext>
            </p:extLst>
          </p:nvPr>
        </p:nvGraphicFramePr>
        <p:xfrm>
          <a:off x="5084927" y="434451"/>
          <a:ext cx="11046377" cy="96372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3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Path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UI-Search-1004</a:t>
                      </a: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SEARCH</a:t>
                      </a:r>
                      <a:endParaRPr sz="2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08878"/>
              </p:ext>
            </p:extLst>
          </p:nvPr>
        </p:nvGraphicFramePr>
        <p:xfrm>
          <a:off x="988407" y="4160720"/>
          <a:ext cx="16294042" cy="2608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89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323972558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949676901"/>
                    </a:ext>
                  </a:extLst>
                </a:gridCol>
              </a:tblGrid>
              <a:tr h="657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Given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</a:t>
                      </a: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960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일부 명칭만 아는 경우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검색어를 입력 한 경우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데이터베이스에 저장되어 있는 주차장 자동완성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정확한 이름을 아는 경우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검색어를 입력 한 경우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정확한 명칭을 제일 위에 띄워주고 아래 비슷한 주차장 이름 제공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28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48201" y="0"/>
            <a:ext cx="13639799" cy="10287000"/>
          </a:xfrm>
          <a:prstGeom prst="rect">
            <a:avLst/>
          </a:prstGeom>
          <a:solidFill>
            <a:srgbClr val="304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04801" y="510574"/>
            <a:ext cx="43434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200" dirty="0">
                <a:solidFill>
                  <a:srgbClr val="30419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S-Core Dream 7 ExtraBold" pitchFamily="34" charset="0"/>
              </a:rPr>
              <a:t>검색 결과</a:t>
            </a:r>
            <a:endParaRPr lang="en-US" sz="5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006"/>
          <p:cNvGrpSpPr/>
          <p:nvPr/>
        </p:nvGrpSpPr>
        <p:grpSpPr>
          <a:xfrm>
            <a:off x="16230600" y="-76118"/>
            <a:ext cx="2103699" cy="2095418"/>
            <a:chOff x="324834" y="7290623"/>
            <a:chExt cx="2986254" cy="2974499"/>
          </a:xfrm>
        </p:grpSpPr>
        <p:pic>
          <p:nvPicPr>
            <p:cNvPr id="15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834" y="7290623"/>
              <a:ext cx="2986254" cy="2974499"/>
            </a:xfrm>
            <a:prstGeom prst="rect">
              <a:avLst/>
            </a:prstGeom>
          </p:spPr>
        </p:pic>
      </p:grpSp>
      <p:grpSp>
        <p:nvGrpSpPr>
          <p:cNvPr id="16" name="그룹 1003"/>
          <p:cNvGrpSpPr/>
          <p:nvPr/>
        </p:nvGrpSpPr>
        <p:grpSpPr>
          <a:xfrm>
            <a:off x="3088432" y="434451"/>
            <a:ext cx="572703" cy="572703"/>
            <a:chOff x="5509193" y="3152525"/>
            <a:chExt cx="554362" cy="554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193" y="3152525"/>
              <a:ext cx="554362" cy="554362"/>
            </a:xfrm>
            <a:prstGeom prst="rect">
              <a:avLst/>
            </a:prstGeom>
          </p:spPr>
        </p:pic>
      </p:grpSp>
      <p:grpSp>
        <p:nvGrpSpPr>
          <p:cNvPr id="18" name="그룹 1004"/>
          <p:cNvGrpSpPr/>
          <p:nvPr/>
        </p:nvGrpSpPr>
        <p:grpSpPr>
          <a:xfrm>
            <a:off x="3475043" y="337324"/>
            <a:ext cx="335503" cy="335503"/>
            <a:chOff x="5895803" y="3168286"/>
            <a:chExt cx="335503" cy="3355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5803" y="3168286"/>
              <a:ext cx="335503" cy="335503"/>
            </a:xfrm>
            <a:prstGeom prst="rect">
              <a:avLst/>
            </a:prstGeom>
          </p:spPr>
        </p:pic>
      </p:grpSp>
      <p:graphicFrame>
        <p:nvGraphicFramePr>
          <p:cNvPr id="11" name="Google Shape;116;p16"/>
          <p:cNvGraphicFramePr/>
          <p:nvPr>
            <p:extLst>
              <p:ext uri="{D42A27DB-BD31-4B8C-83A1-F6EECF244321}">
                <p14:modId xmlns:p14="http://schemas.microsoft.com/office/powerpoint/2010/main" val="2103833889"/>
              </p:ext>
            </p:extLst>
          </p:nvPr>
        </p:nvGraphicFramePr>
        <p:xfrm>
          <a:off x="5084927" y="434451"/>
          <a:ext cx="11046377" cy="96372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3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Path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UI-Search-1005</a:t>
                      </a: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SEARCH</a:t>
                      </a:r>
                      <a:endParaRPr sz="2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584782"/>
              </p:ext>
            </p:extLst>
          </p:nvPr>
        </p:nvGraphicFramePr>
        <p:xfrm>
          <a:off x="9785761" y="3467100"/>
          <a:ext cx="6345543" cy="2931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193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5634350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</a:tblGrid>
              <a:tr h="622277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altLang="ko-KR" sz="25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Describtion</a:t>
                      </a:r>
                      <a:r>
                        <a:rPr lang="en-US" altLang="ko-KR" sz="25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5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59341" marR="59341" marT="29671" marB="29671"/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75663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0">
                        <a:lnSpc>
                          <a:spcPct val="100000"/>
                        </a:lnSpc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이름표시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77636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현황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가능 대수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  <a:tr h="77636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완료 시 홈 화면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(UI-Home-1001)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이동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58800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C532091A-E91D-42E6-ACD5-A89A1E0FC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255" y="1966735"/>
            <a:ext cx="3711412" cy="7884000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4249B1CC-6ED0-463B-AAFC-E7169B990120}"/>
              </a:ext>
            </a:extLst>
          </p:cNvPr>
          <p:cNvSpPr>
            <a:spLocks noChangeAspect="1"/>
          </p:cNvSpPr>
          <p:nvPr/>
        </p:nvSpPr>
        <p:spPr>
          <a:xfrm>
            <a:off x="2718684" y="445770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2</a:t>
            </a:r>
            <a:endParaRPr lang="ko-KR" altLang="en-US" sz="1867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0B345B9-3CDC-42CE-9ECA-1E2BCB160F40}"/>
              </a:ext>
            </a:extLst>
          </p:cNvPr>
          <p:cNvSpPr>
            <a:spLocks noChangeAspect="1"/>
          </p:cNvSpPr>
          <p:nvPr/>
        </p:nvSpPr>
        <p:spPr>
          <a:xfrm>
            <a:off x="4011199" y="5239587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14FF657-6613-4089-9322-4D1CCE6DB3E2}"/>
              </a:ext>
            </a:extLst>
          </p:cNvPr>
          <p:cNvSpPr>
            <a:spLocks noChangeAspect="1"/>
          </p:cNvSpPr>
          <p:nvPr/>
        </p:nvSpPr>
        <p:spPr>
          <a:xfrm>
            <a:off x="3189909" y="902970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3</a:t>
            </a:r>
            <a:endParaRPr lang="ko-KR" altLang="en-US" sz="1867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CA34CE6-5CBD-8268-0841-C5BC5CCB0794}"/>
              </a:ext>
            </a:extLst>
          </p:cNvPr>
          <p:cNvSpPr>
            <a:spLocks noChangeAspect="1"/>
          </p:cNvSpPr>
          <p:nvPr/>
        </p:nvSpPr>
        <p:spPr>
          <a:xfrm>
            <a:off x="9970833" y="4278225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0A28E71-41E1-11D5-49E8-A0FD0B264EB0}"/>
              </a:ext>
            </a:extLst>
          </p:cNvPr>
          <p:cNvSpPr>
            <a:spLocks noChangeAspect="1"/>
          </p:cNvSpPr>
          <p:nvPr/>
        </p:nvSpPr>
        <p:spPr>
          <a:xfrm>
            <a:off x="9970833" y="5040225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2</a:t>
            </a:r>
            <a:endParaRPr lang="ko-KR" altLang="en-US" sz="1867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0BABF46-687A-8208-12E4-270B10528DFC}"/>
              </a:ext>
            </a:extLst>
          </p:cNvPr>
          <p:cNvSpPr>
            <a:spLocks noChangeAspect="1"/>
          </p:cNvSpPr>
          <p:nvPr/>
        </p:nvSpPr>
        <p:spPr>
          <a:xfrm>
            <a:off x="9970833" y="5802225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3</a:t>
            </a:r>
            <a:endParaRPr lang="ko-KR" altLang="en-US" sz="1867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86095C8-09E9-EAF3-C65C-E903A5031094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4371199" y="5419587"/>
            <a:ext cx="2715401" cy="9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4DDD881-45B8-DAB4-7AAA-2D6C90632F65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7086600" y="4458225"/>
            <a:ext cx="2884233" cy="2655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8A644DE-8DF4-F7DB-955E-A81865E7EF3A}"/>
              </a:ext>
            </a:extLst>
          </p:cNvPr>
          <p:cNvCxnSpPr>
            <a:cxnSpLocks/>
          </p:cNvCxnSpPr>
          <p:nvPr/>
        </p:nvCxnSpPr>
        <p:spPr>
          <a:xfrm>
            <a:off x="7086600" y="4484775"/>
            <a:ext cx="0" cy="94381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FA2C154-E4F3-36FD-F431-69EE8A9A631A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078684" y="4637700"/>
            <a:ext cx="2636316" cy="9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48AFDDA-6C4D-2675-CA24-0496CFAE2289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715000" y="5220225"/>
            <a:ext cx="4255833" cy="1936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EF3DDB5-E368-D5F4-9702-79409F22AE49}"/>
              </a:ext>
            </a:extLst>
          </p:cNvPr>
          <p:cNvCxnSpPr>
            <a:cxnSpLocks/>
          </p:cNvCxnSpPr>
          <p:nvPr/>
        </p:nvCxnSpPr>
        <p:spPr>
          <a:xfrm>
            <a:off x="5715000" y="4646700"/>
            <a:ext cx="0" cy="59288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4607EB2-AD1F-C29B-C534-2EA342199536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3369909" y="5991225"/>
            <a:ext cx="4874" cy="30384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77BA0BA-79DF-CC51-FD13-EDFA76203E22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3374783" y="5982225"/>
            <a:ext cx="6596050" cy="9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9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48201" y="0"/>
            <a:ext cx="13639799" cy="10287000"/>
          </a:xfrm>
          <a:prstGeom prst="rect">
            <a:avLst/>
          </a:prstGeom>
          <a:solidFill>
            <a:srgbClr val="304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04801" y="510574"/>
            <a:ext cx="43434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200" dirty="0">
                <a:solidFill>
                  <a:srgbClr val="30419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 결과</a:t>
            </a:r>
            <a:endParaRPr lang="en-US" sz="5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006"/>
          <p:cNvGrpSpPr/>
          <p:nvPr/>
        </p:nvGrpSpPr>
        <p:grpSpPr>
          <a:xfrm>
            <a:off x="16230600" y="-76118"/>
            <a:ext cx="2103699" cy="2095418"/>
            <a:chOff x="324834" y="7290623"/>
            <a:chExt cx="2986254" cy="2974499"/>
          </a:xfrm>
        </p:grpSpPr>
        <p:pic>
          <p:nvPicPr>
            <p:cNvPr id="15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834" y="7290623"/>
              <a:ext cx="2986254" cy="2974499"/>
            </a:xfrm>
            <a:prstGeom prst="rect">
              <a:avLst/>
            </a:prstGeom>
          </p:spPr>
        </p:pic>
      </p:grpSp>
      <p:grpSp>
        <p:nvGrpSpPr>
          <p:cNvPr id="16" name="그룹 1003"/>
          <p:cNvGrpSpPr/>
          <p:nvPr/>
        </p:nvGrpSpPr>
        <p:grpSpPr>
          <a:xfrm>
            <a:off x="3118589" y="415477"/>
            <a:ext cx="572703" cy="572703"/>
            <a:chOff x="5509193" y="3152525"/>
            <a:chExt cx="554362" cy="554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193" y="3152525"/>
              <a:ext cx="554362" cy="554362"/>
            </a:xfrm>
            <a:prstGeom prst="rect">
              <a:avLst/>
            </a:prstGeom>
          </p:spPr>
        </p:pic>
      </p:grpSp>
      <p:grpSp>
        <p:nvGrpSpPr>
          <p:cNvPr id="18" name="그룹 1004"/>
          <p:cNvGrpSpPr/>
          <p:nvPr/>
        </p:nvGrpSpPr>
        <p:grpSpPr>
          <a:xfrm>
            <a:off x="3505200" y="318350"/>
            <a:ext cx="335503" cy="335503"/>
            <a:chOff x="5895803" y="3168286"/>
            <a:chExt cx="335503" cy="3355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5803" y="3168286"/>
              <a:ext cx="335503" cy="335503"/>
            </a:xfrm>
            <a:prstGeom prst="rect">
              <a:avLst/>
            </a:prstGeom>
          </p:spPr>
        </p:pic>
      </p:grpSp>
      <p:graphicFrame>
        <p:nvGraphicFramePr>
          <p:cNvPr id="11" name="Google Shape;116;p16"/>
          <p:cNvGraphicFramePr/>
          <p:nvPr>
            <p:extLst>
              <p:ext uri="{D42A27DB-BD31-4B8C-83A1-F6EECF244321}">
                <p14:modId xmlns:p14="http://schemas.microsoft.com/office/powerpoint/2010/main" val="555896218"/>
              </p:ext>
            </p:extLst>
          </p:nvPr>
        </p:nvGraphicFramePr>
        <p:xfrm>
          <a:off x="5084927" y="434451"/>
          <a:ext cx="11046377" cy="96372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3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Path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UI-Search-1005</a:t>
                      </a: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SEARCH</a:t>
                      </a:r>
                      <a:endParaRPr sz="2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700918"/>
              </p:ext>
            </p:extLst>
          </p:nvPr>
        </p:nvGraphicFramePr>
        <p:xfrm>
          <a:off x="996979" y="3695700"/>
          <a:ext cx="16294042" cy="3918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89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323972558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949676901"/>
                    </a:ext>
                  </a:extLst>
                </a:gridCol>
              </a:tblGrid>
              <a:tr h="657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Given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</a:t>
                      </a: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799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검색을 하는 경우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검색에 성공한 경우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이름 표시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82052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검색을 하는 경우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주변에 검색에 실패할 경우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실패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(UI-Search-1003)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이동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  <a:tr h="8205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주변에 다른 주차장이 있는 경우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주차장도 주차 현황 표시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58800"/>
                  </a:ext>
                </a:extLst>
              </a:tr>
              <a:tr h="8205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검색에 성공할 경우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하단 아이콘이 홈 화면과 동일하게 변경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503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22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48201" y="0"/>
            <a:ext cx="13639799" cy="10287000"/>
          </a:xfrm>
          <a:prstGeom prst="rect">
            <a:avLst/>
          </a:prstGeom>
          <a:solidFill>
            <a:srgbClr val="304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04801" y="618295"/>
            <a:ext cx="4343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kern="0" spc="-200" dirty="0">
                <a:solidFill>
                  <a:srgbClr val="30419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S-Core Dream 7 ExtraBold" pitchFamily="34" charset="0"/>
              </a:rPr>
              <a:t>선택된 주차장 없음</a:t>
            </a:r>
            <a:endParaRPr lang="en-US" sz="3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006"/>
          <p:cNvGrpSpPr/>
          <p:nvPr/>
        </p:nvGrpSpPr>
        <p:grpSpPr>
          <a:xfrm>
            <a:off x="16230600" y="-76118"/>
            <a:ext cx="2103699" cy="2095418"/>
            <a:chOff x="324834" y="7290623"/>
            <a:chExt cx="2986254" cy="2974499"/>
          </a:xfrm>
        </p:grpSpPr>
        <p:pic>
          <p:nvPicPr>
            <p:cNvPr id="15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834" y="7290623"/>
              <a:ext cx="2986254" cy="2974499"/>
            </a:xfrm>
            <a:prstGeom prst="rect">
              <a:avLst/>
            </a:prstGeom>
          </p:spPr>
        </p:pic>
      </p:grpSp>
      <p:grpSp>
        <p:nvGrpSpPr>
          <p:cNvPr id="16" name="그룹 1003"/>
          <p:cNvGrpSpPr/>
          <p:nvPr/>
        </p:nvGrpSpPr>
        <p:grpSpPr>
          <a:xfrm>
            <a:off x="4082846" y="379919"/>
            <a:ext cx="572703" cy="572703"/>
            <a:chOff x="5509193" y="3152525"/>
            <a:chExt cx="554362" cy="554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193" y="3152525"/>
              <a:ext cx="554362" cy="554362"/>
            </a:xfrm>
            <a:prstGeom prst="rect">
              <a:avLst/>
            </a:prstGeom>
          </p:spPr>
        </p:pic>
      </p:grpSp>
      <p:grpSp>
        <p:nvGrpSpPr>
          <p:cNvPr id="18" name="그룹 1004"/>
          <p:cNvGrpSpPr/>
          <p:nvPr/>
        </p:nvGrpSpPr>
        <p:grpSpPr>
          <a:xfrm>
            <a:off x="4469457" y="282792"/>
            <a:ext cx="335503" cy="335503"/>
            <a:chOff x="5895803" y="3168286"/>
            <a:chExt cx="335503" cy="3355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5803" y="3168286"/>
              <a:ext cx="335503" cy="335503"/>
            </a:xfrm>
            <a:prstGeom prst="rect">
              <a:avLst/>
            </a:prstGeom>
          </p:spPr>
        </p:pic>
      </p:grpSp>
      <p:graphicFrame>
        <p:nvGraphicFramePr>
          <p:cNvPr id="11" name="Google Shape;116;p16"/>
          <p:cNvGraphicFramePr/>
          <p:nvPr>
            <p:extLst>
              <p:ext uri="{D42A27DB-BD31-4B8C-83A1-F6EECF244321}">
                <p14:modId xmlns:p14="http://schemas.microsoft.com/office/powerpoint/2010/main" val="3888422872"/>
              </p:ext>
            </p:extLst>
          </p:nvPr>
        </p:nvGraphicFramePr>
        <p:xfrm>
          <a:off x="5084927" y="434451"/>
          <a:ext cx="11046377" cy="96372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3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Path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UI-Search-1006</a:t>
                      </a: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SEARCH</a:t>
                      </a:r>
                      <a:endParaRPr sz="2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89955"/>
              </p:ext>
            </p:extLst>
          </p:nvPr>
        </p:nvGraphicFramePr>
        <p:xfrm>
          <a:off x="9785761" y="4457700"/>
          <a:ext cx="634554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193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5634350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</a:tblGrid>
              <a:tr h="622277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altLang="ko-KR" sz="25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Describtion</a:t>
                      </a:r>
                      <a:r>
                        <a:rPr lang="en-US" altLang="ko-KR" sz="25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5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59341" marR="59341" marT="29671" marB="29671"/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75663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0">
                        <a:lnSpc>
                          <a:spcPct val="100000"/>
                        </a:lnSpc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주차장이 없을 경우 경고 창 표시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105949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바로 검색 할 수 있도록 검색 창</a:t>
                      </a:r>
                      <a:b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(UI-Search-1001)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이동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5002B9FA-DB98-43AF-9279-67F1F6B3F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364" y="1833813"/>
            <a:ext cx="3657940" cy="7884000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642983CE-7866-4940-84BC-976C78BA0AAF}"/>
              </a:ext>
            </a:extLst>
          </p:cNvPr>
          <p:cNvSpPr>
            <a:spLocks noChangeAspect="1"/>
          </p:cNvSpPr>
          <p:nvPr/>
        </p:nvSpPr>
        <p:spPr>
          <a:xfrm>
            <a:off x="4037010" y="796290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50B765C-D790-4F67-810B-B1C0C598D3B2}"/>
              </a:ext>
            </a:extLst>
          </p:cNvPr>
          <p:cNvSpPr>
            <a:spLocks noChangeAspect="1"/>
          </p:cNvSpPr>
          <p:nvPr/>
        </p:nvSpPr>
        <p:spPr>
          <a:xfrm>
            <a:off x="2209799" y="895350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2</a:t>
            </a:r>
            <a:endParaRPr lang="ko-KR" altLang="en-US" sz="1867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3A745A8-2DEB-F72B-6EE5-9BEA19D7E650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217010" y="5458800"/>
            <a:ext cx="5741074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65B7F770-6809-FDA2-470B-0E8AC93A185B}"/>
              </a:ext>
            </a:extLst>
          </p:cNvPr>
          <p:cNvSpPr>
            <a:spLocks noChangeAspect="1"/>
          </p:cNvSpPr>
          <p:nvPr/>
        </p:nvSpPr>
        <p:spPr>
          <a:xfrm>
            <a:off x="9958084" y="527880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72BE802-65E8-D923-B5C5-D90A2675BB9D}"/>
              </a:ext>
            </a:extLst>
          </p:cNvPr>
          <p:cNvSpPr>
            <a:spLocks noChangeAspect="1"/>
          </p:cNvSpPr>
          <p:nvPr/>
        </p:nvSpPr>
        <p:spPr>
          <a:xfrm>
            <a:off x="9953901" y="6163651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2</a:t>
            </a:r>
            <a:endParaRPr lang="ko-KR" altLang="en-US" sz="1867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1C88DC6-761D-B4CA-B6E9-697171507D4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217010" y="5458800"/>
            <a:ext cx="0" cy="25041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B9EAC93-2371-CFFE-93E5-2EF8B8AC7F0A}"/>
              </a:ext>
            </a:extLst>
          </p:cNvPr>
          <p:cNvCxnSpPr>
            <a:cxnSpLocks/>
            <a:endCxn id="28" idx="6"/>
          </p:cNvCxnSpPr>
          <p:nvPr/>
        </p:nvCxnSpPr>
        <p:spPr>
          <a:xfrm flipH="1">
            <a:off x="2569799" y="9133500"/>
            <a:ext cx="45177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7F2E2E9-799A-E0FC-8616-48C8BFA749B1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7087547" y="6339992"/>
            <a:ext cx="2866354" cy="365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464D7E2-8F0F-90F9-3E0D-2C1611472D20}"/>
              </a:ext>
            </a:extLst>
          </p:cNvPr>
          <p:cNvCxnSpPr>
            <a:cxnSpLocks/>
          </p:cNvCxnSpPr>
          <p:nvPr/>
        </p:nvCxnSpPr>
        <p:spPr>
          <a:xfrm>
            <a:off x="7087547" y="6339992"/>
            <a:ext cx="7677" cy="279350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52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48201" y="0"/>
            <a:ext cx="13639799" cy="10287000"/>
          </a:xfrm>
          <a:prstGeom prst="rect">
            <a:avLst/>
          </a:prstGeom>
          <a:solidFill>
            <a:srgbClr val="304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006"/>
          <p:cNvGrpSpPr/>
          <p:nvPr/>
        </p:nvGrpSpPr>
        <p:grpSpPr>
          <a:xfrm>
            <a:off x="16230600" y="-76118"/>
            <a:ext cx="2103699" cy="2095418"/>
            <a:chOff x="324834" y="7290623"/>
            <a:chExt cx="2986254" cy="2974499"/>
          </a:xfrm>
        </p:grpSpPr>
        <p:pic>
          <p:nvPicPr>
            <p:cNvPr id="15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834" y="7290623"/>
              <a:ext cx="2986254" cy="2974499"/>
            </a:xfrm>
            <a:prstGeom prst="rect">
              <a:avLst/>
            </a:prstGeom>
          </p:spPr>
        </p:pic>
      </p:grpSp>
      <p:graphicFrame>
        <p:nvGraphicFramePr>
          <p:cNvPr id="11" name="Google Shape;116;p16"/>
          <p:cNvGraphicFramePr/>
          <p:nvPr>
            <p:extLst>
              <p:ext uri="{D42A27DB-BD31-4B8C-83A1-F6EECF244321}">
                <p14:modId xmlns:p14="http://schemas.microsoft.com/office/powerpoint/2010/main" val="2758211227"/>
              </p:ext>
            </p:extLst>
          </p:nvPr>
        </p:nvGraphicFramePr>
        <p:xfrm>
          <a:off x="5084927" y="434451"/>
          <a:ext cx="11046377" cy="96372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3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Path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UI-Search-1006</a:t>
                      </a: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SEARCH</a:t>
                      </a:r>
                      <a:endParaRPr sz="2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8124"/>
              </p:ext>
            </p:extLst>
          </p:nvPr>
        </p:nvGraphicFramePr>
        <p:xfrm>
          <a:off x="996979" y="4288937"/>
          <a:ext cx="16294042" cy="2564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89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323972558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949676901"/>
                    </a:ext>
                  </a:extLst>
                </a:gridCol>
              </a:tblGrid>
              <a:tr h="657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Given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</a:t>
                      </a: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10865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주차장이 선택 되지 않은 경우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버튼을 클릭한 경우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주차장이 없습니다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.’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경고 표시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창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(UI-Search-1001)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이동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820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주차장이 선택 되어 있는 경우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버튼을 클릭한 경우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(UI-Parking-1001)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이동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</a:tbl>
          </a:graphicData>
        </a:graphic>
      </p:graphicFrame>
      <p:sp>
        <p:nvSpPr>
          <p:cNvPr id="25" name="Object 6">
            <a:extLst>
              <a:ext uri="{FF2B5EF4-FFF2-40B4-BE49-F238E27FC236}">
                <a16:creationId xmlns:a16="http://schemas.microsoft.com/office/drawing/2014/main" id="{BC53C9FF-36DD-4737-8FA1-783C079CDE46}"/>
              </a:ext>
            </a:extLst>
          </p:cNvPr>
          <p:cNvSpPr txBox="1"/>
          <p:nvPr/>
        </p:nvSpPr>
        <p:spPr>
          <a:xfrm>
            <a:off x="304801" y="618295"/>
            <a:ext cx="4343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kern="0" spc="-200" dirty="0">
                <a:solidFill>
                  <a:srgbClr val="30419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S-Core Dream 7 ExtraBold" pitchFamily="34" charset="0"/>
              </a:rPr>
              <a:t>선택된 주차장 없음</a:t>
            </a:r>
            <a:endParaRPr lang="en-US" sz="3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6" name="그룹 1003">
            <a:extLst>
              <a:ext uri="{FF2B5EF4-FFF2-40B4-BE49-F238E27FC236}">
                <a16:creationId xmlns:a16="http://schemas.microsoft.com/office/drawing/2014/main" id="{E511467D-0F05-41D5-B737-77BEE9A3A5E2}"/>
              </a:ext>
            </a:extLst>
          </p:cNvPr>
          <p:cNvGrpSpPr/>
          <p:nvPr/>
        </p:nvGrpSpPr>
        <p:grpSpPr>
          <a:xfrm>
            <a:off x="4082846" y="379919"/>
            <a:ext cx="572703" cy="572703"/>
            <a:chOff x="5509193" y="3152525"/>
            <a:chExt cx="554362" cy="554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7" name="Object 10">
              <a:extLst>
                <a:ext uri="{FF2B5EF4-FFF2-40B4-BE49-F238E27FC236}">
                  <a16:creationId xmlns:a16="http://schemas.microsoft.com/office/drawing/2014/main" id="{5BB8EEAC-70E7-406C-B80A-0171821D5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193" y="3152525"/>
              <a:ext cx="554362" cy="554362"/>
            </a:xfrm>
            <a:prstGeom prst="rect">
              <a:avLst/>
            </a:prstGeom>
          </p:spPr>
        </p:pic>
      </p:grpSp>
      <p:grpSp>
        <p:nvGrpSpPr>
          <p:cNvPr id="28" name="그룹 1004">
            <a:extLst>
              <a:ext uri="{FF2B5EF4-FFF2-40B4-BE49-F238E27FC236}">
                <a16:creationId xmlns:a16="http://schemas.microsoft.com/office/drawing/2014/main" id="{E0DAA3AD-269B-40AD-9954-18E7A66655E3}"/>
              </a:ext>
            </a:extLst>
          </p:cNvPr>
          <p:cNvGrpSpPr/>
          <p:nvPr/>
        </p:nvGrpSpPr>
        <p:grpSpPr>
          <a:xfrm>
            <a:off x="4469457" y="282792"/>
            <a:ext cx="335503" cy="335503"/>
            <a:chOff x="5895803" y="3168286"/>
            <a:chExt cx="335503" cy="3355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9" name="Object 13">
              <a:extLst>
                <a:ext uri="{FF2B5EF4-FFF2-40B4-BE49-F238E27FC236}">
                  <a16:creationId xmlns:a16="http://schemas.microsoft.com/office/drawing/2014/main" id="{E16BB313-34DE-4928-BFB8-A525A1595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5803" y="3168286"/>
              <a:ext cx="335503" cy="335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8867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48201" y="0"/>
            <a:ext cx="13639799" cy="10287000"/>
          </a:xfrm>
          <a:prstGeom prst="rect">
            <a:avLst/>
          </a:prstGeom>
          <a:solidFill>
            <a:srgbClr val="304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04801" y="510574"/>
            <a:ext cx="43434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주차장</a:t>
            </a:r>
            <a:endParaRPr lang="en-US" sz="5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006"/>
          <p:cNvGrpSpPr/>
          <p:nvPr/>
        </p:nvGrpSpPr>
        <p:grpSpPr>
          <a:xfrm>
            <a:off x="16230600" y="-76118"/>
            <a:ext cx="2103699" cy="2095418"/>
            <a:chOff x="324834" y="7290623"/>
            <a:chExt cx="2986254" cy="2974499"/>
          </a:xfrm>
        </p:grpSpPr>
        <p:pic>
          <p:nvPicPr>
            <p:cNvPr id="15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834" y="7290623"/>
              <a:ext cx="2986254" cy="2974499"/>
            </a:xfrm>
            <a:prstGeom prst="rect">
              <a:avLst/>
            </a:prstGeom>
          </p:spPr>
        </p:pic>
      </p:grpSp>
      <p:grpSp>
        <p:nvGrpSpPr>
          <p:cNvPr id="16" name="그룹 1003"/>
          <p:cNvGrpSpPr/>
          <p:nvPr/>
        </p:nvGrpSpPr>
        <p:grpSpPr>
          <a:xfrm>
            <a:off x="2436869" y="434451"/>
            <a:ext cx="572703" cy="572703"/>
            <a:chOff x="5509193" y="3152525"/>
            <a:chExt cx="554362" cy="554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193" y="3152525"/>
              <a:ext cx="554362" cy="554362"/>
            </a:xfrm>
            <a:prstGeom prst="rect">
              <a:avLst/>
            </a:prstGeom>
          </p:spPr>
        </p:pic>
      </p:grpSp>
      <p:grpSp>
        <p:nvGrpSpPr>
          <p:cNvPr id="18" name="그룹 1004"/>
          <p:cNvGrpSpPr/>
          <p:nvPr/>
        </p:nvGrpSpPr>
        <p:grpSpPr>
          <a:xfrm>
            <a:off x="2823480" y="337324"/>
            <a:ext cx="335503" cy="335503"/>
            <a:chOff x="5895803" y="3168286"/>
            <a:chExt cx="335503" cy="3355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5803" y="3168286"/>
              <a:ext cx="335503" cy="335503"/>
            </a:xfrm>
            <a:prstGeom prst="rect">
              <a:avLst/>
            </a:prstGeom>
          </p:spPr>
        </p:pic>
      </p:grpSp>
      <p:graphicFrame>
        <p:nvGraphicFramePr>
          <p:cNvPr id="11" name="Google Shape;116;p16"/>
          <p:cNvGraphicFramePr/>
          <p:nvPr/>
        </p:nvGraphicFramePr>
        <p:xfrm>
          <a:off x="5084927" y="434451"/>
          <a:ext cx="11046377" cy="96372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3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Path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UI-Parking-1001</a:t>
                      </a: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PARKING</a:t>
                      </a:r>
                      <a:endParaRPr sz="2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9785761" y="3926601"/>
          <a:ext cx="6345543" cy="370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193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5634350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</a:tblGrid>
              <a:tr h="622277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altLang="ko-KR" sz="25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Describtion</a:t>
                      </a:r>
                      <a:r>
                        <a:rPr lang="en-US" altLang="ko-KR" sz="25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5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59341" marR="59341" marT="29671" marB="29671"/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75663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0">
                        <a:lnSpc>
                          <a:spcPct val="100000"/>
                        </a:lnSpc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 현황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자리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주차 칸수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77636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가능한 구역 초록색 표시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  <a:tr h="77636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주차된 자리는 회색으로 표시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58800"/>
                  </a:ext>
                </a:extLst>
              </a:tr>
              <a:tr h="77636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0">
                        <a:lnSpc>
                          <a:spcPct val="100000"/>
                        </a:lnSpc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장애인 주차구역 별도 표시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503236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A2F1BF40-BA75-4DA1-ACA0-6B8155FBED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878" y="1848451"/>
            <a:ext cx="3641387" cy="7884000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EE5166BF-5F4F-4499-979D-A95A998774DF}"/>
              </a:ext>
            </a:extLst>
          </p:cNvPr>
          <p:cNvSpPr>
            <a:spLocks noChangeAspect="1"/>
          </p:cNvSpPr>
          <p:nvPr/>
        </p:nvSpPr>
        <p:spPr>
          <a:xfrm>
            <a:off x="4503979" y="3190822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0D7031E-FFCB-4E05-A0AD-B84C01F13487}"/>
              </a:ext>
            </a:extLst>
          </p:cNvPr>
          <p:cNvSpPr>
            <a:spLocks noChangeAspect="1"/>
          </p:cNvSpPr>
          <p:nvPr/>
        </p:nvSpPr>
        <p:spPr>
          <a:xfrm>
            <a:off x="3836283" y="4259825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2</a:t>
            </a:r>
            <a:endParaRPr lang="ko-KR" altLang="en-US" sz="1867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6E4ED85-A26F-404B-9FB2-CFB20980A22F}"/>
              </a:ext>
            </a:extLst>
          </p:cNvPr>
          <p:cNvSpPr>
            <a:spLocks noChangeAspect="1"/>
          </p:cNvSpPr>
          <p:nvPr/>
        </p:nvSpPr>
        <p:spPr>
          <a:xfrm>
            <a:off x="4045724" y="5601451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3</a:t>
            </a:r>
            <a:endParaRPr lang="ko-KR" altLang="en-US" sz="1867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780C1DE-17F4-4105-9CA9-F761A623897C}"/>
              </a:ext>
            </a:extLst>
          </p:cNvPr>
          <p:cNvSpPr>
            <a:spLocks noChangeAspect="1"/>
          </p:cNvSpPr>
          <p:nvPr/>
        </p:nvSpPr>
        <p:spPr>
          <a:xfrm>
            <a:off x="4020877" y="6334569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4</a:t>
            </a:r>
            <a:endParaRPr lang="ko-KR" altLang="en-US" sz="1867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20F7DC9-055A-4B1F-ACD3-0814DCF92E75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4863979" y="3370822"/>
            <a:ext cx="4087510" cy="9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8C278D8-2498-480F-9015-5B86FBF95A96}"/>
              </a:ext>
            </a:extLst>
          </p:cNvPr>
          <p:cNvCxnSpPr>
            <a:cxnSpLocks/>
          </p:cNvCxnSpPr>
          <p:nvPr/>
        </p:nvCxnSpPr>
        <p:spPr>
          <a:xfrm>
            <a:off x="8945193" y="4901632"/>
            <a:ext cx="103866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AB204DB6-771D-4485-9930-126AA33233DA}"/>
              </a:ext>
            </a:extLst>
          </p:cNvPr>
          <p:cNvSpPr>
            <a:spLocks noChangeAspect="1"/>
          </p:cNvSpPr>
          <p:nvPr/>
        </p:nvSpPr>
        <p:spPr>
          <a:xfrm>
            <a:off x="9983853" y="4712632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770A4F1-574B-492D-BC1D-58203EFC9E08}"/>
              </a:ext>
            </a:extLst>
          </p:cNvPr>
          <p:cNvSpPr>
            <a:spLocks noChangeAspect="1"/>
          </p:cNvSpPr>
          <p:nvPr/>
        </p:nvSpPr>
        <p:spPr>
          <a:xfrm>
            <a:off x="9983853" y="546459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2</a:t>
            </a:r>
            <a:endParaRPr lang="ko-KR" altLang="en-US" sz="1867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5F7EEB6-D2F9-4437-B981-AEF1CDC7C911}"/>
              </a:ext>
            </a:extLst>
          </p:cNvPr>
          <p:cNvSpPr>
            <a:spLocks noChangeAspect="1"/>
          </p:cNvSpPr>
          <p:nvPr/>
        </p:nvSpPr>
        <p:spPr>
          <a:xfrm>
            <a:off x="9983853" y="6227833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3</a:t>
            </a:r>
            <a:endParaRPr lang="ko-KR" altLang="en-US" sz="1867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1026D29-E02E-46E1-9194-752BE308FE90}"/>
              </a:ext>
            </a:extLst>
          </p:cNvPr>
          <p:cNvSpPr>
            <a:spLocks noChangeAspect="1"/>
          </p:cNvSpPr>
          <p:nvPr/>
        </p:nvSpPr>
        <p:spPr>
          <a:xfrm>
            <a:off x="9983853" y="6991076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4</a:t>
            </a:r>
            <a:endParaRPr lang="ko-KR" altLang="en-US" sz="1867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0B152E3-F754-4E85-AFB6-FABF81991406}"/>
              </a:ext>
            </a:extLst>
          </p:cNvPr>
          <p:cNvCxnSpPr>
            <a:cxnSpLocks/>
          </p:cNvCxnSpPr>
          <p:nvPr/>
        </p:nvCxnSpPr>
        <p:spPr>
          <a:xfrm>
            <a:off x="8945193" y="3379822"/>
            <a:ext cx="0" cy="152181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6CCDCA7-EB15-49F9-BCE2-F5CDA6CD6B5C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4196283" y="4439825"/>
            <a:ext cx="3804717" cy="9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85C2AFE-4855-4F59-80FE-899F69D2793D}"/>
              </a:ext>
            </a:extLst>
          </p:cNvPr>
          <p:cNvCxnSpPr>
            <a:cxnSpLocks/>
          </p:cNvCxnSpPr>
          <p:nvPr/>
        </p:nvCxnSpPr>
        <p:spPr>
          <a:xfrm>
            <a:off x="8001000" y="4448825"/>
            <a:ext cx="0" cy="120476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160C7B0-FF2E-41A8-B6E1-3EB79777E9E4}"/>
              </a:ext>
            </a:extLst>
          </p:cNvPr>
          <p:cNvCxnSpPr>
            <a:cxnSpLocks/>
          </p:cNvCxnSpPr>
          <p:nvPr/>
        </p:nvCxnSpPr>
        <p:spPr>
          <a:xfrm>
            <a:off x="8001000" y="5644602"/>
            <a:ext cx="1982853" cy="1334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A87C531-9B56-4CFA-BF29-B1EA5480F44E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4405724" y="5781451"/>
            <a:ext cx="2910867" cy="1793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88B8EA2-903C-47CD-957B-3A48C18D69C5}"/>
              </a:ext>
            </a:extLst>
          </p:cNvPr>
          <p:cNvCxnSpPr>
            <a:cxnSpLocks/>
          </p:cNvCxnSpPr>
          <p:nvPr/>
        </p:nvCxnSpPr>
        <p:spPr>
          <a:xfrm>
            <a:off x="7316591" y="6414063"/>
            <a:ext cx="2713669" cy="277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592D564-BA4E-434D-883E-B38D1A116A7B}"/>
              </a:ext>
            </a:extLst>
          </p:cNvPr>
          <p:cNvCxnSpPr>
            <a:cxnSpLocks/>
          </p:cNvCxnSpPr>
          <p:nvPr/>
        </p:nvCxnSpPr>
        <p:spPr>
          <a:xfrm flipV="1">
            <a:off x="7316591" y="5777829"/>
            <a:ext cx="2765" cy="63623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03D690A-09AE-4C5C-8FDC-ED86B180FE2E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4380877" y="6514569"/>
            <a:ext cx="2324723" cy="9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C1BF7A3-495B-4100-BA0D-7353FA48FC2D}"/>
              </a:ext>
            </a:extLst>
          </p:cNvPr>
          <p:cNvCxnSpPr>
            <a:cxnSpLocks/>
          </p:cNvCxnSpPr>
          <p:nvPr/>
        </p:nvCxnSpPr>
        <p:spPr>
          <a:xfrm flipV="1">
            <a:off x="6702835" y="6523569"/>
            <a:ext cx="2765" cy="63623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0B0D8D9-8EA1-40A0-9595-90D6B0051044}"/>
              </a:ext>
            </a:extLst>
          </p:cNvPr>
          <p:cNvCxnSpPr>
            <a:cxnSpLocks/>
          </p:cNvCxnSpPr>
          <p:nvPr/>
        </p:nvCxnSpPr>
        <p:spPr>
          <a:xfrm>
            <a:off x="6702835" y="7159803"/>
            <a:ext cx="3281018" cy="2027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626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48201" y="0"/>
            <a:ext cx="13639799" cy="10287000"/>
          </a:xfrm>
          <a:prstGeom prst="rect">
            <a:avLst/>
          </a:prstGeom>
          <a:solidFill>
            <a:srgbClr val="304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04801" y="510574"/>
            <a:ext cx="43434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200" dirty="0">
                <a:solidFill>
                  <a:srgbClr val="30419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주차장</a:t>
            </a:r>
            <a:endParaRPr lang="en-US" sz="5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006"/>
          <p:cNvGrpSpPr/>
          <p:nvPr/>
        </p:nvGrpSpPr>
        <p:grpSpPr>
          <a:xfrm>
            <a:off x="16230600" y="-76118"/>
            <a:ext cx="2103699" cy="2095418"/>
            <a:chOff x="324834" y="7290623"/>
            <a:chExt cx="2986254" cy="2974499"/>
          </a:xfrm>
        </p:grpSpPr>
        <p:pic>
          <p:nvPicPr>
            <p:cNvPr id="15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834" y="7290623"/>
              <a:ext cx="2986254" cy="2974499"/>
            </a:xfrm>
            <a:prstGeom prst="rect">
              <a:avLst/>
            </a:prstGeom>
          </p:spPr>
        </p:pic>
      </p:grpSp>
      <p:grpSp>
        <p:nvGrpSpPr>
          <p:cNvPr id="16" name="그룹 1003"/>
          <p:cNvGrpSpPr/>
          <p:nvPr/>
        </p:nvGrpSpPr>
        <p:grpSpPr>
          <a:xfrm>
            <a:off x="2427750" y="434451"/>
            <a:ext cx="572703" cy="572703"/>
            <a:chOff x="5509193" y="3152525"/>
            <a:chExt cx="554362" cy="554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193" y="3152525"/>
              <a:ext cx="554362" cy="554362"/>
            </a:xfrm>
            <a:prstGeom prst="rect">
              <a:avLst/>
            </a:prstGeom>
          </p:spPr>
        </p:pic>
      </p:grpSp>
      <p:grpSp>
        <p:nvGrpSpPr>
          <p:cNvPr id="18" name="그룹 1004"/>
          <p:cNvGrpSpPr/>
          <p:nvPr/>
        </p:nvGrpSpPr>
        <p:grpSpPr>
          <a:xfrm>
            <a:off x="2814361" y="337324"/>
            <a:ext cx="335503" cy="335503"/>
            <a:chOff x="5895803" y="3168286"/>
            <a:chExt cx="335503" cy="3355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5803" y="3168286"/>
              <a:ext cx="335503" cy="335503"/>
            </a:xfrm>
            <a:prstGeom prst="rect">
              <a:avLst/>
            </a:prstGeom>
          </p:spPr>
        </p:pic>
      </p:grpSp>
      <p:graphicFrame>
        <p:nvGraphicFramePr>
          <p:cNvPr id="11" name="Google Shape;116;p16"/>
          <p:cNvGraphicFramePr/>
          <p:nvPr>
            <p:extLst>
              <p:ext uri="{D42A27DB-BD31-4B8C-83A1-F6EECF244321}">
                <p14:modId xmlns:p14="http://schemas.microsoft.com/office/powerpoint/2010/main" val="511691016"/>
              </p:ext>
            </p:extLst>
          </p:nvPr>
        </p:nvGraphicFramePr>
        <p:xfrm>
          <a:off x="5084927" y="434451"/>
          <a:ext cx="11046377" cy="96372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3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Path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UI-Parking-1001</a:t>
                      </a: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PARKING</a:t>
                      </a:r>
                      <a:endParaRPr sz="2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15677"/>
              </p:ext>
            </p:extLst>
          </p:nvPr>
        </p:nvGraphicFramePr>
        <p:xfrm>
          <a:off x="988407" y="2658480"/>
          <a:ext cx="16294042" cy="645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89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323972558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949676901"/>
                    </a:ext>
                  </a:extLst>
                </a:gridCol>
              </a:tblGrid>
              <a:tr h="657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Given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</a:t>
                      </a: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799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주차장에 주차가 되어 있는 경우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가능한 구역이 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이상인 경우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현황을 초록색으로 표시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820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주차장에 주차가 되어 있는 경우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가능한 구역이 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이상인 경우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현황을 주황색으로 표시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  <a:tr h="82052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주차장에 주차가 되어 있는 경우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가능한 구역이 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이상인 경우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현황을 붉은색으로 표시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58800"/>
                  </a:ext>
                </a:extLst>
              </a:tr>
              <a:tr h="8205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공간에 자리가 비어 있는 경우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공간을 녹색으로 표시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503236"/>
                  </a:ext>
                </a:extLst>
              </a:tr>
              <a:tr h="8946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공간에 주차되어 있는 경우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공간을 회색으로 표시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952040"/>
                  </a:ext>
                </a:extLst>
              </a:tr>
              <a:tr h="8205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장애인 주차 구역인 경우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장애인 주차구역 및 파란색으로 표시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81504"/>
                  </a:ext>
                </a:extLst>
              </a:tr>
              <a:tr h="8205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검색에 성공한 경우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타이틀에 검색한 주차장 이름 표시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57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467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48201" y="0"/>
            <a:ext cx="13639799" cy="10287000"/>
          </a:xfrm>
          <a:prstGeom prst="rect">
            <a:avLst/>
          </a:prstGeom>
          <a:solidFill>
            <a:srgbClr val="304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04801" y="510574"/>
            <a:ext cx="43434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200" dirty="0">
                <a:solidFill>
                  <a:srgbClr val="30419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 자리</a:t>
            </a:r>
            <a:endParaRPr lang="en-US" sz="5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006"/>
          <p:cNvGrpSpPr/>
          <p:nvPr/>
        </p:nvGrpSpPr>
        <p:grpSpPr>
          <a:xfrm>
            <a:off x="16230600" y="-76118"/>
            <a:ext cx="2103699" cy="2095418"/>
            <a:chOff x="324834" y="7290623"/>
            <a:chExt cx="2986254" cy="2974499"/>
          </a:xfrm>
        </p:grpSpPr>
        <p:pic>
          <p:nvPicPr>
            <p:cNvPr id="15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834" y="7290623"/>
              <a:ext cx="2986254" cy="2974499"/>
            </a:xfrm>
            <a:prstGeom prst="rect">
              <a:avLst/>
            </a:prstGeom>
          </p:spPr>
        </p:pic>
      </p:grpSp>
      <p:grpSp>
        <p:nvGrpSpPr>
          <p:cNvPr id="16" name="그룹 1003"/>
          <p:cNvGrpSpPr/>
          <p:nvPr/>
        </p:nvGrpSpPr>
        <p:grpSpPr>
          <a:xfrm>
            <a:off x="2514600" y="434451"/>
            <a:ext cx="572703" cy="572703"/>
            <a:chOff x="5509193" y="3152525"/>
            <a:chExt cx="554362" cy="554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193" y="3152525"/>
              <a:ext cx="554362" cy="554362"/>
            </a:xfrm>
            <a:prstGeom prst="rect">
              <a:avLst/>
            </a:prstGeom>
          </p:spPr>
        </p:pic>
      </p:grpSp>
      <p:grpSp>
        <p:nvGrpSpPr>
          <p:cNvPr id="18" name="그룹 1004"/>
          <p:cNvGrpSpPr/>
          <p:nvPr/>
        </p:nvGrpSpPr>
        <p:grpSpPr>
          <a:xfrm>
            <a:off x="2901211" y="337324"/>
            <a:ext cx="335503" cy="335503"/>
            <a:chOff x="5895803" y="3168286"/>
            <a:chExt cx="335503" cy="3355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5803" y="3168286"/>
              <a:ext cx="335503" cy="335503"/>
            </a:xfrm>
            <a:prstGeom prst="rect">
              <a:avLst/>
            </a:prstGeom>
          </p:spPr>
        </p:pic>
      </p:grpSp>
      <p:graphicFrame>
        <p:nvGraphicFramePr>
          <p:cNvPr id="11" name="Google Shape;116;p16"/>
          <p:cNvGraphicFramePr/>
          <p:nvPr/>
        </p:nvGraphicFramePr>
        <p:xfrm>
          <a:off x="5084927" y="434451"/>
          <a:ext cx="11046377" cy="96372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3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Path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UI-Parking-1002</a:t>
                      </a: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PARKING</a:t>
                      </a:r>
                      <a:endParaRPr sz="2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9785761" y="4165261"/>
          <a:ext cx="6345543" cy="2426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193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5634350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</a:tblGrid>
              <a:tr h="622277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altLang="ko-KR" sz="25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Describtion</a:t>
                      </a:r>
                      <a:r>
                        <a:rPr lang="en-US" altLang="ko-KR" sz="25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5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59341" marR="59341" marT="29671" marB="29671"/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75663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0">
                        <a:lnSpc>
                          <a:spcPct val="100000"/>
                        </a:lnSpc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내가 주차한 자리를 클릭하여 표시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104712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 되어있는 상태로 재 클릭하여</a:t>
                      </a:r>
                      <a:b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가능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31A012D7-7EC3-46F9-BD09-6F8D25D9B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2421" y="1826679"/>
            <a:ext cx="3629763" cy="788400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B1C93203-A381-488E-9094-713C7C7190F6}"/>
              </a:ext>
            </a:extLst>
          </p:cNvPr>
          <p:cNvSpPr>
            <a:spLocks noChangeAspect="1"/>
          </p:cNvSpPr>
          <p:nvPr/>
        </p:nvSpPr>
        <p:spPr>
          <a:xfrm>
            <a:off x="3537497" y="4291875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447C745-6383-4707-B224-B32AA684A454}"/>
              </a:ext>
            </a:extLst>
          </p:cNvPr>
          <p:cNvSpPr>
            <a:spLocks noChangeAspect="1"/>
          </p:cNvSpPr>
          <p:nvPr/>
        </p:nvSpPr>
        <p:spPr>
          <a:xfrm>
            <a:off x="4407112" y="4265831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2</a:t>
            </a:r>
            <a:endParaRPr lang="ko-KR" altLang="en-US" sz="1867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5FD65C8-A5ED-4FDD-9B91-1BB4FF7ADC06}"/>
              </a:ext>
            </a:extLst>
          </p:cNvPr>
          <p:cNvCxnSpPr>
            <a:cxnSpLocks/>
          </p:cNvCxnSpPr>
          <p:nvPr/>
        </p:nvCxnSpPr>
        <p:spPr>
          <a:xfrm>
            <a:off x="3710237" y="3894865"/>
            <a:ext cx="3452563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2647D9-EC1B-4ADE-8D3E-0DFE394EE783}"/>
              </a:ext>
            </a:extLst>
          </p:cNvPr>
          <p:cNvCxnSpPr>
            <a:cxnSpLocks/>
          </p:cNvCxnSpPr>
          <p:nvPr/>
        </p:nvCxnSpPr>
        <p:spPr>
          <a:xfrm flipV="1">
            <a:off x="3710237" y="3924300"/>
            <a:ext cx="0" cy="34153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311D80F-5D64-4725-BC5C-036163325339}"/>
              </a:ext>
            </a:extLst>
          </p:cNvPr>
          <p:cNvCxnSpPr>
            <a:cxnSpLocks/>
          </p:cNvCxnSpPr>
          <p:nvPr/>
        </p:nvCxnSpPr>
        <p:spPr>
          <a:xfrm flipV="1">
            <a:off x="7162800" y="3894865"/>
            <a:ext cx="0" cy="122491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58233AB3-6EDD-4358-987E-202ABD186B5D}"/>
              </a:ext>
            </a:extLst>
          </p:cNvPr>
          <p:cNvSpPr>
            <a:spLocks noChangeAspect="1"/>
          </p:cNvSpPr>
          <p:nvPr/>
        </p:nvSpPr>
        <p:spPr>
          <a:xfrm>
            <a:off x="9937163" y="495450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CF61FF2-D4F1-4D0A-80B9-71D3B9CF2FE5}"/>
              </a:ext>
            </a:extLst>
          </p:cNvPr>
          <p:cNvCxnSpPr>
            <a:cxnSpLocks/>
          </p:cNvCxnSpPr>
          <p:nvPr/>
        </p:nvCxnSpPr>
        <p:spPr>
          <a:xfrm>
            <a:off x="7162800" y="5119783"/>
            <a:ext cx="2754324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E5AB631-ECE2-447B-9FB2-4D04A014037F}"/>
              </a:ext>
            </a:extLst>
          </p:cNvPr>
          <p:cNvCxnSpPr>
            <a:cxnSpLocks/>
          </p:cNvCxnSpPr>
          <p:nvPr/>
        </p:nvCxnSpPr>
        <p:spPr>
          <a:xfrm flipV="1">
            <a:off x="4579852" y="4643831"/>
            <a:ext cx="0" cy="147790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68D658E-3E69-463A-BCB4-D18CAA6C9407}"/>
              </a:ext>
            </a:extLst>
          </p:cNvPr>
          <p:cNvSpPr>
            <a:spLocks noChangeAspect="1"/>
          </p:cNvSpPr>
          <p:nvPr/>
        </p:nvSpPr>
        <p:spPr>
          <a:xfrm>
            <a:off x="9937498" y="586890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2</a:t>
            </a:r>
            <a:endParaRPr lang="ko-KR" altLang="en-US" sz="1867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F11B84E-D7F9-4114-B657-E7F28CEF921A}"/>
              </a:ext>
            </a:extLst>
          </p:cNvPr>
          <p:cNvCxnSpPr>
            <a:cxnSpLocks/>
          </p:cNvCxnSpPr>
          <p:nvPr/>
        </p:nvCxnSpPr>
        <p:spPr>
          <a:xfrm flipV="1">
            <a:off x="4601902" y="6074305"/>
            <a:ext cx="5335262" cy="4743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7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1828718"/>
            <a:ext cx="18288000" cy="8420100"/>
          </a:xfrm>
          <a:prstGeom prst="rect">
            <a:avLst/>
          </a:prstGeom>
          <a:solidFill>
            <a:srgbClr val="304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04801" y="510574"/>
            <a:ext cx="43434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200" dirty="0">
                <a:solidFill>
                  <a:srgbClr val="30419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S-Core Dream 7 ExtraBold" pitchFamily="34" charset="0"/>
              </a:rPr>
              <a:t>스크린 목록</a:t>
            </a:r>
            <a:endParaRPr lang="en-US" sz="5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9" name="Google Shape;111;p15"/>
          <p:cNvGraphicFramePr/>
          <p:nvPr>
            <p:extLst>
              <p:ext uri="{D42A27DB-BD31-4B8C-83A1-F6EECF244321}">
                <p14:modId xmlns:p14="http://schemas.microsoft.com/office/powerpoint/2010/main" val="1425173757"/>
              </p:ext>
            </p:extLst>
          </p:nvPr>
        </p:nvGraphicFramePr>
        <p:xfrm>
          <a:off x="609600" y="2247900"/>
          <a:ext cx="17145001" cy="7467604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784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5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8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5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303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/>
                        <a:t>대</a:t>
                      </a:r>
                      <a:r>
                        <a:rPr lang="en-US" altLang="ko-KR" sz="2000" b="1" u="none" strike="noStrike" cap="none" dirty="0"/>
                        <a:t> </a:t>
                      </a:r>
                      <a:r>
                        <a:rPr lang="ko-KR" sz="2000" b="1" u="none" strike="noStrike" cap="none" dirty="0"/>
                        <a:t>메뉴</a:t>
                      </a:r>
                      <a:endParaRPr sz="2000" b="1" u="none" strike="noStrike" cap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/>
                        <a:t>중</a:t>
                      </a:r>
                      <a:r>
                        <a:rPr lang="en-US" altLang="ko-KR" sz="2000" b="1" u="none" strike="noStrike" cap="none" dirty="0"/>
                        <a:t> </a:t>
                      </a:r>
                      <a:r>
                        <a:rPr lang="ko-KR" sz="2000" b="1" u="none" strike="noStrike" cap="none" dirty="0"/>
                        <a:t>메뉴</a:t>
                      </a:r>
                      <a:endParaRPr sz="2000" b="1" u="none" strike="noStrike" cap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 err="1"/>
                        <a:t>Screen</a:t>
                      </a:r>
                      <a:r>
                        <a:rPr lang="ko-KR" sz="2000" b="1" u="none" strike="noStrike" cap="none" dirty="0"/>
                        <a:t> ID</a:t>
                      </a:r>
                      <a:endParaRPr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b="1" u="none" strike="noStrike" cap="none" dirty="0"/>
                        <a:t>설명</a:t>
                      </a:r>
                      <a:endParaRPr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3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20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Home</a:t>
                      </a:r>
                      <a:endParaRPr kumimoji="0" lang="ko-KR" alt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Arial"/>
                        <a:sym typeface="Arial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/>
                        <a:t>홈 화면</a:t>
                      </a:r>
                      <a:endParaRPr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/>
                        <a:t>UI-</a:t>
                      </a:r>
                      <a:r>
                        <a:rPr lang="en-US" altLang="ko-KR" sz="2000" dirty="0"/>
                        <a:t>Home</a:t>
                      </a:r>
                      <a:r>
                        <a:rPr lang="ko-KR" sz="2000" dirty="0"/>
                        <a:t>-1</a:t>
                      </a:r>
                      <a:r>
                        <a:rPr lang="en-US" altLang="ko-KR" sz="2000" dirty="0"/>
                        <a:t>001</a:t>
                      </a:r>
                      <a:endParaRPr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/>
                        <a:t>현재 위치 및 주변 주차장 표시</a:t>
                      </a:r>
                      <a:endParaRPr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397">
                <a:tc row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000" dirty="0"/>
                        <a:t>Search</a:t>
                      </a:r>
                      <a:endParaRPr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/>
                        <a:t>검색 창</a:t>
                      </a:r>
                      <a:endParaRPr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000" dirty="0"/>
                        <a:t>UI-</a:t>
                      </a:r>
                      <a:r>
                        <a:rPr lang="en-US" altLang="ko-KR" sz="2000" dirty="0"/>
                        <a:t>Search</a:t>
                      </a:r>
                      <a:r>
                        <a:rPr lang="ko-KR" sz="2000" dirty="0"/>
                        <a:t>-1</a:t>
                      </a:r>
                      <a:r>
                        <a:rPr lang="en-US" altLang="ko-KR" sz="2000" dirty="0"/>
                        <a:t>001</a:t>
                      </a:r>
                      <a:endParaRPr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/>
                        <a:t>주차장 검색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최근 검색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즐겨 찾기 사용 가능</a:t>
                      </a:r>
                      <a:endParaRPr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397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/>
                        <a:t>검색 중</a:t>
                      </a:r>
                      <a:endParaRPr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000" dirty="0"/>
                        <a:t>UI-Search-1002</a:t>
                      </a:r>
                      <a:endParaRPr lang="en-US" altLang="ko-KR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/>
                        <a:t>키보드 팝업</a:t>
                      </a:r>
                      <a:endParaRPr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45274"/>
                  </a:ext>
                </a:extLst>
              </a:tr>
              <a:tr h="779397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en-US" sz="2000" u="none" strike="noStrike" kern="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검색 실패</a:t>
                      </a:r>
                      <a:endParaRPr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000" dirty="0"/>
                        <a:t>UI-Search-1003</a:t>
                      </a:r>
                      <a:endParaRPr lang="en-US" altLang="ko-KR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/>
                        <a:t>등록되지 않은 주차장은 검색 불가</a:t>
                      </a:r>
                      <a:endParaRPr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935677"/>
                  </a:ext>
                </a:extLst>
              </a:tr>
              <a:tr h="779397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/>
                        <a:t>자동완성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000" dirty="0"/>
                        <a:t>UI-Search-1004</a:t>
                      </a:r>
                      <a:endParaRPr lang="en-US" altLang="ko-KR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ko-KR" altLang="en-US" sz="2000" dirty="0" err="1"/>
                        <a:t>검색어</a:t>
                      </a:r>
                      <a:r>
                        <a:rPr lang="ko-KR" altLang="en-US" sz="2000" dirty="0"/>
                        <a:t> 자동완성 지원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9397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/>
                        <a:t>검색 결과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000" dirty="0"/>
                        <a:t>UI-Search-1005</a:t>
                      </a:r>
                      <a:endParaRPr lang="en-US" altLang="ko-KR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ko-KR" altLang="en-US" sz="2000" dirty="0"/>
                        <a:t>검색결과 지도에 표시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9397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/>
                        <a:t>선택된 주차장 없음</a:t>
                      </a:r>
                      <a:endParaRPr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UI-Parking-1006</a:t>
                      </a:r>
                      <a:endParaRPr lang="en-US" altLang="ko-KR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2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/>
                        <a:t>선택된 주차장이 있어야만 주차장 도면 표시 가능</a:t>
                      </a:r>
                      <a:endParaRPr lang="en-US" altLang="ko-KR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939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Parking</a:t>
                      </a:r>
                      <a:endParaRPr lang="en-US" altLang="ko-KR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/>
                        <a:t>주차장</a:t>
                      </a:r>
                      <a:endParaRPr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2000" dirty="0"/>
                        <a:t>UI-Parking-1001</a:t>
                      </a:r>
                      <a:endParaRPr sz="20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선택된 주차장에</a:t>
                      </a:r>
                      <a:r>
                        <a:rPr lang="ko-KR" altLang="en-US" sz="2000" baseline="0" dirty="0"/>
                        <a:t> 관한 주차 도면 표시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9397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/>
                        <a:t>내 자리</a:t>
                      </a:r>
                      <a:endParaRPr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UI-Parking-1002</a:t>
                      </a:r>
                      <a:endParaRPr lang="en-US" altLang="ko-KR" sz="20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2000" dirty="0"/>
                        <a:t>주차 후 주차한 자리 표시 및 삭제 기능</a:t>
                      </a:r>
                      <a:endParaRPr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7625" marR="47625" marT="21975" marB="2197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327447"/>
                  </a:ext>
                </a:extLst>
              </a:tr>
            </a:tbl>
          </a:graphicData>
        </a:graphic>
      </p:graphicFrame>
      <p:grpSp>
        <p:nvGrpSpPr>
          <p:cNvPr id="14" name="그룹 1006"/>
          <p:cNvGrpSpPr/>
          <p:nvPr/>
        </p:nvGrpSpPr>
        <p:grpSpPr>
          <a:xfrm>
            <a:off x="16230600" y="-76118"/>
            <a:ext cx="2103699" cy="2095418"/>
            <a:chOff x="324834" y="7290623"/>
            <a:chExt cx="2986254" cy="2974499"/>
          </a:xfrm>
        </p:grpSpPr>
        <p:pic>
          <p:nvPicPr>
            <p:cNvPr id="15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834" y="7290623"/>
              <a:ext cx="2986254" cy="2974499"/>
            </a:xfrm>
            <a:prstGeom prst="rect">
              <a:avLst/>
            </a:prstGeom>
          </p:spPr>
        </p:pic>
      </p:grpSp>
      <p:grpSp>
        <p:nvGrpSpPr>
          <p:cNvPr id="16" name="그룹 1003"/>
          <p:cNvGrpSpPr/>
          <p:nvPr/>
        </p:nvGrpSpPr>
        <p:grpSpPr>
          <a:xfrm>
            <a:off x="3581399" y="363827"/>
            <a:ext cx="572703" cy="572703"/>
            <a:chOff x="5509193" y="3152525"/>
            <a:chExt cx="554362" cy="554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193" y="3152525"/>
              <a:ext cx="554362" cy="554362"/>
            </a:xfrm>
            <a:prstGeom prst="rect">
              <a:avLst/>
            </a:prstGeom>
          </p:spPr>
        </p:pic>
      </p:grpSp>
      <p:grpSp>
        <p:nvGrpSpPr>
          <p:cNvPr id="18" name="그룹 1004"/>
          <p:cNvGrpSpPr/>
          <p:nvPr/>
        </p:nvGrpSpPr>
        <p:grpSpPr>
          <a:xfrm>
            <a:off x="3968010" y="266700"/>
            <a:ext cx="335503" cy="335503"/>
            <a:chOff x="5895803" y="3168286"/>
            <a:chExt cx="335503" cy="3355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5803" y="3168286"/>
              <a:ext cx="335503" cy="3355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48201" y="0"/>
            <a:ext cx="13639799" cy="10287000"/>
          </a:xfrm>
          <a:prstGeom prst="rect">
            <a:avLst/>
          </a:prstGeom>
          <a:solidFill>
            <a:srgbClr val="304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04801" y="510574"/>
            <a:ext cx="43434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200" dirty="0">
                <a:solidFill>
                  <a:srgbClr val="30419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 자리</a:t>
            </a:r>
            <a:endParaRPr lang="en-US" sz="5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006"/>
          <p:cNvGrpSpPr/>
          <p:nvPr/>
        </p:nvGrpSpPr>
        <p:grpSpPr>
          <a:xfrm>
            <a:off x="16230600" y="-76118"/>
            <a:ext cx="2103699" cy="2095418"/>
            <a:chOff x="324834" y="7290623"/>
            <a:chExt cx="2986254" cy="2974499"/>
          </a:xfrm>
        </p:grpSpPr>
        <p:pic>
          <p:nvPicPr>
            <p:cNvPr id="15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834" y="7290623"/>
              <a:ext cx="2986254" cy="2974499"/>
            </a:xfrm>
            <a:prstGeom prst="rect">
              <a:avLst/>
            </a:prstGeom>
          </p:spPr>
        </p:pic>
      </p:grpSp>
      <p:grpSp>
        <p:nvGrpSpPr>
          <p:cNvPr id="16" name="그룹 1003"/>
          <p:cNvGrpSpPr/>
          <p:nvPr/>
        </p:nvGrpSpPr>
        <p:grpSpPr>
          <a:xfrm>
            <a:off x="2514600" y="434451"/>
            <a:ext cx="572703" cy="572703"/>
            <a:chOff x="5509193" y="3152525"/>
            <a:chExt cx="554362" cy="554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193" y="3152525"/>
              <a:ext cx="554362" cy="554362"/>
            </a:xfrm>
            <a:prstGeom prst="rect">
              <a:avLst/>
            </a:prstGeom>
          </p:spPr>
        </p:pic>
      </p:grpSp>
      <p:grpSp>
        <p:nvGrpSpPr>
          <p:cNvPr id="18" name="그룹 1004"/>
          <p:cNvGrpSpPr/>
          <p:nvPr/>
        </p:nvGrpSpPr>
        <p:grpSpPr>
          <a:xfrm>
            <a:off x="2901211" y="337324"/>
            <a:ext cx="335503" cy="335503"/>
            <a:chOff x="5895803" y="3168286"/>
            <a:chExt cx="335503" cy="3355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5803" y="3168286"/>
              <a:ext cx="335503" cy="335503"/>
            </a:xfrm>
            <a:prstGeom prst="rect">
              <a:avLst/>
            </a:prstGeom>
          </p:spPr>
        </p:pic>
      </p:grpSp>
      <p:graphicFrame>
        <p:nvGraphicFramePr>
          <p:cNvPr id="11" name="Google Shape;116;p16"/>
          <p:cNvGraphicFramePr/>
          <p:nvPr>
            <p:extLst>
              <p:ext uri="{D42A27DB-BD31-4B8C-83A1-F6EECF244321}">
                <p14:modId xmlns:p14="http://schemas.microsoft.com/office/powerpoint/2010/main" val="296398040"/>
              </p:ext>
            </p:extLst>
          </p:nvPr>
        </p:nvGraphicFramePr>
        <p:xfrm>
          <a:off x="5084927" y="434451"/>
          <a:ext cx="11046377" cy="96372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3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Path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UI-Parking-1002</a:t>
                      </a: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PARKING</a:t>
                      </a:r>
                      <a:endParaRPr sz="2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429199"/>
              </p:ext>
            </p:extLst>
          </p:nvPr>
        </p:nvGraphicFramePr>
        <p:xfrm>
          <a:off x="996979" y="3915280"/>
          <a:ext cx="16294042" cy="309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89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323972558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949676901"/>
                    </a:ext>
                  </a:extLst>
                </a:gridCol>
              </a:tblGrid>
              <a:tr h="657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Given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</a:t>
                      </a: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799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공간이 비어 있는 경우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자리로 선택할 경우 클릭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불가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820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공간에 주차되어 있는 경우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자리로 선택할 경우 클릭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 주차 공간이 붉은색으로 변경 및 비표 표시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  <a:tr h="820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0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 공간에 주차되어 있는 경우</a:t>
                      </a:r>
                      <a:endParaRPr sz="20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 자리로 표시되어 있는 경우 클릭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회색으로 변경 및 비표 삭제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58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81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음악, 노란색이(가) 표시된 사진&#10;&#10;자동 생성된 설명">
            <a:extLst>
              <a:ext uri="{FF2B5EF4-FFF2-40B4-BE49-F238E27FC236}">
                <a16:creationId xmlns:a16="http://schemas.microsoft.com/office/drawing/2014/main" id="{D74D44F8-B0FE-4DDC-AA83-F2F8579D02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78" r="-94" b="7769"/>
          <a:stretch/>
        </p:blipFill>
        <p:spPr>
          <a:xfrm>
            <a:off x="14453" y="0"/>
            <a:ext cx="18497371" cy="10370038"/>
          </a:xfrm>
          <a:prstGeom prst="rect">
            <a:avLst/>
          </a:prstGeom>
        </p:spPr>
      </p:pic>
      <p:grpSp>
        <p:nvGrpSpPr>
          <p:cNvPr id="11" name="그룹 1005">
            <a:extLst>
              <a:ext uri="{FF2B5EF4-FFF2-40B4-BE49-F238E27FC236}">
                <a16:creationId xmlns:a16="http://schemas.microsoft.com/office/drawing/2014/main" id="{B0EC722A-729D-4E9D-85DE-9C95A9F35E7B}"/>
              </a:ext>
            </a:extLst>
          </p:cNvPr>
          <p:cNvGrpSpPr/>
          <p:nvPr/>
        </p:nvGrpSpPr>
        <p:grpSpPr>
          <a:xfrm>
            <a:off x="17101253" y="0"/>
            <a:ext cx="1410571" cy="10370040"/>
            <a:chOff x="16875144" y="-95238"/>
            <a:chExt cx="1410571" cy="10380952"/>
          </a:xfrm>
        </p:grpSpPr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1BF06F85-0C36-4AC3-9FC1-69526D0FD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75144" y="-95238"/>
              <a:ext cx="1410571" cy="10380952"/>
            </a:xfrm>
            <a:prstGeom prst="rect">
              <a:avLst/>
            </a:prstGeom>
          </p:spPr>
        </p:pic>
      </p:grpSp>
      <p:pic>
        <p:nvPicPr>
          <p:cNvPr id="15" name="Object 5">
            <a:extLst>
              <a:ext uri="{FF2B5EF4-FFF2-40B4-BE49-F238E27FC236}">
                <a16:creationId xmlns:a16="http://schemas.microsoft.com/office/drawing/2014/main" id="{E89CB225-8084-4408-B019-48D1774E027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916" y="-6106"/>
            <a:ext cx="7320116" cy="103761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77155" y="3703800"/>
            <a:ext cx="5641258" cy="15982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600" kern="0" spc="-400" dirty="0">
                <a:solidFill>
                  <a:srgbClr val="FFFFFF"/>
                </a:solidFill>
                <a:latin typeface="S-Core Dream 7 ExtraBold" pitchFamily="34" charset="0"/>
                <a:cs typeface="S-Core Dream 7 ExtraBold" pitchFamily="34" charset="0"/>
              </a:rPr>
              <a:t>Thank </a:t>
            </a:r>
            <a:r>
              <a:rPr lang="en-US" sz="9500" kern="0" spc="-400" dirty="0">
                <a:solidFill>
                  <a:srgbClr val="FFFFFF"/>
                </a:solidFill>
                <a:latin typeface="S-Core Dream 7 ExtraBold" pitchFamily="34" charset="0"/>
                <a:ea typeface="나눔고딕 ExtraBold" panose="020D0904000000000000"/>
                <a:cs typeface="S-Core Dream 7 ExtraBold" pitchFamily="34" charset="0"/>
              </a:rPr>
              <a:t>You</a:t>
            </a:r>
            <a:endParaRPr lang="en-US" sz="9500" dirty="0">
              <a:ea typeface="나눔고딕 ExtraBold" panose="020D0904000000000000"/>
            </a:endParaRPr>
          </a:p>
        </p:txBody>
      </p:sp>
      <p:grpSp>
        <p:nvGrpSpPr>
          <p:cNvPr id="13" name="그룹 1006">
            <a:extLst>
              <a:ext uri="{FF2B5EF4-FFF2-40B4-BE49-F238E27FC236}">
                <a16:creationId xmlns:a16="http://schemas.microsoft.com/office/drawing/2014/main" id="{BC60BCBB-A113-4C3F-A02B-985B4E466413}"/>
              </a:ext>
            </a:extLst>
          </p:cNvPr>
          <p:cNvGrpSpPr/>
          <p:nvPr/>
        </p:nvGrpSpPr>
        <p:grpSpPr>
          <a:xfrm>
            <a:off x="894324" y="6836765"/>
            <a:ext cx="2986254" cy="2974499"/>
            <a:chOff x="324834" y="7290623"/>
            <a:chExt cx="2986254" cy="2974499"/>
          </a:xfrm>
        </p:grpSpPr>
        <p:pic>
          <p:nvPicPr>
            <p:cNvPr id="14" name="Object 19">
              <a:extLst>
                <a:ext uri="{FF2B5EF4-FFF2-40B4-BE49-F238E27FC236}">
                  <a16:creationId xmlns:a16="http://schemas.microsoft.com/office/drawing/2014/main" id="{BA64AA7E-072D-41CC-9182-10EA8C629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834" y="7290623"/>
              <a:ext cx="2986254" cy="2974499"/>
            </a:xfrm>
            <a:prstGeom prst="rect">
              <a:avLst/>
            </a:prstGeom>
          </p:spPr>
        </p:pic>
      </p:grpSp>
      <p:sp>
        <p:nvSpPr>
          <p:cNvPr id="18" name="Object 22">
            <a:extLst>
              <a:ext uri="{FF2B5EF4-FFF2-40B4-BE49-F238E27FC236}">
                <a16:creationId xmlns:a16="http://schemas.microsoft.com/office/drawing/2014/main" id="{86C14A3F-3D55-43E0-9531-92E8BD2FFB55}"/>
              </a:ext>
            </a:extLst>
          </p:cNvPr>
          <p:cNvSpPr txBox="1"/>
          <p:nvPr/>
        </p:nvSpPr>
        <p:spPr>
          <a:xfrm>
            <a:off x="3897784" y="8324015"/>
            <a:ext cx="4037143" cy="10627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kern="0" spc="-200" dirty="0">
                <a:solidFill>
                  <a:srgbClr val="C2C2C2"/>
                </a:solidFill>
                <a:latin typeface="S-Core Dream 5 Medium" pitchFamily="34" charset="0"/>
                <a:cs typeface="S-Core Dream 5 Medium" pitchFamily="34" charset="0"/>
              </a:rPr>
              <a:t>C103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71999" y="2688"/>
            <a:ext cx="13716001" cy="10286999"/>
          </a:xfrm>
          <a:prstGeom prst="rect">
            <a:avLst/>
          </a:prstGeom>
          <a:solidFill>
            <a:srgbClr val="304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04801" y="510574"/>
            <a:ext cx="43434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200" dirty="0">
                <a:solidFill>
                  <a:srgbClr val="30419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S-Core Dream 7 ExtraBold" pitchFamily="34" charset="0"/>
              </a:rPr>
              <a:t>홈 화면</a:t>
            </a:r>
            <a:endParaRPr lang="en-US" sz="5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006"/>
          <p:cNvGrpSpPr/>
          <p:nvPr/>
        </p:nvGrpSpPr>
        <p:grpSpPr>
          <a:xfrm>
            <a:off x="16230600" y="-76118"/>
            <a:ext cx="2103699" cy="2095418"/>
            <a:chOff x="324834" y="7290623"/>
            <a:chExt cx="2986254" cy="2974499"/>
          </a:xfrm>
        </p:grpSpPr>
        <p:pic>
          <p:nvPicPr>
            <p:cNvPr id="15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834" y="7290623"/>
              <a:ext cx="2986254" cy="2974499"/>
            </a:xfrm>
            <a:prstGeom prst="rect">
              <a:avLst/>
            </a:prstGeom>
          </p:spPr>
        </p:pic>
      </p:grpSp>
      <p:grpSp>
        <p:nvGrpSpPr>
          <p:cNvPr id="16" name="그룹 1003"/>
          <p:cNvGrpSpPr/>
          <p:nvPr/>
        </p:nvGrpSpPr>
        <p:grpSpPr>
          <a:xfrm>
            <a:off x="2514600" y="434451"/>
            <a:ext cx="572703" cy="572703"/>
            <a:chOff x="5509193" y="3152525"/>
            <a:chExt cx="554362" cy="554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193" y="3152525"/>
              <a:ext cx="554362" cy="554362"/>
            </a:xfrm>
            <a:prstGeom prst="rect">
              <a:avLst/>
            </a:prstGeom>
          </p:spPr>
        </p:pic>
      </p:grpSp>
      <p:grpSp>
        <p:nvGrpSpPr>
          <p:cNvPr id="18" name="그룹 1004"/>
          <p:cNvGrpSpPr/>
          <p:nvPr/>
        </p:nvGrpSpPr>
        <p:grpSpPr>
          <a:xfrm>
            <a:off x="2901211" y="337324"/>
            <a:ext cx="335503" cy="335503"/>
            <a:chOff x="5895803" y="3168286"/>
            <a:chExt cx="335503" cy="3355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5803" y="3168286"/>
              <a:ext cx="335503" cy="335503"/>
            </a:xfrm>
            <a:prstGeom prst="rect">
              <a:avLst/>
            </a:prstGeom>
          </p:spPr>
        </p:pic>
      </p:grpSp>
      <p:graphicFrame>
        <p:nvGraphicFramePr>
          <p:cNvPr id="11" name="Google Shape;116;p16"/>
          <p:cNvGraphicFramePr/>
          <p:nvPr>
            <p:extLst>
              <p:ext uri="{D42A27DB-BD31-4B8C-83A1-F6EECF244321}">
                <p14:modId xmlns:p14="http://schemas.microsoft.com/office/powerpoint/2010/main" val="4052509384"/>
              </p:ext>
            </p:extLst>
          </p:nvPr>
        </p:nvGraphicFramePr>
        <p:xfrm>
          <a:off x="5084927" y="434451"/>
          <a:ext cx="11046377" cy="96372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3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Path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UI-Home-1001</a:t>
                      </a: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HOM</a:t>
                      </a:r>
                      <a:r>
                        <a:rPr lang="en-US" alt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</a:t>
                      </a:r>
                      <a:endParaRPr sz="2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017297"/>
              </p:ext>
            </p:extLst>
          </p:nvPr>
        </p:nvGraphicFramePr>
        <p:xfrm>
          <a:off x="8312271" y="2977001"/>
          <a:ext cx="6345543" cy="5330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193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5634350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</a:tblGrid>
              <a:tr h="622277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25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Describtion</a:t>
                      </a:r>
                      <a:r>
                        <a:rPr lang="en-US" altLang="ko-KR" sz="25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5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B4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59341" marR="59341" marT="29671" marB="29671"/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756633">
                <a:tc>
                  <a:txBody>
                    <a:bodyPr/>
                    <a:lstStyle/>
                    <a:p>
                      <a:pPr algn="ctr" latinLnBrk="0"/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주차 정보 제공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77636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위치 표시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  <a:tr h="77636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배율 조정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58800"/>
                  </a:ext>
                </a:extLst>
              </a:tr>
              <a:tr h="77636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위치를 중심으로 지도를 재편성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503236"/>
                  </a:ext>
                </a:extLst>
              </a:tr>
              <a:tr h="846451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창</a:t>
                      </a:r>
                      <a:r>
                        <a:rPr lang="en-US" altLang="ko-KR" sz="2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(UI-Search-1001)</a:t>
                      </a:r>
                      <a:r>
                        <a:rPr lang="ko-KR" altLang="en-US" sz="2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이동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952040"/>
                  </a:ext>
                </a:extLst>
              </a:tr>
              <a:tr h="77636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주차장</a:t>
                      </a:r>
                      <a:r>
                        <a:rPr lang="en-US" altLang="ko-KR" sz="2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(UI-Parking-1001)</a:t>
                      </a:r>
                      <a:r>
                        <a:rPr lang="ko-KR" altLang="en-US" sz="20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이동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81504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1255268" y="1882922"/>
            <a:ext cx="3664070" cy="7883922"/>
            <a:chOff x="2193974" y="1276821"/>
            <a:chExt cx="2548916" cy="54844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93974" y="1276821"/>
              <a:ext cx="2548916" cy="548446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D02AA38-0BB6-484E-98B4-C9CCCA2E3311}"/>
                </a:ext>
              </a:extLst>
            </p:cNvPr>
            <p:cNvSpPr/>
            <p:nvPr/>
          </p:nvSpPr>
          <p:spPr>
            <a:xfrm>
              <a:off x="3468431" y="4088501"/>
              <a:ext cx="263611" cy="2636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dirty="0"/>
                <a:t>2</a:t>
              </a:r>
              <a:endParaRPr lang="ko-KR" altLang="en-US" sz="1867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D02AA38-0BB6-484E-98B4-C9CCCA2E3311}"/>
                </a:ext>
              </a:extLst>
            </p:cNvPr>
            <p:cNvSpPr/>
            <p:nvPr/>
          </p:nvSpPr>
          <p:spPr>
            <a:xfrm>
              <a:off x="3204820" y="3051008"/>
              <a:ext cx="263611" cy="2636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dirty="0"/>
                <a:t>1</a:t>
              </a:r>
              <a:endParaRPr lang="ko-KR" altLang="en-US" sz="1867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D02AA38-0BB6-484E-98B4-C9CCCA2E3311}"/>
                </a:ext>
              </a:extLst>
            </p:cNvPr>
            <p:cNvSpPr/>
            <p:nvPr/>
          </p:nvSpPr>
          <p:spPr>
            <a:xfrm>
              <a:off x="4058281" y="5562678"/>
              <a:ext cx="263611" cy="2636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dirty="0"/>
                <a:t>4</a:t>
              </a:r>
              <a:endParaRPr lang="ko-KR" altLang="en-US" sz="1867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D02AA38-0BB6-484E-98B4-C9CCCA2E3311}"/>
                </a:ext>
              </a:extLst>
            </p:cNvPr>
            <p:cNvSpPr/>
            <p:nvPr/>
          </p:nvSpPr>
          <p:spPr>
            <a:xfrm>
              <a:off x="2554012" y="5694483"/>
              <a:ext cx="263611" cy="2636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dirty="0"/>
                <a:t>3</a:t>
              </a:r>
              <a:endParaRPr lang="ko-KR" altLang="en-US" sz="1867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D02AA38-0BB6-484E-98B4-C9CCCA2E3311}"/>
                </a:ext>
              </a:extLst>
            </p:cNvPr>
            <p:cNvSpPr/>
            <p:nvPr/>
          </p:nvSpPr>
          <p:spPr>
            <a:xfrm>
              <a:off x="2896754" y="6196912"/>
              <a:ext cx="263611" cy="2636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dirty="0"/>
                <a:t>5</a:t>
              </a:r>
              <a:endParaRPr lang="ko-KR" altLang="en-US" sz="1867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D02AA38-0BB6-484E-98B4-C9CCCA2E3311}"/>
                </a:ext>
              </a:extLst>
            </p:cNvPr>
            <p:cNvSpPr/>
            <p:nvPr/>
          </p:nvSpPr>
          <p:spPr>
            <a:xfrm>
              <a:off x="4321892" y="6196912"/>
              <a:ext cx="263611" cy="2636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67" dirty="0"/>
                <a:t>6</a:t>
              </a:r>
              <a:endParaRPr lang="ko-KR" altLang="en-US" sz="1867" dirty="0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B3BD58C5-5FB5-5A25-0D01-8738E78192E8}"/>
              </a:ext>
            </a:extLst>
          </p:cNvPr>
          <p:cNvSpPr/>
          <p:nvPr/>
        </p:nvSpPr>
        <p:spPr>
          <a:xfrm>
            <a:off x="8458200" y="3771900"/>
            <a:ext cx="378941" cy="3789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70CED0-E782-2E4A-8EC3-9CCDDE10D8E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2897831" y="4000500"/>
            <a:ext cx="0" cy="43281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B99EAC5-AB07-32A4-60AB-A3206CF4F72E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3466243" y="6114186"/>
            <a:ext cx="84791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7B6DDF45-2549-6B12-0181-15AAB542F796}"/>
              </a:ext>
            </a:extLst>
          </p:cNvPr>
          <p:cNvSpPr/>
          <p:nvPr/>
        </p:nvSpPr>
        <p:spPr>
          <a:xfrm>
            <a:off x="8458200" y="4566799"/>
            <a:ext cx="378941" cy="3789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2</a:t>
            </a:r>
            <a:endParaRPr lang="ko-KR" altLang="en-US" sz="1867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9FB4D5A-2ACD-9071-1E5C-D66215F96A86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4124683" y="7505700"/>
            <a:ext cx="0" cy="53814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447E309-7D4B-A0B4-CCF4-13B3DD9CFC7C}"/>
              </a:ext>
            </a:extLst>
          </p:cNvPr>
          <p:cNvSpPr/>
          <p:nvPr/>
        </p:nvSpPr>
        <p:spPr>
          <a:xfrm>
            <a:off x="8458200" y="6134716"/>
            <a:ext cx="378941" cy="3789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4</a:t>
            </a:r>
            <a:endParaRPr lang="ko-KR" altLang="en-US" sz="1867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A6C05A61-2E62-38FC-AEE9-5D664A78C0F5}"/>
              </a:ext>
            </a:extLst>
          </p:cNvPr>
          <p:cNvSpPr/>
          <p:nvPr/>
        </p:nvSpPr>
        <p:spPr>
          <a:xfrm>
            <a:off x="8458200" y="5332558"/>
            <a:ext cx="378941" cy="3789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3</a:t>
            </a:r>
            <a:endParaRPr lang="ko-KR" altLang="en-US" sz="1867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FF971CB-56C8-880F-0E86-99714CA6EF7E}"/>
              </a:ext>
            </a:extLst>
          </p:cNvPr>
          <p:cNvSpPr/>
          <p:nvPr/>
        </p:nvSpPr>
        <p:spPr>
          <a:xfrm>
            <a:off x="8458200" y="6936874"/>
            <a:ext cx="378941" cy="3789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5</a:t>
            </a:r>
            <a:endParaRPr lang="ko-KR" altLang="en-US" sz="1867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8FB950A-A284-2F1B-9C8B-157E60884B7C}"/>
              </a:ext>
            </a:extLst>
          </p:cNvPr>
          <p:cNvSpPr/>
          <p:nvPr/>
        </p:nvSpPr>
        <p:spPr>
          <a:xfrm>
            <a:off x="8458200" y="7720780"/>
            <a:ext cx="378941" cy="3789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6</a:t>
            </a:r>
            <a:endParaRPr lang="ko-KR" altLang="en-US" sz="1867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4B35447-291F-CBA1-41F8-B841C799E446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7467600" y="7910251"/>
            <a:ext cx="9906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726BD87-6D82-46D3-C161-29CB25B33E38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1962294" y="6819900"/>
            <a:ext cx="0" cy="141341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562475-9C65-7C28-6637-0777A652AE54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6781800" y="7126345"/>
            <a:ext cx="16764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F16FDDF7-9F9F-A331-6462-E37848465696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897831" y="3961371"/>
            <a:ext cx="5560369" cy="3912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2571150-8C75-44A0-4B05-5534AA5BFEA8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314153" y="4756270"/>
            <a:ext cx="4144047" cy="870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ECF212F-2DA2-15A4-379C-A92C3FD1FCBA}"/>
              </a:ext>
            </a:extLst>
          </p:cNvPr>
          <p:cNvCxnSpPr>
            <a:cxnSpLocks/>
          </p:cNvCxnSpPr>
          <p:nvPr/>
        </p:nvCxnSpPr>
        <p:spPr>
          <a:xfrm flipV="1">
            <a:off x="4314153" y="4756270"/>
            <a:ext cx="0" cy="135791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62B859A-F43F-5344-4EED-6CAF199406FB}"/>
              </a:ext>
            </a:extLst>
          </p:cNvPr>
          <p:cNvCxnSpPr>
            <a:cxnSpLocks/>
          </p:cNvCxnSpPr>
          <p:nvPr/>
        </p:nvCxnSpPr>
        <p:spPr>
          <a:xfrm>
            <a:off x="1962294" y="6819900"/>
            <a:ext cx="344790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90E7DD3-F4E2-D1D6-FFE0-A475C8D92601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5410200" y="5522029"/>
            <a:ext cx="3048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DD7CB4B-8C43-F976-CCFE-64C501489FB6}"/>
              </a:ext>
            </a:extLst>
          </p:cNvPr>
          <p:cNvCxnSpPr>
            <a:cxnSpLocks/>
          </p:cNvCxnSpPr>
          <p:nvPr/>
        </p:nvCxnSpPr>
        <p:spPr>
          <a:xfrm flipV="1">
            <a:off x="5410200" y="5522029"/>
            <a:ext cx="0" cy="129787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86D4D0B-1680-461E-1630-368FF2EEB58A}"/>
              </a:ext>
            </a:extLst>
          </p:cNvPr>
          <p:cNvCxnSpPr>
            <a:cxnSpLocks/>
          </p:cNvCxnSpPr>
          <p:nvPr/>
        </p:nvCxnSpPr>
        <p:spPr>
          <a:xfrm>
            <a:off x="4124683" y="7505700"/>
            <a:ext cx="1971317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AFE007B-D525-FEDC-7813-719D13245269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096000" y="6324187"/>
            <a:ext cx="23622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60B134C-09E4-CBD8-248E-BB4912CCB7B2}"/>
              </a:ext>
            </a:extLst>
          </p:cNvPr>
          <p:cNvCxnSpPr>
            <a:cxnSpLocks/>
          </p:cNvCxnSpPr>
          <p:nvPr/>
        </p:nvCxnSpPr>
        <p:spPr>
          <a:xfrm flipV="1">
            <a:off x="6099533" y="6303656"/>
            <a:ext cx="0" cy="120204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E999157-6C97-C072-BF8C-C31F4392A818}"/>
              </a:ext>
            </a:extLst>
          </p:cNvPr>
          <p:cNvCxnSpPr>
            <a:cxnSpLocks/>
          </p:cNvCxnSpPr>
          <p:nvPr/>
        </p:nvCxnSpPr>
        <p:spPr>
          <a:xfrm flipV="1">
            <a:off x="6791683" y="7126345"/>
            <a:ext cx="0" cy="148591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A6D3405-E9D3-4C21-7678-93FC342DB2C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450833" y="8612257"/>
            <a:ext cx="4153" cy="34330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069D0B0-F2C0-D82D-65FA-B6B222643D7E}"/>
              </a:ext>
            </a:extLst>
          </p:cNvPr>
          <p:cNvCxnSpPr>
            <a:cxnSpLocks/>
          </p:cNvCxnSpPr>
          <p:nvPr/>
        </p:nvCxnSpPr>
        <p:spPr>
          <a:xfrm>
            <a:off x="2450833" y="8612257"/>
            <a:ext cx="4330967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362F8724-2CA8-6630-06D4-5E5A6942D0BE}"/>
              </a:ext>
            </a:extLst>
          </p:cNvPr>
          <p:cNvCxnSpPr>
            <a:cxnSpLocks/>
            <a:stCxn id="33" idx="6"/>
          </p:cNvCxnSpPr>
          <p:nvPr/>
        </p:nvCxnSpPr>
        <p:spPr>
          <a:xfrm flipV="1">
            <a:off x="4693094" y="9122831"/>
            <a:ext cx="2698306" cy="2219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963293B-AAF6-4913-8687-257951FF4497}"/>
              </a:ext>
            </a:extLst>
          </p:cNvPr>
          <p:cNvCxnSpPr>
            <a:cxnSpLocks/>
          </p:cNvCxnSpPr>
          <p:nvPr/>
        </p:nvCxnSpPr>
        <p:spPr>
          <a:xfrm flipV="1">
            <a:off x="7391400" y="7910250"/>
            <a:ext cx="0" cy="123477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38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48201" y="0"/>
            <a:ext cx="13639799" cy="10287000"/>
          </a:xfrm>
          <a:prstGeom prst="rect">
            <a:avLst/>
          </a:prstGeom>
          <a:solidFill>
            <a:srgbClr val="304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04801" y="510574"/>
            <a:ext cx="43434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200" dirty="0">
                <a:solidFill>
                  <a:srgbClr val="30419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S-Core Dream 7 ExtraBold" pitchFamily="34" charset="0"/>
              </a:rPr>
              <a:t>홈 화면</a:t>
            </a:r>
            <a:endParaRPr lang="en-US" sz="5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006"/>
          <p:cNvGrpSpPr/>
          <p:nvPr/>
        </p:nvGrpSpPr>
        <p:grpSpPr>
          <a:xfrm>
            <a:off x="16230600" y="-76118"/>
            <a:ext cx="2103699" cy="2095418"/>
            <a:chOff x="324834" y="7290623"/>
            <a:chExt cx="2986254" cy="2974499"/>
          </a:xfrm>
        </p:grpSpPr>
        <p:pic>
          <p:nvPicPr>
            <p:cNvPr id="15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834" y="7290623"/>
              <a:ext cx="2986254" cy="2974499"/>
            </a:xfrm>
            <a:prstGeom prst="rect">
              <a:avLst/>
            </a:prstGeom>
          </p:spPr>
        </p:pic>
      </p:grpSp>
      <p:grpSp>
        <p:nvGrpSpPr>
          <p:cNvPr id="16" name="그룹 1003"/>
          <p:cNvGrpSpPr/>
          <p:nvPr/>
        </p:nvGrpSpPr>
        <p:grpSpPr>
          <a:xfrm>
            <a:off x="2514600" y="434451"/>
            <a:ext cx="572703" cy="572703"/>
            <a:chOff x="5509193" y="3152525"/>
            <a:chExt cx="554362" cy="554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193" y="3152525"/>
              <a:ext cx="554362" cy="554362"/>
            </a:xfrm>
            <a:prstGeom prst="rect">
              <a:avLst/>
            </a:prstGeom>
          </p:spPr>
        </p:pic>
      </p:grpSp>
      <p:grpSp>
        <p:nvGrpSpPr>
          <p:cNvPr id="18" name="그룹 1004"/>
          <p:cNvGrpSpPr/>
          <p:nvPr/>
        </p:nvGrpSpPr>
        <p:grpSpPr>
          <a:xfrm>
            <a:off x="2901211" y="337324"/>
            <a:ext cx="335503" cy="335503"/>
            <a:chOff x="5895803" y="3168286"/>
            <a:chExt cx="335503" cy="3355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5803" y="3168286"/>
              <a:ext cx="335503" cy="335503"/>
            </a:xfrm>
            <a:prstGeom prst="rect">
              <a:avLst/>
            </a:prstGeom>
          </p:spPr>
        </p:pic>
      </p:grpSp>
      <p:graphicFrame>
        <p:nvGraphicFramePr>
          <p:cNvPr id="11" name="Google Shape;116;p16"/>
          <p:cNvGraphicFramePr/>
          <p:nvPr>
            <p:extLst>
              <p:ext uri="{D42A27DB-BD31-4B8C-83A1-F6EECF244321}">
                <p14:modId xmlns:p14="http://schemas.microsoft.com/office/powerpoint/2010/main" val="3647492814"/>
              </p:ext>
            </p:extLst>
          </p:nvPr>
        </p:nvGraphicFramePr>
        <p:xfrm>
          <a:off x="5084927" y="434451"/>
          <a:ext cx="11046377" cy="96372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3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Path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UI-Home-1001</a:t>
                      </a: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HOM</a:t>
                      </a:r>
                      <a:r>
                        <a:rPr lang="en-US" alt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</a:t>
                      </a:r>
                      <a:endParaRPr sz="2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857337"/>
              </p:ext>
            </p:extLst>
          </p:nvPr>
        </p:nvGraphicFramePr>
        <p:xfrm>
          <a:off x="962249" y="2529874"/>
          <a:ext cx="16294042" cy="645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89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323972558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949676901"/>
                    </a:ext>
                  </a:extLst>
                </a:gridCol>
              </a:tblGrid>
              <a:tr h="657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Given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</a:t>
                      </a: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799674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주변에 등록된 주차장이 있는 경우</a:t>
                      </a:r>
                      <a:endParaRPr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등록된 주차장 정보 클릭</a:t>
                      </a:r>
                      <a:endParaRPr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주차장</a:t>
                      </a:r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(UI-Parking-1001)</a:t>
                      </a: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으로 이동</a:t>
                      </a:r>
                      <a:endParaRPr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8205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 배율 조정</a:t>
                      </a:r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(-) </a:t>
                      </a: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 클릭</a:t>
                      </a:r>
                      <a:endParaRPr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 축소</a:t>
                      </a:r>
                      <a:endParaRPr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  <a:tr h="8205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 배율 조정</a:t>
                      </a:r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(+) </a:t>
                      </a: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 클릭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 확대</a:t>
                      </a:r>
                      <a:endParaRPr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58800"/>
                  </a:ext>
                </a:extLst>
              </a:tr>
              <a:tr h="8205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 위치 버튼 클릭</a:t>
                      </a:r>
                      <a:endParaRPr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현재 위치를 중심으로 지도를 재편성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503236"/>
                  </a:ext>
                </a:extLst>
              </a:tr>
              <a:tr h="8946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Search </a:t>
                      </a: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 클릭</a:t>
                      </a:r>
                      <a:endParaRPr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창</a:t>
                      </a:r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(UI-Search-1001)</a:t>
                      </a: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으로 이동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952040"/>
                  </a:ext>
                </a:extLst>
              </a:tr>
              <a:tr h="820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선택된 주차장이 있을 경우</a:t>
                      </a:r>
                      <a:endParaRPr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Parking </a:t>
                      </a: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 클릭</a:t>
                      </a:r>
                      <a:endParaRPr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주차장</a:t>
                      </a:r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UI-Parking-1001)</a:t>
                      </a: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으로 이동</a:t>
                      </a:r>
                      <a:endParaRPr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81504"/>
                  </a:ext>
                </a:extLst>
              </a:tr>
              <a:tr h="820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선택된 주차장이 없을 경우</a:t>
                      </a:r>
                      <a:endParaRPr sz="2000" b="0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Parking </a:t>
                      </a: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 클릭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 자리</a:t>
                      </a:r>
                      <a:r>
                        <a:rPr lang="en-US" altLang="ko-KR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(UI-Parking-1002)</a:t>
                      </a:r>
                      <a:r>
                        <a:rPr lang="ko-KR" altLang="en-US" sz="2000" b="0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이동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57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86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94500" y="0"/>
            <a:ext cx="13639799" cy="10287000"/>
          </a:xfrm>
          <a:prstGeom prst="rect">
            <a:avLst/>
          </a:prstGeom>
          <a:solidFill>
            <a:srgbClr val="304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04801" y="510574"/>
            <a:ext cx="43434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200" dirty="0">
                <a:solidFill>
                  <a:srgbClr val="30419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S-Core Dream 7 ExtraBold" pitchFamily="34" charset="0"/>
              </a:rPr>
              <a:t>검색 창</a:t>
            </a:r>
            <a:endParaRPr lang="en-US" sz="5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006"/>
          <p:cNvGrpSpPr/>
          <p:nvPr/>
        </p:nvGrpSpPr>
        <p:grpSpPr>
          <a:xfrm>
            <a:off x="16230600" y="-76118"/>
            <a:ext cx="2103699" cy="2095418"/>
            <a:chOff x="324834" y="7290623"/>
            <a:chExt cx="2986254" cy="2974499"/>
          </a:xfrm>
        </p:grpSpPr>
        <p:pic>
          <p:nvPicPr>
            <p:cNvPr id="15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834" y="7290623"/>
              <a:ext cx="2986254" cy="2974499"/>
            </a:xfrm>
            <a:prstGeom prst="rect">
              <a:avLst/>
            </a:prstGeom>
          </p:spPr>
        </p:pic>
      </p:grpSp>
      <p:grpSp>
        <p:nvGrpSpPr>
          <p:cNvPr id="16" name="그룹 1003"/>
          <p:cNvGrpSpPr/>
          <p:nvPr/>
        </p:nvGrpSpPr>
        <p:grpSpPr>
          <a:xfrm>
            <a:off x="2514600" y="434451"/>
            <a:ext cx="572703" cy="572703"/>
            <a:chOff x="5509193" y="3152525"/>
            <a:chExt cx="554362" cy="554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193" y="3152525"/>
              <a:ext cx="554362" cy="554362"/>
            </a:xfrm>
            <a:prstGeom prst="rect">
              <a:avLst/>
            </a:prstGeom>
          </p:spPr>
        </p:pic>
      </p:grpSp>
      <p:grpSp>
        <p:nvGrpSpPr>
          <p:cNvPr id="18" name="그룹 1004"/>
          <p:cNvGrpSpPr/>
          <p:nvPr/>
        </p:nvGrpSpPr>
        <p:grpSpPr>
          <a:xfrm>
            <a:off x="2901211" y="337324"/>
            <a:ext cx="335503" cy="335503"/>
            <a:chOff x="5895803" y="3168286"/>
            <a:chExt cx="335503" cy="3355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5803" y="3168286"/>
              <a:ext cx="335503" cy="335503"/>
            </a:xfrm>
            <a:prstGeom prst="rect">
              <a:avLst/>
            </a:prstGeom>
          </p:spPr>
        </p:pic>
      </p:grpSp>
      <p:graphicFrame>
        <p:nvGraphicFramePr>
          <p:cNvPr id="11" name="Google Shape;116;p16"/>
          <p:cNvGraphicFramePr/>
          <p:nvPr>
            <p:extLst>
              <p:ext uri="{D42A27DB-BD31-4B8C-83A1-F6EECF244321}">
                <p14:modId xmlns:p14="http://schemas.microsoft.com/office/powerpoint/2010/main" val="407189543"/>
              </p:ext>
            </p:extLst>
          </p:nvPr>
        </p:nvGraphicFramePr>
        <p:xfrm>
          <a:off x="5084927" y="434451"/>
          <a:ext cx="11046377" cy="96372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3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Path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UI-Search-1001</a:t>
                      </a: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SEARCH</a:t>
                      </a:r>
                      <a:endParaRPr sz="2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938744"/>
              </p:ext>
            </p:extLst>
          </p:nvPr>
        </p:nvGraphicFramePr>
        <p:xfrm>
          <a:off x="9785761" y="3542210"/>
          <a:ext cx="6345543" cy="3707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193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5634350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</a:tblGrid>
              <a:tr h="622277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altLang="ko-KR" sz="25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Describtion</a:t>
                      </a:r>
                      <a:r>
                        <a:rPr lang="en-US" altLang="ko-KR" sz="25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5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59341" marR="59341" marT="29671" marB="29671"/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75663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0">
                        <a:lnSpc>
                          <a:spcPct val="100000"/>
                        </a:lnSpc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최근에 검색했던 주차장을 표시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77636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캐시에 등록된 즐겨 찾는 주차장을 표시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  <a:tr h="77636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(UI-Search-1005)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이동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58800"/>
                  </a:ext>
                </a:extLst>
              </a:tr>
              <a:tr h="77636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0">
                        <a:lnSpc>
                          <a:spcPct val="100000"/>
                        </a:lnSpc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기록을 삭제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503236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8808E424-72F2-4BAC-B058-F6EFF99A4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592" y="1892426"/>
            <a:ext cx="3669955" cy="7884000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E6F8BB8F-5FEF-473A-A1E2-3A001197A588}"/>
              </a:ext>
            </a:extLst>
          </p:cNvPr>
          <p:cNvSpPr>
            <a:spLocks noChangeAspect="1"/>
          </p:cNvSpPr>
          <p:nvPr/>
        </p:nvSpPr>
        <p:spPr>
          <a:xfrm>
            <a:off x="2928004" y="4187111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3</a:t>
            </a:r>
            <a:endParaRPr lang="ko-KR" altLang="en-US" sz="1867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F75EFDD-A5FF-4D5A-9617-0B56FBF566B8}"/>
              </a:ext>
            </a:extLst>
          </p:cNvPr>
          <p:cNvSpPr>
            <a:spLocks noChangeAspect="1"/>
          </p:cNvSpPr>
          <p:nvPr/>
        </p:nvSpPr>
        <p:spPr>
          <a:xfrm>
            <a:off x="4663073" y="4834242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4</a:t>
            </a:r>
            <a:endParaRPr lang="ko-KR" altLang="en-US" sz="1867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7701CC3-F6A2-4145-A8A0-F9612A24B48F}"/>
              </a:ext>
            </a:extLst>
          </p:cNvPr>
          <p:cNvSpPr>
            <a:spLocks noChangeAspect="1"/>
          </p:cNvSpPr>
          <p:nvPr/>
        </p:nvSpPr>
        <p:spPr>
          <a:xfrm>
            <a:off x="2565674" y="301290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4CEA5C1-DD6E-4EE2-A578-10496A44ECAA}"/>
              </a:ext>
            </a:extLst>
          </p:cNvPr>
          <p:cNvSpPr>
            <a:spLocks noChangeAspect="1"/>
          </p:cNvSpPr>
          <p:nvPr/>
        </p:nvSpPr>
        <p:spPr>
          <a:xfrm>
            <a:off x="4316501" y="301290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2</a:t>
            </a:r>
            <a:endParaRPr lang="ko-KR" altLang="en-US" sz="1867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FB5B3A6-350F-01B5-C7BE-D65F8F5536C5}"/>
              </a:ext>
            </a:extLst>
          </p:cNvPr>
          <p:cNvSpPr>
            <a:spLocks noChangeAspect="1"/>
          </p:cNvSpPr>
          <p:nvPr/>
        </p:nvSpPr>
        <p:spPr>
          <a:xfrm>
            <a:off x="9906000" y="4354482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BF20E09-0CBD-4DE7-DE4B-F6F5DD63413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745674" y="2766106"/>
            <a:ext cx="9000" cy="24679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5382B29-DE1E-BF22-06E0-613DA794DE01}"/>
              </a:ext>
            </a:extLst>
          </p:cNvPr>
          <p:cNvCxnSpPr>
            <a:cxnSpLocks/>
          </p:cNvCxnSpPr>
          <p:nvPr/>
        </p:nvCxnSpPr>
        <p:spPr>
          <a:xfrm>
            <a:off x="2754674" y="2744127"/>
            <a:ext cx="5855926" cy="1291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668ADB9-46D7-F0F2-8F3A-16A5C9ED53B2}"/>
              </a:ext>
            </a:extLst>
          </p:cNvPr>
          <p:cNvCxnSpPr>
            <a:cxnSpLocks/>
          </p:cNvCxnSpPr>
          <p:nvPr/>
        </p:nvCxnSpPr>
        <p:spPr>
          <a:xfrm>
            <a:off x="8610600" y="2744127"/>
            <a:ext cx="0" cy="179935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2BFC957-0833-0ABD-1B7D-761A9612605E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8602983" y="4534482"/>
            <a:ext cx="1303017" cy="9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91BFA5F4-EC69-F664-CA2A-048220C5CC4F}"/>
              </a:ext>
            </a:extLst>
          </p:cNvPr>
          <p:cNvSpPr>
            <a:spLocks noChangeAspect="1"/>
          </p:cNvSpPr>
          <p:nvPr/>
        </p:nvSpPr>
        <p:spPr>
          <a:xfrm>
            <a:off x="9906000" y="514350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2</a:t>
            </a:r>
            <a:endParaRPr lang="ko-KR" altLang="en-US" sz="1867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742F0F2-35EF-4848-FF39-2756C808E4FD}"/>
              </a:ext>
            </a:extLst>
          </p:cNvPr>
          <p:cNvSpPr>
            <a:spLocks noChangeAspect="1"/>
          </p:cNvSpPr>
          <p:nvPr/>
        </p:nvSpPr>
        <p:spPr>
          <a:xfrm>
            <a:off x="9906000" y="5911597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3</a:t>
            </a:r>
            <a:endParaRPr lang="ko-KR" altLang="en-US" sz="1867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D6D5A13-92C4-5254-46F5-1C65AF755A73}"/>
              </a:ext>
            </a:extLst>
          </p:cNvPr>
          <p:cNvSpPr>
            <a:spLocks noChangeAspect="1"/>
          </p:cNvSpPr>
          <p:nvPr/>
        </p:nvSpPr>
        <p:spPr>
          <a:xfrm>
            <a:off x="9906000" y="6661897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4</a:t>
            </a:r>
            <a:endParaRPr lang="ko-KR" altLang="en-US" sz="1867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66E640D-7886-94CB-0B0A-8E3CF0EAA324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4676501" y="3192900"/>
            <a:ext cx="3400699" cy="9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CD8E30C-8533-CE29-32ED-750106EEEFE8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3162300"/>
            <a:ext cx="7617" cy="219430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E484086-497E-09D4-50BB-568436CC1317}"/>
              </a:ext>
            </a:extLst>
          </p:cNvPr>
          <p:cNvCxnSpPr>
            <a:cxnSpLocks/>
          </p:cNvCxnSpPr>
          <p:nvPr/>
        </p:nvCxnSpPr>
        <p:spPr>
          <a:xfrm>
            <a:off x="8077200" y="5332500"/>
            <a:ext cx="18288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7031248-473B-6999-740A-2CD6061CE416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3288004" y="4367111"/>
            <a:ext cx="4255796" cy="9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EB4404E-AA24-EF5D-E488-484B33E7AD42}"/>
              </a:ext>
            </a:extLst>
          </p:cNvPr>
          <p:cNvCxnSpPr>
            <a:cxnSpLocks/>
          </p:cNvCxnSpPr>
          <p:nvPr/>
        </p:nvCxnSpPr>
        <p:spPr>
          <a:xfrm>
            <a:off x="7543800" y="4376111"/>
            <a:ext cx="0" cy="172448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DC9FA7F-E038-C502-6496-5597AA009653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582766" y="6091597"/>
            <a:ext cx="2323234" cy="9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D0BF8B7-ED5D-F764-9351-5AB77F127E9E}"/>
              </a:ext>
            </a:extLst>
          </p:cNvPr>
          <p:cNvCxnSpPr>
            <a:cxnSpLocks/>
          </p:cNvCxnSpPr>
          <p:nvPr/>
        </p:nvCxnSpPr>
        <p:spPr>
          <a:xfrm>
            <a:off x="7008768" y="5023242"/>
            <a:ext cx="0" cy="182134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DAB1224-2CD3-FB19-002D-CC782ED6CA96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023073" y="5014242"/>
            <a:ext cx="1985695" cy="9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FAA6A57-D710-34DB-899E-48284D093D50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7008768" y="6841897"/>
            <a:ext cx="2897232" cy="268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57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48201" y="0"/>
            <a:ext cx="13639799" cy="10287000"/>
          </a:xfrm>
          <a:prstGeom prst="rect">
            <a:avLst/>
          </a:prstGeom>
          <a:solidFill>
            <a:srgbClr val="304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04801" y="510574"/>
            <a:ext cx="43434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200" dirty="0">
                <a:solidFill>
                  <a:srgbClr val="30419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 창</a:t>
            </a:r>
            <a:endParaRPr lang="en-US" sz="5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006"/>
          <p:cNvGrpSpPr/>
          <p:nvPr/>
        </p:nvGrpSpPr>
        <p:grpSpPr>
          <a:xfrm>
            <a:off x="16230600" y="-76118"/>
            <a:ext cx="2103699" cy="2095418"/>
            <a:chOff x="324834" y="7290623"/>
            <a:chExt cx="2986254" cy="2974499"/>
          </a:xfrm>
        </p:grpSpPr>
        <p:pic>
          <p:nvPicPr>
            <p:cNvPr id="15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834" y="7290623"/>
              <a:ext cx="2986254" cy="2974499"/>
            </a:xfrm>
            <a:prstGeom prst="rect">
              <a:avLst/>
            </a:prstGeom>
          </p:spPr>
        </p:pic>
      </p:grpSp>
      <p:grpSp>
        <p:nvGrpSpPr>
          <p:cNvPr id="16" name="그룹 1003"/>
          <p:cNvGrpSpPr/>
          <p:nvPr/>
        </p:nvGrpSpPr>
        <p:grpSpPr>
          <a:xfrm>
            <a:off x="2514600" y="434451"/>
            <a:ext cx="572703" cy="572703"/>
            <a:chOff x="5509193" y="3152525"/>
            <a:chExt cx="554362" cy="554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193" y="3152525"/>
              <a:ext cx="554362" cy="554362"/>
            </a:xfrm>
            <a:prstGeom prst="rect">
              <a:avLst/>
            </a:prstGeom>
          </p:spPr>
        </p:pic>
      </p:grpSp>
      <p:grpSp>
        <p:nvGrpSpPr>
          <p:cNvPr id="18" name="그룹 1004"/>
          <p:cNvGrpSpPr/>
          <p:nvPr/>
        </p:nvGrpSpPr>
        <p:grpSpPr>
          <a:xfrm>
            <a:off x="2901211" y="337324"/>
            <a:ext cx="335503" cy="335503"/>
            <a:chOff x="5895803" y="3168286"/>
            <a:chExt cx="335503" cy="3355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5803" y="3168286"/>
              <a:ext cx="335503" cy="335503"/>
            </a:xfrm>
            <a:prstGeom prst="rect">
              <a:avLst/>
            </a:prstGeom>
          </p:spPr>
        </p:pic>
      </p:grpSp>
      <p:graphicFrame>
        <p:nvGraphicFramePr>
          <p:cNvPr id="11" name="Google Shape;116;p16"/>
          <p:cNvGraphicFramePr/>
          <p:nvPr>
            <p:extLst>
              <p:ext uri="{D42A27DB-BD31-4B8C-83A1-F6EECF244321}">
                <p14:modId xmlns:p14="http://schemas.microsoft.com/office/powerpoint/2010/main" val="3967382713"/>
              </p:ext>
            </p:extLst>
          </p:nvPr>
        </p:nvGraphicFramePr>
        <p:xfrm>
          <a:off x="5084927" y="434451"/>
          <a:ext cx="11046377" cy="96372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3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Path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UI-Home-1001</a:t>
                      </a: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HOM</a:t>
                      </a:r>
                      <a:r>
                        <a:rPr lang="en-US" alt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</a:t>
                      </a:r>
                      <a:endParaRPr sz="2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78237"/>
              </p:ext>
            </p:extLst>
          </p:nvPr>
        </p:nvGraphicFramePr>
        <p:xfrm>
          <a:off x="988407" y="3012649"/>
          <a:ext cx="16294042" cy="563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89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323972558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949676901"/>
                    </a:ext>
                  </a:extLst>
                </a:gridCol>
              </a:tblGrid>
              <a:tr h="657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Given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</a:t>
                      </a: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799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처음 화면 로딩 시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내역이 없을 경우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아무것도 표시되지 않음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820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처음 화면 로딩 시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내역이 있을 경우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검색 내역 표시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  <a:tr h="820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0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 찾기를 등록하지 않은 경우</a:t>
                      </a:r>
                      <a:endParaRPr sz="20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 찾기를 클릭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아무것도 표시되지 않음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58800"/>
                  </a:ext>
                </a:extLst>
              </a:tr>
              <a:tr h="820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0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 찾기를 등록해 놓은 경우</a:t>
                      </a:r>
                      <a:endParaRPr sz="20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 찾기를 클릭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즐겨 찾기 목록 표시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가장</a:t>
                      </a:r>
                      <a:r>
                        <a:rPr lang="en-US" altLang="ko-KR" sz="20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최근에 등록한 즐겨 찾기가 위로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503236"/>
                  </a:ext>
                </a:extLst>
              </a:tr>
              <a:tr h="894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0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검색 목록이 있는 경우</a:t>
                      </a:r>
                      <a:endParaRPr sz="20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검색 기록을 클릭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</a:t>
                      </a:r>
                      <a:r>
                        <a:rPr lang="en-US" altLang="ko-KR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(UI-Search-1005)</a:t>
                      </a: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이동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952040"/>
                  </a:ext>
                </a:extLst>
              </a:tr>
              <a:tr h="820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0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검색 목록이 있는 경우</a:t>
                      </a:r>
                      <a:endParaRPr sz="20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기록 삭제 버튼 클릭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기록이 삭제됨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81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5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48201" y="0"/>
            <a:ext cx="13639799" cy="10287000"/>
          </a:xfrm>
          <a:prstGeom prst="rect">
            <a:avLst/>
          </a:prstGeom>
          <a:solidFill>
            <a:srgbClr val="304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04801" y="510574"/>
            <a:ext cx="43434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200" dirty="0">
                <a:solidFill>
                  <a:srgbClr val="30419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S-Core Dream 7 ExtraBold" pitchFamily="34" charset="0"/>
              </a:rPr>
              <a:t>검색 중</a:t>
            </a:r>
            <a:endParaRPr lang="en-US" sz="5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006"/>
          <p:cNvGrpSpPr/>
          <p:nvPr/>
        </p:nvGrpSpPr>
        <p:grpSpPr>
          <a:xfrm>
            <a:off x="16230600" y="-76118"/>
            <a:ext cx="2103699" cy="2095418"/>
            <a:chOff x="324834" y="7290623"/>
            <a:chExt cx="2986254" cy="2974499"/>
          </a:xfrm>
        </p:grpSpPr>
        <p:pic>
          <p:nvPicPr>
            <p:cNvPr id="15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834" y="7290623"/>
              <a:ext cx="2986254" cy="2974499"/>
            </a:xfrm>
            <a:prstGeom prst="rect">
              <a:avLst/>
            </a:prstGeom>
          </p:spPr>
        </p:pic>
      </p:grpSp>
      <p:grpSp>
        <p:nvGrpSpPr>
          <p:cNvPr id="16" name="그룹 1003"/>
          <p:cNvGrpSpPr/>
          <p:nvPr/>
        </p:nvGrpSpPr>
        <p:grpSpPr>
          <a:xfrm>
            <a:off x="2514600" y="434451"/>
            <a:ext cx="572703" cy="572703"/>
            <a:chOff x="5509193" y="3152525"/>
            <a:chExt cx="554362" cy="554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193" y="3152525"/>
              <a:ext cx="554362" cy="554362"/>
            </a:xfrm>
            <a:prstGeom prst="rect">
              <a:avLst/>
            </a:prstGeom>
          </p:spPr>
        </p:pic>
      </p:grpSp>
      <p:grpSp>
        <p:nvGrpSpPr>
          <p:cNvPr id="18" name="그룹 1004"/>
          <p:cNvGrpSpPr/>
          <p:nvPr/>
        </p:nvGrpSpPr>
        <p:grpSpPr>
          <a:xfrm>
            <a:off x="2901211" y="337324"/>
            <a:ext cx="335503" cy="335503"/>
            <a:chOff x="5895803" y="3168286"/>
            <a:chExt cx="335503" cy="3355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5803" y="3168286"/>
              <a:ext cx="335503" cy="335503"/>
            </a:xfrm>
            <a:prstGeom prst="rect">
              <a:avLst/>
            </a:prstGeom>
          </p:spPr>
        </p:pic>
      </p:grpSp>
      <p:graphicFrame>
        <p:nvGraphicFramePr>
          <p:cNvPr id="11" name="Google Shape;116;p16"/>
          <p:cNvGraphicFramePr/>
          <p:nvPr>
            <p:extLst>
              <p:ext uri="{D42A27DB-BD31-4B8C-83A1-F6EECF244321}">
                <p14:modId xmlns:p14="http://schemas.microsoft.com/office/powerpoint/2010/main" val="4092635801"/>
              </p:ext>
            </p:extLst>
          </p:nvPr>
        </p:nvGraphicFramePr>
        <p:xfrm>
          <a:off x="5084927" y="434451"/>
          <a:ext cx="11046377" cy="96372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3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Path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UI-Search-1002</a:t>
                      </a: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SEARCH</a:t>
                      </a:r>
                      <a:endParaRPr sz="2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579422"/>
              </p:ext>
            </p:extLst>
          </p:nvPr>
        </p:nvGraphicFramePr>
        <p:xfrm>
          <a:off x="9747661" y="4305300"/>
          <a:ext cx="6345543" cy="2155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193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5634350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</a:tblGrid>
              <a:tr h="622277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altLang="ko-KR" sz="25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Describtion</a:t>
                      </a:r>
                      <a:r>
                        <a:rPr lang="en-US" altLang="ko-KR" sz="25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5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59341" marR="59341" marT="29671" marB="29671"/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75663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0">
                        <a:lnSpc>
                          <a:spcPct val="100000"/>
                        </a:lnSpc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창 클릭 시 키보드창 팝업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77636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키보드를 통해 검색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C22EA7CB-487B-40BC-9BCC-65EBD7437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4903" y="1739963"/>
            <a:ext cx="3664800" cy="8112586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F50DD2A1-D92C-4897-8947-76D866A47E21}"/>
              </a:ext>
            </a:extLst>
          </p:cNvPr>
          <p:cNvSpPr>
            <a:spLocks noChangeAspect="1"/>
          </p:cNvSpPr>
          <p:nvPr/>
        </p:nvSpPr>
        <p:spPr>
          <a:xfrm>
            <a:off x="2136600" y="244440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EEF7BF7-FB78-48FD-8AC9-C93D9575B83C}"/>
              </a:ext>
            </a:extLst>
          </p:cNvPr>
          <p:cNvSpPr>
            <a:spLocks noChangeAspect="1"/>
          </p:cNvSpPr>
          <p:nvPr/>
        </p:nvSpPr>
        <p:spPr>
          <a:xfrm>
            <a:off x="2762552" y="758190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2</a:t>
            </a:r>
            <a:endParaRPr lang="ko-KR" altLang="en-US" sz="1867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1CCFA5A-25CB-4ACD-085F-D9D76B4A5F1E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2496600" y="2624400"/>
            <a:ext cx="5656800" cy="9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C3B17CA-7B27-AA97-08B3-C1CCF21BA443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8153400" y="5326500"/>
            <a:ext cx="1752600" cy="9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8004F4AD-77D2-21AE-B96B-C8169ECE4E91}"/>
              </a:ext>
            </a:extLst>
          </p:cNvPr>
          <p:cNvSpPr>
            <a:spLocks noChangeAspect="1"/>
          </p:cNvSpPr>
          <p:nvPr/>
        </p:nvSpPr>
        <p:spPr>
          <a:xfrm>
            <a:off x="9906000" y="514650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E957CC5-E0B8-A61C-AE6E-E4857EAA6D98}"/>
              </a:ext>
            </a:extLst>
          </p:cNvPr>
          <p:cNvSpPr>
            <a:spLocks noChangeAspect="1"/>
          </p:cNvSpPr>
          <p:nvPr/>
        </p:nvSpPr>
        <p:spPr>
          <a:xfrm>
            <a:off x="9906000" y="590850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2</a:t>
            </a:r>
            <a:endParaRPr lang="ko-KR" altLang="en-US" sz="1867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59D0645-1C3D-DFDA-3CA6-82B868B58C2A}"/>
              </a:ext>
            </a:extLst>
          </p:cNvPr>
          <p:cNvCxnSpPr>
            <a:cxnSpLocks/>
          </p:cNvCxnSpPr>
          <p:nvPr/>
        </p:nvCxnSpPr>
        <p:spPr>
          <a:xfrm flipV="1">
            <a:off x="8153400" y="2633400"/>
            <a:ext cx="0" cy="27021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B1AD789-C8A0-FD34-4B5D-6C7FAEAE1B65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951552" y="6088500"/>
            <a:ext cx="6954448" cy="9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76C1EAD-8201-7B04-99EE-AF8764742C2E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2942552" y="6097500"/>
            <a:ext cx="9000" cy="14844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23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48201" y="0"/>
            <a:ext cx="13639799" cy="10287000"/>
          </a:xfrm>
          <a:prstGeom prst="rect">
            <a:avLst/>
          </a:prstGeom>
          <a:solidFill>
            <a:srgbClr val="304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04801" y="510574"/>
            <a:ext cx="43434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200" dirty="0">
                <a:solidFill>
                  <a:srgbClr val="30419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 중</a:t>
            </a:r>
            <a:endParaRPr lang="en-US" sz="5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006"/>
          <p:cNvGrpSpPr/>
          <p:nvPr/>
        </p:nvGrpSpPr>
        <p:grpSpPr>
          <a:xfrm>
            <a:off x="16230600" y="-76118"/>
            <a:ext cx="2103699" cy="2095418"/>
            <a:chOff x="324834" y="7290623"/>
            <a:chExt cx="2986254" cy="2974499"/>
          </a:xfrm>
        </p:grpSpPr>
        <p:pic>
          <p:nvPicPr>
            <p:cNvPr id="15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834" y="7290623"/>
              <a:ext cx="2986254" cy="2974499"/>
            </a:xfrm>
            <a:prstGeom prst="rect">
              <a:avLst/>
            </a:prstGeom>
          </p:spPr>
        </p:pic>
      </p:grpSp>
      <p:grpSp>
        <p:nvGrpSpPr>
          <p:cNvPr id="16" name="그룹 1003"/>
          <p:cNvGrpSpPr/>
          <p:nvPr/>
        </p:nvGrpSpPr>
        <p:grpSpPr>
          <a:xfrm>
            <a:off x="2514600" y="434451"/>
            <a:ext cx="572703" cy="572703"/>
            <a:chOff x="5509193" y="3152525"/>
            <a:chExt cx="554362" cy="554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193" y="3152525"/>
              <a:ext cx="554362" cy="554362"/>
            </a:xfrm>
            <a:prstGeom prst="rect">
              <a:avLst/>
            </a:prstGeom>
          </p:spPr>
        </p:pic>
      </p:grpSp>
      <p:grpSp>
        <p:nvGrpSpPr>
          <p:cNvPr id="18" name="그룹 1004"/>
          <p:cNvGrpSpPr/>
          <p:nvPr/>
        </p:nvGrpSpPr>
        <p:grpSpPr>
          <a:xfrm>
            <a:off x="2901211" y="337324"/>
            <a:ext cx="335503" cy="335503"/>
            <a:chOff x="5895803" y="3168286"/>
            <a:chExt cx="335503" cy="3355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5803" y="3168286"/>
              <a:ext cx="335503" cy="335503"/>
            </a:xfrm>
            <a:prstGeom prst="rect">
              <a:avLst/>
            </a:prstGeom>
          </p:spPr>
        </p:pic>
      </p:grpSp>
      <p:graphicFrame>
        <p:nvGraphicFramePr>
          <p:cNvPr id="11" name="Google Shape;116;p16"/>
          <p:cNvGraphicFramePr/>
          <p:nvPr>
            <p:extLst>
              <p:ext uri="{D42A27DB-BD31-4B8C-83A1-F6EECF244321}">
                <p14:modId xmlns:p14="http://schemas.microsoft.com/office/powerpoint/2010/main" val="278178853"/>
              </p:ext>
            </p:extLst>
          </p:nvPr>
        </p:nvGraphicFramePr>
        <p:xfrm>
          <a:off x="5084927" y="434451"/>
          <a:ext cx="11046377" cy="96372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3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Path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UI-Search-1002</a:t>
                      </a: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SEARCH</a:t>
                      </a:r>
                      <a:endParaRPr sz="2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937581"/>
              </p:ext>
            </p:extLst>
          </p:nvPr>
        </p:nvGraphicFramePr>
        <p:xfrm>
          <a:off x="996979" y="4152900"/>
          <a:ext cx="16294042" cy="309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889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323972558"/>
                    </a:ext>
                  </a:extLst>
                </a:gridCol>
                <a:gridCol w="5212051">
                  <a:extLst>
                    <a:ext uri="{9D8B030D-6E8A-4147-A177-3AD203B41FA5}">
                      <a16:colId xmlns:a16="http://schemas.microsoft.com/office/drawing/2014/main" val="2949676901"/>
                    </a:ext>
                  </a:extLst>
                </a:gridCol>
              </a:tblGrid>
              <a:tr h="6576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Given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4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</a:t>
                      </a: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400" b="1" kern="12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Then</a:t>
                      </a:r>
                      <a:endParaRPr sz="24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8725" marB="18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799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처음 검색 한 경우</a:t>
                      </a:r>
                      <a:endParaRPr lang="en-US" altLang="ko-KR"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창 클릭 시 </a:t>
                      </a:r>
                      <a:endParaRPr sz="2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창 팝업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820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기존에 검색 경험이 있는 경우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창 클릭 시 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창 팝업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  <a:tr h="820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sz="2000" b="1" kern="12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20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 주차장을 입력한 경우</a:t>
                      </a:r>
                      <a:endParaRPr sz="20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창을 통해 검색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정보 제공</a:t>
                      </a:r>
                    </a:p>
                  </a:txBody>
                  <a:tcPr marL="37450" marR="37450" marT="11225" marB="112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58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67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48201" y="0"/>
            <a:ext cx="13639799" cy="10287000"/>
          </a:xfrm>
          <a:prstGeom prst="rect">
            <a:avLst/>
          </a:prstGeom>
          <a:solidFill>
            <a:srgbClr val="304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bject 6"/>
          <p:cNvSpPr txBox="1"/>
          <p:nvPr/>
        </p:nvSpPr>
        <p:spPr>
          <a:xfrm>
            <a:off x="304801" y="510574"/>
            <a:ext cx="43434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200" dirty="0">
                <a:solidFill>
                  <a:srgbClr val="30419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S-Core Dream 7 ExtraBold" pitchFamily="34" charset="0"/>
              </a:rPr>
              <a:t>검색 실패</a:t>
            </a:r>
            <a:endParaRPr lang="en-US" sz="5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4" name="그룹 1006"/>
          <p:cNvGrpSpPr/>
          <p:nvPr/>
        </p:nvGrpSpPr>
        <p:grpSpPr>
          <a:xfrm>
            <a:off x="16230600" y="-76118"/>
            <a:ext cx="2103699" cy="2095418"/>
            <a:chOff x="324834" y="7290623"/>
            <a:chExt cx="2986254" cy="2974499"/>
          </a:xfrm>
        </p:grpSpPr>
        <p:pic>
          <p:nvPicPr>
            <p:cNvPr id="15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834" y="7290623"/>
              <a:ext cx="2986254" cy="2974499"/>
            </a:xfrm>
            <a:prstGeom prst="rect">
              <a:avLst/>
            </a:prstGeom>
          </p:spPr>
        </p:pic>
      </p:grpSp>
      <p:grpSp>
        <p:nvGrpSpPr>
          <p:cNvPr id="16" name="그룹 1003"/>
          <p:cNvGrpSpPr/>
          <p:nvPr/>
        </p:nvGrpSpPr>
        <p:grpSpPr>
          <a:xfrm>
            <a:off x="3083520" y="434451"/>
            <a:ext cx="572703" cy="572703"/>
            <a:chOff x="5509193" y="3152525"/>
            <a:chExt cx="554362" cy="5543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7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9193" y="3152525"/>
              <a:ext cx="554362" cy="554362"/>
            </a:xfrm>
            <a:prstGeom prst="rect">
              <a:avLst/>
            </a:prstGeom>
          </p:spPr>
        </p:pic>
      </p:grpSp>
      <p:grpSp>
        <p:nvGrpSpPr>
          <p:cNvPr id="18" name="그룹 1004"/>
          <p:cNvGrpSpPr/>
          <p:nvPr/>
        </p:nvGrpSpPr>
        <p:grpSpPr>
          <a:xfrm>
            <a:off x="3470131" y="337324"/>
            <a:ext cx="335503" cy="335503"/>
            <a:chOff x="5895803" y="3168286"/>
            <a:chExt cx="335503" cy="3355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9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5803" y="3168286"/>
              <a:ext cx="335503" cy="335503"/>
            </a:xfrm>
            <a:prstGeom prst="rect">
              <a:avLst/>
            </a:prstGeom>
          </p:spPr>
        </p:pic>
      </p:grpSp>
      <p:graphicFrame>
        <p:nvGraphicFramePr>
          <p:cNvPr id="11" name="Google Shape;116;p16"/>
          <p:cNvGraphicFramePr/>
          <p:nvPr>
            <p:extLst>
              <p:ext uri="{D42A27DB-BD31-4B8C-83A1-F6EECF244321}">
                <p14:modId xmlns:p14="http://schemas.microsoft.com/office/powerpoint/2010/main" val="3428957557"/>
              </p:ext>
            </p:extLst>
          </p:nvPr>
        </p:nvGraphicFramePr>
        <p:xfrm>
          <a:off x="5084927" y="434451"/>
          <a:ext cx="11046377" cy="96372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43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5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ID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Screen</a:t>
                      </a:r>
                      <a:r>
                        <a:rPr lang="ko-KR" sz="25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sz="2500" b="1" dirty="0" err="1">
                          <a:solidFill>
                            <a:schemeClr val="tx1"/>
                          </a:solidFill>
                        </a:rPr>
                        <a:t>Path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61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UI-Search-1003</a:t>
                      </a: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SEARCH</a:t>
                      </a:r>
                      <a:endParaRPr sz="2500" b="1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9050" marR="99050" marT="45725" marB="4572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89230"/>
              </p:ext>
            </p:extLst>
          </p:nvPr>
        </p:nvGraphicFramePr>
        <p:xfrm>
          <a:off x="9785761" y="4381500"/>
          <a:ext cx="6345543" cy="2155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193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5634350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</a:tblGrid>
              <a:tr h="622277">
                <a:tc gridSpan="2"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r>
                        <a:rPr lang="en-US" altLang="ko-KR" sz="25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Describtion</a:t>
                      </a:r>
                      <a:r>
                        <a:rPr lang="en-US" altLang="ko-KR" sz="25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5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59341" marR="59341" marT="29671" marB="29671"/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75663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l" latinLnBrk="0">
                        <a:lnSpc>
                          <a:spcPct val="100000"/>
                        </a:lnSpc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검색되지 않는 주차장 일 경우 경고 표시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776362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0000"/>
                        </a:lnSpc>
                      </a:pP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경고 표시 후 재 검색</a:t>
                      </a:r>
                    </a:p>
                  </a:txBody>
                  <a:tcPr marL="79121" marR="79121" marT="39561" marB="39561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74D08ACB-0F5C-4CC2-BEA9-1B7C5F674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0582" y="1892426"/>
            <a:ext cx="3623629" cy="7884000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CB7F6FF9-E6F1-40E0-9E55-03354D083359}"/>
              </a:ext>
            </a:extLst>
          </p:cNvPr>
          <p:cNvSpPr>
            <a:spLocks noChangeAspect="1"/>
          </p:cNvSpPr>
          <p:nvPr/>
        </p:nvSpPr>
        <p:spPr>
          <a:xfrm>
            <a:off x="3972737" y="8016574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746976C-E202-42A6-97E7-C2F1835CDBFA}"/>
              </a:ext>
            </a:extLst>
          </p:cNvPr>
          <p:cNvSpPr>
            <a:spLocks noChangeAspect="1"/>
          </p:cNvSpPr>
          <p:nvPr/>
        </p:nvSpPr>
        <p:spPr>
          <a:xfrm>
            <a:off x="4296578" y="255270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2</a:t>
            </a:r>
            <a:endParaRPr lang="ko-KR" altLang="en-US" sz="1867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DF3C7B4-B088-44F3-D059-D5372E50A70C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4152737" y="5411700"/>
            <a:ext cx="9000" cy="260487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DB6DF374-F7DA-EBB9-2ABA-D2F8F0D17139}"/>
              </a:ext>
            </a:extLst>
          </p:cNvPr>
          <p:cNvSpPr>
            <a:spLocks noChangeAspect="1"/>
          </p:cNvSpPr>
          <p:nvPr/>
        </p:nvSpPr>
        <p:spPr>
          <a:xfrm>
            <a:off x="9985200" y="522270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CBCF65E-B1C2-8EB2-C48D-58CC9864FA0A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4161737" y="5402700"/>
            <a:ext cx="5823463" cy="9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719AFE-D06E-F286-A005-4DB9D13DECAE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6709305" y="6154235"/>
            <a:ext cx="3271281" cy="899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6CE9C55-324D-BBDD-B55F-7CAC18C92CD9}"/>
              </a:ext>
            </a:extLst>
          </p:cNvPr>
          <p:cNvSpPr>
            <a:spLocks noChangeAspect="1"/>
          </p:cNvSpPr>
          <p:nvPr/>
        </p:nvSpPr>
        <p:spPr>
          <a:xfrm>
            <a:off x="9980586" y="5974235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2</a:t>
            </a:r>
            <a:endParaRPr lang="ko-KR" altLang="en-US" sz="1867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3E3E9D5-8D8B-97CD-AD90-25E866AECBD7}"/>
              </a:ext>
            </a:extLst>
          </p:cNvPr>
          <p:cNvCxnSpPr>
            <a:cxnSpLocks/>
          </p:cNvCxnSpPr>
          <p:nvPr/>
        </p:nvCxnSpPr>
        <p:spPr>
          <a:xfrm flipV="1">
            <a:off x="6689567" y="2741700"/>
            <a:ext cx="0" cy="342153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8BA39A2-FCB1-30BB-0214-F1FE5C9E4A32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4656578" y="2732700"/>
            <a:ext cx="2032989" cy="9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0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1032</Words>
  <Application>Microsoft Office PowerPoint</Application>
  <PresentationFormat>사용자 지정</PresentationFormat>
  <Paragraphs>403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S-Core Dream 5 Medium</vt:lpstr>
      <vt:lpstr>S-Core Dream 7 ExtraBold</vt:lpstr>
      <vt:lpstr>굴림</vt:lpstr>
      <vt:lpstr>나눔고딕</vt:lpstr>
      <vt:lpstr>나눔고딕 ExtraBold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유 연길</cp:lastModifiedBy>
  <cp:revision>78</cp:revision>
  <dcterms:created xsi:type="dcterms:W3CDTF">2022-07-15T23:22:33Z</dcterms:created>
  <dcterms:modified xsi:type="dcterms:W3CDTF">2022-07-16T08:26:30Z</dcterms:modified>
</cp:coreProperties>
</file>