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1" r:id="rId2"/>
    <p:sldId id="292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9602F-1121-2F39-3859-7A4597C2A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8A481-16C5-B8F0-A01C-9195C4889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36FE8-44D2-D579-FFA1-0DEAA025B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9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59E3-7F7B-4459-0F95-E9F2BDA5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98CCDB-E66B-79CC-BFD9-0FD84C5DE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373361-4203-7D4C-8565-C38921342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3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1A320-5F5A-BD3F-3D71-839996BC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109A8AD-C04B-1733-E91A-A5DDC9401A8C}"/>
              </a:ext>
            </a:extLst>
          </p:cNvPr>
          <p:cNvSpPr/>
          <p:nvPr/>
        </p:nvSpPr>
        <p:spPr>
          <a:xfrm>
            <a:off x="952498" y="459786"/>
            <a:ext cx="91948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IO, NIO, NIO.2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B5923EA-75C0-214E-0B84-D222DF84954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2C9D9E5-8D49-D9AD-8129-77DAFF3FE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990154D-13A7-71E9-94B7-84D4C7511FE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0DAAD11-456D-79AE-E5C8-2C9798605799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D98C0-62A5-FEA8-E86E-12F19B73501A}"/>
              </a:ext>
            </a:extLst>
          </p:cNvPr>
          <p:cNvSpPr/>
          <p:nvPr/>
        </p:nvSpPr>
        <p:spPr>
          <a:xfrm>
            <a:off x="952501" y="4285904"/>
            <a:ext cx="1752085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what seems like a very confusing and large series of classes, in many packages, to support input/output.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covering the most commonly used types but first let's talk about Java's somewhat confusing terminology which includes IO, NIO and NIO.2.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IO is a term for input/output, and java.io is a package that contains the original set of types that support reading and writing data from external resources.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3F79A17-579F-B729-049C-1D7C0953C1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6223" r="2525" b="3565"/>
          <a:stretch/>
        </p:blipFill>
        <p:spPr>
          <a:xfrm>
            <a:off x="19201828" y="5350475"/>
            <a:ext cx="16533340" cy="100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3163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ACED5-8707-4DE9-5B80-3B45EDA07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FE48302-D721-F670-6DF4-1B07073EED41}"/>
              </a:ext>
            </a:extLst>
          </p:cNvPr>
          <p:cNvSpPr/>
          <p:nvPr/>
        </p:nvSpPr>
        <p:spPr>
          <a:xfrm>
            <a:off x="952498" y="459786"/>
            <a:ext cx="91948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IO, NIO, NIO.2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0E33BC9-B43F-7AB4-2BE1-CA6B0335C5B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9679E9D6-BDAD-58DE-03B5-68D36D72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8E0A8717-FA08-CA96-992F-6D3A49E9AE0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1F3C3A5-D4E5-FC03-E5AC-EC9C0C8C2B0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C11FB-3E82-52C5-C462-2522580272CF}"/>
              </a:ext>
            </a:extLst>
          </p:cNvPr>
          <p:cNvSpPr/>
          <p:nvPr/>
        </p:nvSpPr>
        <p:spPr>
          <a:xfrm>
            <a:off x="952501" y="4285904"/>
            <a:ext cx="1752085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 was introduced as Non-blocking IO,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in Java 1.4, as well as a few other related packages.  The communication with resources is facilitated through specific types of Channels, and the data stored in containers called Buffers, when exchanged.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NIO.2 stands for New IO, and is a term that came into being with Java 1.7, emphasizing significant improvements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most importantly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java.nio.file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and its types.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4DAFA6-082C-B5B4-60DF-E8926B18F5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6223" r="2525" b="3565"/>
          <a:stretch/>
        </p:blipFill>
        <p:spPr>
          <a:xfrm>
            <a:off x="19201828" y="5350475"/>
            <a:ext cx="16533340" cy="100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850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201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Prince Kumar Pandey</cp:lastModifiedBy>
  <cp:revision>170</cp:revision>
  <dcterms:modified xsi:type="dcterms:W3CDTF">2025-06-15T09:48:37Z</dcterms:modified>
</cp:coreProperties>
</file>