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5" r:id="rId2"/>
    <p:sldId id="287" r:id="rId3"/>
    <p:sldId id="288" r:id="rId4"/>
    <p:sldId id="289" r:id="rId5"/>
    <p:sldId id="290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21" d="100"/>
          <a:sy n="21" d="100"/>
        </p:scale>
        <p:origin x="106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800E-EA02-2C76-7117-9CD43C1C9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4C424F-76AF-8841-7DC9-EF256D49A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7D5BC9-D595-6A53-5680-3DCD690E2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94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415C9-1ABF-CCDC-56D6-CFC5E363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D330B-4B9A-7F37-2DF7-31E937638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8CAF2-CA03-285C-E88B-C50E14195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3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2F61D-97E3-38E3-E43C-A4248CC0F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2EE127-1EF5-5527-ACFD-E46F7AB48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BD62B-9D94-04B8-CB5D-0A6C8C3FE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74677-0DAB-C4BE-E806-02E39F646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12767-B118-2041-2D09-B7C92D035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A8EA0-8DA0-86A9-856A-EA6EC509D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5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BBAE9-42A5-80A8-0BB3-A278EB0BC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D3C484-13D1-B265-850E-F2CB90252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60AAD1-F991-3B17-A91B-4C62CC076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5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C4135-5DAB-7DE0-118B-EE110CBA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A2F7DD7E-C283-ED56-393E-301B3AD21CF1}"/>
              </a:ext>
            </a:extLst>
          </p:cNvPr>
          <p:cNvSpPr/>
          <p:nvPr/>
        </p:nvSpPr>
        <p:spPr>
          <a:xfrm>
            <a:off x="952498" y="459786"/>
            <a:ext cx="72616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Legacy (io) 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5BD70FD-7B26-E119-90C2-E4A585D4AC4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5023340-0CE1-F71C-028C-B3129C138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AEB2842-E1B0-A119-45AE-9CEE7178B52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1D2CE666-AF38-E1A3-E2F2-ABA32BC0BE41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569F9-BE2C-0A8B-ECFB-EB0191BF3FE5}"/>
              </a:ext>
            </a:extLst>
          </p:cNvPr>
          <p:cNvSpPr/>
          <p:nvPr/>
        </p:nvSpPr>
        <p:spPr>
          <a:xfrm>
            <a:off x="952501" y="800188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 class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have been part of Java, since version 1.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FileReader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implements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AutoCloseable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interface, through it's parent class, Reader.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class opens a file resource implicitly.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contrast, when you create an instance of a File, you aren't actually opening that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Instead, you're working with something called a file handler, that lets you perform OS-like operations.</a:t>
            </a:r>
          </a:p>
        </p:txBody>
      </p:sp>
      <p:pic>
        <p:nvPicPr>
          <p:cNvPr id="3" name="Picture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5F39B62D-B1B5-BB90-0701-B0C6D96AEF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6668" r="2843" b="6495"/>
          <a:stretch/>
        </p:blipFill>
        <p:spPr>
          <a:xfrm>
            <a:off x="11108724" y="2596945"/>
            <a:ext cx="14358552" cy="51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515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6E28B-B0B5-BEA0-D8E7-0ECC5A12D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A80D31B4-05A6-1102-9306-A3F92AC2C14B}"/>
              </a:ext>
            </a:extLst>
          </p:cNvPr>
          <p:cNvSpPr/>
          <p:nvPr/>
        </p:nvSpPr>
        <p:spPr>
          <a:xfrm>
            <a:off x="952498" y="459786"/>
            <a:ext cx="137329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 System Concepts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21C0B9A-1850-E19B-9DE7-113F455E9F2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69E8E49-A4DB-E38F-E0B7-92FD5E1E9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FE5F020F-0066-C204-EA4D-F3CBE82B3BE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7B7CEE3-E15C-BE96-41B0-8CD088535A1E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50EA3-8B0C-C031-7F66-037A62C59102}"/>
              </a:ext>
            </a:extLst>
          </p:cNvPr>
          <p:cNvSpPr/>
          <p:nvPr/>
        </p:nvSpPr>
        <p:spPr>
          <a:xfrm>
            <a:off x="952501" y="4285904"/>
            <a:ext cx="34782670" cy="136454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directory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(or folder) is a file system container for other directories or files.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either a directory or a filename and may include information about the parent directories or folders.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root directory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top-level directory in a file system.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current working directory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the directory that the current process is working in or running from.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absolute </a:t>
            </a:r>
            <a:r>
              <a:rPr lang="en-US" sz="64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includes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root (by either starting with / or optionally, C:\ in windows, where C is the root identifier.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relative path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defines a path relative to the current working directory, and therefore would not start with /, but may optionally start with a dot . then a file separator character.</a:t>
            </a:r>
          </a:p>
        </p:txBody>
      </p:sp>
    </p:spTree>
    <p:extLst>
      <p:ext uri="{BB962C8B-B14F-4D97-AF65-F5344CB8AC3E}">
        <p14:creationId xmlns:p14="http://schemas.microsoft.com/office/powerpoint/2010/main" val="399863837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A9250-6760-0FBA-2EEC-CB5685E8B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B7C4219-893E-CFF4-0F3E-97B7A70A0D46}"/>
              </a:ext>
            </a:extLst>
          </p:cNvPr>
          <p:cNvSpPr/>
          <p:nvPr/>
        </p:nvSpPr>
        <p:spPr>
          <a:xfrm>
            <a:off x="952498" y="459786"/>
            <a:ext cx="1317027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Updated (jdk7, nio2)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99373CC1-331F-541A-DF0B-D3062DE2734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490AA89-5848-FCEE-42C1-6C7A1DADA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126B871-5D9C-A09C-62DE-7B48ADBF6D5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ED027A9-5303-B6A7-70A6-CEEF014ABEE8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600165-833E-6FFB-E9E5-4CD5B9FABEA1}"/>
              </a:ext>
            </a:extLst>
          </p:cNvPr>
          <p:cNvSpPr/>
          <p:nvPr/>
        </p:nvSpPr>
        <p:spPr>
          <a:xfrm>
            <a:off x="952501" y="8001886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 is an interface, and not a class, like the File class was.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Paths class consists exclusively of static methods that return a Path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Files class, on the other hand, has many static methods that perform operations on files and directories.</a:t>
            </a:r>
          </a:p>
        </p:txBody>
      </p:sp>
      <p:pic>
        <p:nvPicPr>
          <p:cNvPr id="5" name="Picture 4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F910B669-4954-A2A2-83F9-B0DA2ED91F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" t="5248" r="1767" b="11474"/>
          <a:stretch/>
        </p:blipFill>
        <p:spPr>
          <a:xfrm>
            <a:off x="11437688" y="2596945"/>
            <a:ext cx="13700624" cy="51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726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4F811-BD76-5C4E-DC83-F41A81E6C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EEC20A6-E494-AB08-BF33-A119DFA7D50A}"/>
              </a:ext>
            </a:extLst>
          </p:cNvPr>
          <p:cNvSpPr/>
          <p:nvPr/>
        </p:nvSpPr>
        <p:spPr>
          <a:xfrm>
            <a:off x="952498" y="459786"/>
            <a:ext cx="896399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 - Using File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17803CF-25CD-15A1-1CB8-0F114A54DD3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6BB35F7-A2D0-CA86-BFEB-D2D58AF27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5853D7A-DC6E-140D-0CC9-A87F0EFB2B5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35C4EC23-A425-3AF8-0D98-765AE7884540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pic>
        <p:nvPicPr>
          <p:cNvPr id="4" name="Picture 3" descr="A diagram of a cloud&#10;&#10;Description automatically generated">
            <a:extLst>
              <a:ext uri="{FF2B5EF4-FFF2-40B4-BE49-F238E27FC236}">
                <a16:creationId xmlns:a16="http://schemas.microsoft.com/office/drawing/2014/main" id="{0AE6A8BF-7042-A5EC-D4AC-85FBE2E2B6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1988" r="16399" b="1928"/>
          <a:stretch/>
        </p:blipFill>
        <p:spPr>
          <a:xfrm>
            <a:off x="24750584" y="2799569"/>
            <a:ext cx="10762163" cy="148528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01C350-2CCF-90F1-38B4-0BCAAC64D6EB}"/>
              </a:ext>
            </a:extLst>
          </p:cNvPr>
          <p:cNvSpPr/>
          <p:nvPr/>
        </p:nvSpPr>
        <p:spPr>
          <a:xfrm>
            <a:off x="952497" y="4285905"/>
            <a:ext cx="23390314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the File class, you get an instance, with a File constructor, and then you execute a method on that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Here, behavior is a member of the instance itself.</a:t>
            </a:r>
          </a:p>
        </p:txBody>
      </p:sp>
    </p:spTree>
    <p:extLst>
      <p:ext uri="{BB962C8B-B14F-4D97-AF65-F5344CB8AC3E}">
        <p14:creationId xmlns:p14="http://schemas.microsoft.com/office/powerpoint/2010/main" val="388622578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A3FA4-38AE-980D-8C78-DD28709C9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580211D-8B2C-9381-5443-B46E72346FA2}"/>
              </a:ext>
            </a:extLst>
          </p:cNvPr>
          <p:cNvSpPr/>
          <p:nvPr/>
        </p:nvSpPr>
        <p:spPr>
          <a:xfrm>
            <a:off x="952498" y="459786"/>
            <a:ext cx="277351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NIO2 - Using Files and Path (instead of File)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AA02C434-AE3E-C448-4AC6-48DCAE34F001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D880A6F-FAD4-3479-5130-35ED59FF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9008244-DE99-D601-3BE2-BF8DDA175DE2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B22B3C49-F0BE-A991-64E8-9479E443E80F}"/>
              </a:ext>
            </a:extLst>
          </p:cNvPr>
          <p:cNvSpPr/>
          <p:nvPr/>
        </p:nvSpPr>
        <p:spPr>
          <a:xfrm>
            <a:off x="952500" y="18489726"/>
            <a:ext cx="16008688" cy="200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Steps: Understanding File, Path, Files</a:t>
            </a:r>
            <a:b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Paths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DCE3D3-CD3E-B8B8-DE3B-BCB3394C719F}"/>
              </a:ext>
            </a:extLst>
          </p:cNvPr>
          <p:cNvSpPr/>
          <p:nvPr/>
        </p:nvSpPr>
        <p:spPr>
          <a:xfrm>
            <a:off x="952497" y="4285905"/>
            <a:ext cx="2261183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look at how to use the NIO.2 types to do something, we first have to get an instance of Path.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use factory methods on the Path class, or the Paths class, or other types I'll talk about later.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then call the static method on the Files class, to do something on the path instance passed as an argument.</a:t>
            </a:r>
          </a:p>
        </p:txBody>
      </p:sp>
      <p:pic>
        <p:nvPicPr>
          <p:cNvPr id="6" name="Picture 5" descr="A diagram of a path&#10;&#10;Description automatically generated">
            <a:extLst>
              <a:ext uri="{FF2B5EF4-FFF2-40B4-BE49-F238E27FC236}">
                <a16:creationId xmlns:a16="http://schemas.microsoft.com/office/drawing/2014/main" id="{B783F570-EB09-9256-52C9-807782F4FE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" t="5391" r="6074" b="1728"/>
          <a:stretch/>
        </p:blipFill>
        <p:spPr>
          <a:xfrm>
            <a:off x="23909752" y="3110825"/>
            <a:ext cx="11825416" cy="143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555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468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Prince Kumar Pandey</cp:lastModifiedBy>
  <cp:revision>170</cp:revision>
  <dcterms:modified xsi:type="dcterms:W3CDTF">2025-06-15T10:21:02Z</dcterms:modified>
</cp:coreProperties>
</file>