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6D28-5816-339B-578F-90B31F12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0CE597-CFE1-851C-7593-7E16A118C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6D8E5-FE29-0865-1521-E3BB0AA95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8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E7F22-E8D9-8EBF-46F4-23EBCCF2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30171-502C-3075-9810-81F7E9CD8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FEC30-7422-3553-1651-AA4596758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2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5ECD-4548-C345-EDF9-D7EFD97EA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84E96-C789-52A6-B9C0-01D4CBA55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F3A76-81E6-E215-315D-E9729CDB4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8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F565-FF9B-9177-D878-E390B260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39B3B09-3677-7ECC-BD83-2069788EFA3F}"/>
              </a:ext>
            </a:extLst>
          </p:cNvPr>
          <p:cNvSpPr/>
          <p:nvPr/>
        </p:nvSpPr>
        <p:spPr>
          <a:xfrm>
            <a:off x="952498" y="459786"/>
            <a:ext cx="1630574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Functionality in Common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90F29A5-126B-6418-8025-2B4B007B07D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B4DA706-7A88-0947-4288-502C1C65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86290DE-CC92-BC90-16C7-3944284A011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0FBA50C-7EB8-79AB-3DA2-90020F56659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3256E2-8732-0FCE-D56A-7BE395BB103D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you quite a bit of the functionality you'd expect from a File System, and the methods you'd use for each of these classes.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1FC15D-9B21-4646-64E3-8A9F8B7D0123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5284687"/>
          <a:ext cx="34782669" cy="1200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412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66892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1">
                  <a:extLst>
                    <a:ext uri="{9D8B030D-6E8A-4147-A177-3AD203B41FA5}">
                      <a16:colId xmlns:a16="http://schemas.microsoft.com/office/drawing/2014/main" val="4253261995"/>
                    </a:ext>
                  </a:extLst>
                </a:gridCol>
              </a:tblGrid>
              <a:tr h="1222335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Functionality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instance methods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File static methods, with Path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createNewFile()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createFile(Path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delete directory of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deleteIfExists(Path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16814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check path type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isDirectory()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isFile()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isDirectory(Path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isRegularFile(Path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01670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get byte size of file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length()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size(Path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35269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 directory contents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listFiles</a:t>
                      </a:r>
                      <a:endParaRPr lang="en-PH" sz="44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list(Path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72705"/>
                  </a:ext>
                </a:extLst>
              </a:tr>
              <a:tr h="174381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create directory or directories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mkdir()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mkdirs()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createDirectory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(Path p)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createDirectories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(Path p)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4667"/>
                  </a:ext>
                </a:extLst>
              </a:tr>
              <a:tr h="13871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Rename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renameTo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(File </a:t>
                      </a:r>
                      <a:r>
                        <a:rPr lang="en-PH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dest</a:t>
                      </a:r>
                      <a:r>
                        <a:rPr lang="en-PH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move(Path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src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 Path </a:t>
                      </a:r>
                      <a:r>
                        <a:rPr lang="en-US" sz="4400" dirty="0" err="1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dest</a:t>
                      </a:r>
                      <a:r>
                        <a:rPr lang="en-US" sz="44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37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8081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2AC4-1DDB-570F-9655-6965B2068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ECE9533-37D4-5D5A-63E5-562E1A490ABD}"/>
              </a:ext>
            </a:extLst>
          </p:cNvPr>
          <p:cNvSpPr/>
          <p:nvPr/>
        </p:nvSpPr>
        <p:spPr>
          <a:xfrm>
            <a:off x="952498" y="459786"/>
            <a:ext cx="271083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NIO.2 file operations have been improved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84C4586-39AB-F975-59B4-05A5403CE7C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D24314C-D163-21D2-BA8B-8534EAC2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2840DAB-EB93-02C3-C751-128F43755F1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B158630-8443-E59F-7F1F-D815D191E46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1C275-1707-8FB4-FD41-9D7164AF8F36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NIO.2 types include support for: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 file I/O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locking, including more granular locking.  This means, instead of locking the entire file, a region of it can be locked.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metadata retrieval.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Symbolic link manipulation.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system notifications. This means changes occurring on a path, can be made watchable to registered services.</a:t>
            </a:r>
          </a:p>
        </p:txBody>
      </p:sp>
    </p:spTree>
    <p:extLst>
      <p:ext uri="{BB962C8B-B14F-4D97-AF65-F5344CB8AC3E}">
        <p14:creationId xmlns:p14="http://schemas.microsoft.com/office/powerpoint/2010/main" val="39994951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157A-6058-90B3-E12E-D09F1E691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443E52D-B4D0-86BD-6826-771C3717E46E}"/>
              </a:ext>
            </a:extLst>
          </p:cNvPr>
          <p:cNvSpPr/>
          <p:nvPr/>
        </p:nvSpPr>
        <p:spPr>
          <a:xfrm>
            <a:off x="952498" y="459786"/>
            <a:ext cx="231249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file operations perform better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D260C79-D282-26C7-4808-246F374EE99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C2343F5-8993-0154-096B-7BAB4566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EFBB744-7ADB-9932-F3CC-74C74341396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5D4E18B-7C6F-FB37-9EA2-A69A527B4ED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File, Path, Files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8C9C9-D596-5B76-36D7-9BDAB581733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types are non-blocking, meaning asynchronous access to resources, by multiple threads, is supported.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manage memory more efficiently, reading and writing files directly to and from memory into buffers, through something called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FileChannel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read from or write to multiple buffers in a single operation.</a:t>
            </a:r>
          </a:p>
        </p:txBody>
      </p:sp>
    </p:spTree>
    <p:extLst>
      <p:ext uri="{BB962C8B-B14F-4D97-AF65-F5344CB8AC3E}">
        <p14:creationId xmlns:p14="http://schemas.microsoft.com/office/powerpoint/2010/main" val="79672558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304</Words>
  <Application>Microsoft Office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2024-12-13T05:08:00Z</dcterms:modified>
</cp:coreProperties>
</file>